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sbn-psi/ldd_utilities/tree/master/LddTestGenerator" TargetMode="External" /><Relationship Id="rId3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pds-data-dictionaries/ldd-spectral/tree/main/test" TargetMode="External" /><Relationship Id="rId3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pds-data-dictionaries/ldd-nucspec/tree/main/test" TargetMode="External" /><Relationship Id="rId3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bn-psi.github.io/dmsp/LDDTesting/LDDTestingTechniques" TargetMode="External" /><Relationship Id="rId3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sbn-psi/dmsp/raw/main/LDDTesting/stone-LDDTestingTechniques.pptx" TargetMode="External" /><Relationship Id="rId3" Type="http://schemas.openxmlformats.org/officeDocument/2006/relationships/image" Target="../media/image6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sbn-psi/dmsp/raw/main/LDDTesting/stone-LDDTestingTechniques.pdf" TargetMode="External" /><Relationship Id="rId3" Type="http://schemas.openxmlformats.org/officeDocument/2006/relationships/image" Target="../media/image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pds-data-dictionaries/ldd-survey/tree/main/test" TargetMode="Externa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LDD Testing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Jesse Stone, PDS Small Bodies Node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2022-03-24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Producing Test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Hand writing labels</a:t>
            </a:r>
          </a:p>
          <a:p>
            <a:pPr lvl="1"/>
            <a:r>
              <a:rPr/>
              <a:t>Labels are just XML files, and can be written in any text editor.</a:t>
            </a:r>
          </a:p>
          <a:p>
            <a:pPr lvl="0"/>
            <a:r>
              <a:rPr/>
              <a:t>Injecting discipline area fragments into label templates</a:t>
            </a:r>
          </a:p>
          <a:p>
            <a:pPr lvl="1"/>
            <a:r>
              <a:rPr/>
              <a:t>In addition to making the labels easier to generate, the parts of the label that are being tested are separated from the rest of the label.</a:t>
            </a:r>
          </a:p>
          <a:p>
            <a:pPr lvl="0"/>
            <a:r>
              <a:rPr/>
              <a:t>Mutating existing labels</a:t>
            </a:r>
          </a:p>
          <a:p>
            <a:pPr lvl="1"/>
            <a:r>
              <a:rPr/>
              <a:t>Keep a mapping of </a:t>
            </a:r>
            <a:r>
              <a:rPr i="1"/>
              <a:t>XPath</a:t>
            </a:r>
            <a:r>
              <a:rPr/>
              <a:t>s and operations to perform on a location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LDD Test Generator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https://github.com/sbn-psi/ldd_utilities/tree/master/LddTestGenerator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a template/mutation-based approach to generating test labels</a:t>
            </a:r>
          </a:p>
          <a:p>
            <a:pPr lvl="0"/>
            <a:r>
              <a:rPr/>
              <a:t>Mention how the framework could be expanded to mutate test files</a:t>
            </a:r>
          </a:p>
        </p:txBody>
      </p:sp>
      <p:pic>
        <p:nvPicPr>
          <p:cNvPr descr="fig:  images/common/genera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generator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Monolithic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Multiple tests can be packed into a single label</a:t>
            </a:r>
          </a:p>
          <a:p>
            <a:pPr lvl="0"/>
            <a:r>
              <a:rPr/>
              <a:t>Document each point where the test is expected to fail</a:t>
            </a:r>
          </a:p>
          <a:p>
            <a:pPr lvl="0"/>
            <a:r>
              <a:rPr/>
              <a:t>Examine the output of the test run to determine if there are any missed failures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Spectral Dictionary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https://github.com/pds-data-dictionaries/ldd-spectral/tree/main/test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monolithic tests</a:t>
            </a:r>
          </a:p>
          <a:p>
            <a:pPr lvl="0"/>
            <a:r>
              <a:rPr/>
              <a:t>The tests in the spectral dictionary have more than than one error introduced.</a:t>
            </a:r>
          </a:p>
          <a:p>
            <a:pPr lvl="0"/>
            <a:r>
              <a:rPr/>
              <a:t>The errors are documented within the file.</a:t>
            </a:r>
          </a:p>
          <a:p>
            <a:pPr lvl="0"/>
            <a:r>
              <a:rPr/>
              <a:t>This reduces the number of tests that need to be written.</a:t>
            </a:r>
          </a:p>
          <a:p>
            <a:pPr lvl="0"/>
            <a:r>
              <a:rPr/>
              <a:t>You will need to check the output yourself occasionally to verify the overall test suite result.</a:t>
            </a:r>
          </a:p>
        </p:txBody>
      </p:sp>
      <p:pic>
        <p:nvPicPr>
          <p:cNvPr descr="fig:  images/common/ldd-spectr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ldd-spectral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the test output for monolithic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Monolithic tests require more interpretation that granular tests.</a:t>
            </a:r>
          </a:p>
          <a:p>
            <a:pPr lvl="0"/>
            <a:r>
              <a:rPr/>
              <a:t>The testing system could miss labels that fail for the wrong reason</a:t>
            </a:r>
          </a:p>
          <a:p>
            <a:pPr lvl="0"/>
            <a:r>
              <a:rPr/>
              <a:t>Log files are built with each push, so check in there for more information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many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Any tests are better than no tests.</a:t>
            </a:r>
          </a:p>
          <a:p>
            <a:pPr lvl="0"/>
            <a:r>
              <a:rPr/>
              <a:t>There are a lot of things that you can test for your dictionary.</a:t>
            </a:r>
          </a:p>
          <a:p>
            <a:pPr lvl="0"/>
            <a:r>
              <a:rPr/>
              <a:t>Some tests are more valuable than others</a:t>
            </a:r>
          </a:p>
          <a:p>
            <a:pPr lvl="0"/>
            <a:r>
              <a:rPr/>
              <a:t>Which tests are the most important to write?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case against too many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Too many tests can cause problems (This does </a:t>
            </a:r>
            <a:r>
              <a:rPr i="1"/>
              <a:t>not</a:t>
            </a:r>
            <a:r>
              <a:rPr/>
              <a:t> mean don’t write tests)</a:t>
            </a:r>
          </a:p>
          <a:p>
            <a:pPr lvl="1"/>
            <a:r>
              <a:rPr/>
              <a:t>The biggest problem with too many tests is that they need to be maintained</a:t>
            </a:r>
          </a:p>
          <a:p>
            <a:pPr lvl="1"/>
            <a:r>
              <a:rPr/>
              <a:t>Maintenance can be necessary when either your dictionary changes, or when the dependencies change (IM changes, upstream dictionaries, etc)</a:t>
            </a:r>
          </a:p>
          <a:p>
            <a:pPr lvl="1"/>
            <a:r>
              <a:rPr/>
              <a:t>A test should have its own job – it shouldn’t just functionally duplicate another test</a:t>
            </a:r>
          </a:p>
          <a:p>
            <a:pPr lvl="2"/>
            <a:r>
              <a:rPr/>
              <a:t>More simply, keeping the same structure, but switching between valid values is not a high-value activity.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could write many tests to use each combination of classes, but this is not necessarily valuable.</a:t>
            </a:r>
          </a:p>
          <a:p>
            <a:pPr lvl="0"/>
            <a:r>
              <a:rPr/>
              <a:t>It </a:t>
            </a:r>
            <a:r>
              <a:rPr i="1"/>
              <a:t>is</a:t>
            </a:r>
            <a:r>
              <a:rPr/>
              <a:t> more valuable to test the minimal description that you can include in each public class.</a:t>
            </a:r>
          </a:p>
          <a:p>
            <a:pPr lvl="0"/>
            <a:r>
              <a:rPr/>
              <a:t>It is better to write tests specifically for this, so that other tests still have only one job.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Exercising Schematron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invalid label test could fail on Schematron rules.</a:t>
            </a:r>
          </a:p>
          <a:p>
            <a:pPr lvl="0"/>
            <a:r>
              <a:rPr/>
              <a:t>Valid label tests could pass on Schematron rule, or not trigger the rule at all</a:t>
            </a:r>
          </a:p>
          <a:p>
            <a:pPr lvl="0"/>
            <a:r>
              <a:rPr/>
              <a:t>Exercising schematron rules is valuable, since they represent exceptions to the exisitng system.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Nuclear Spectroscopy Dictionary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https://github.com/pds-data-dictionaries/ldd-nucspec/tree/main/test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tests for each Schematron rule</a:t>
            </a:r>
          </a:p>
          <a:p>
            <a:pPr lvl="0"/>
            <a:r>
              <a:rPr/>
              <a:t>Each Schematron rule in the Nuclear Spectroscopy dictionary has a corresponding test that fails the rule.</a:t>
            </a:r>
          </a:p>
          <a:p>
            <a:pPr lvl="1"/>
            <a:r>
              <a:rPr/>
              <a:t>Additional tests could be written to illustrate cases that pass each rule.</a:t>
            </a:r>
          </a:p>
          <a:p>
            <a:pPr lvl="1"/>
            <a:r>
              <a:rPr/>
              <a:t>Cases could also be written to illustrate cases where the rule does not apply.</a:t>
            </a:r>
          </a:p>
          <a:p>
            <a:pPr lvl="0"/>
            <a:r>
              <a:rPr/>
              <a:t>There are multiple passing labels, which collectively exercise a variety of classes within the dictionary.</a:t>
            </a:r>
          </a:p>
        </p:txBody>
      </p:sp>
      <p:pic>
        <p:nvPicPr>
          <p:cNvPr descr="fig:  images/common/ldd-nucspec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ldd-nucspec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of our goals with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that the dictionary does what we want it to do</a:t>
            </a:r>
          </a:p>
          <a:p>
            <a:pPr lvl="0"/>
            <a:r>
              <a:rPr/>
              <a:t>Ensure that the data that is required is actually captured</a:t>
            </a:r>
          </a:p>
          <a:p>
            <a:pPr lvl="0"/>
            <a:r>
              <a:rPr/>
              <a:t>Ensure that the schematron rules work</a:t>
            </a:r>
          </a:p>
          <a:p>
            <a:pPr lvl="0"/>
            <a:r>
              <a:rPr/>
              <a:t>Prevent regressions</a:t>
            </a:r>
          </a:p>
          <a:p>
            <a:pPr lvl="0"/>
            <a:r>
              <a:rPr/>
              <a:t>Detect non-backwards compatible changes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the tests - What to document and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test should somehow document what is being tested.</a:t>
            </a:r>
          </a:p>
          <a:p>
            <a:pPr lvl="0"/>
            <a:r>
              <a:rPr/>
              <a:t>This will remind you how each test is expected to fail, or what each test is intended to exercise.</a:t>
            </a:r>
          </a:p>
          <a:p>
            <a:pPr lvl="0"/>
            <a:r>
              <a:rPr/>
              <a:t>If writing a monolithic test, this can be further developed into the expected output for comparison in a future version of the EN testing tool.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the tests - Where documentation goes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Documentation can be as simple as a file that lists the test name and what it is testing.</a:t>
            </a:r>
          </a:p>
          <a:p>
            <a:pPr lvl="0"/>
            <a:r>
              <a:rPr/>
              <a:t>Documentation can also be written inline. It would be valuable to note precisely which line should fail.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Organize the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simple way to organize tests is by sorting them into valid and invalid label tests.</a:t>
            </a:r>
          </a:p>
          <a:p>
            <a:pPr lvl="1"/>
            <a:r>
              <a:rPr/>
              <a:t>Although this is embedded in the name, sorting them will make it easier to find the test that you need, especially as the number of tests grows.</a:t>
            </a:r>
          </a:p>
          <a:p>
            <a:pPr lvl="0"/>
            <a:r>
              <a:rPr/>
              <a:t>If there are a large number of schematron rules, a good alternative would be to sort tests by schematron rule.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 this presentation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HTML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https://sbn-psi.github.io/dmsp/LDDTesting/LDDTestingTechniques</a:t>
            </a:r>
          </a:p>
        </p:txBody>
      </p:sp>
      <p:pic>
        <p:nvPicPr>
          <p:cNvPr descr="fig:  images/techniques/p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HTML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PPT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https://github.com/sbn-psi/dmsp/raw/main/LDDTesting/stone-LDDTestingTechniques.pptx</a:t>
            </a:r>
          </a:p>
        </p:txBody>
      </p:sp>
      <p:pic>
        <p:nvPicPr>
          <p:cNvPr descr="fig:  images/techniques/presen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PPT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PDF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https://github.com/sbn-psi/dmsp/raw/main/LDDTesting/stone-LDDTestingTechniques.pdf</a:t>
            </a:r>
          </a:p>
        </p:txBody>
      </p:sp>
      <p:pic>
        <p:nvPicPr>
          <p:cNvPr descr="fig:  images/techniques/pd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should we keep in mind while writing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Tests should be maintainable and understandable</a:t>
            </a:r>
          </a:p>
          <a:p>
            <a:pPr lvl="0"/>
            <a:r>
              <a:rPr/>
              <a:t>Tests should be documented and well organized</a:t>
            </a:r>
          </a:p>
          <a:p>
            <a:pPr lvl="0"/>
            <a:r>
              <a:rPr/>
              <a:t>Tests should provide good coverage</a:t>
            </a:r>
          </a:p>
          <a:p>
            <a:pPr lvl="0"/>
            <a:r>
              <a:rPr/>
              <a:t>Tests should communicate the right amount of information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Uniform labels</a:t>
            </a:r>
          </a:p>
          <a:p>
            <a:pPr lvl="0"/>
            <a:r>
              <a:rPr/>
              <a:t>Granular or Monolithic tests?</a:t>
            </a:r>
          </a:p>
          <a:p>
            <a:pPr lvl="0"/>
            <a:r>
              <a:rPr/>
              <a:t>Good test coverage</a:t>
            </a:r>
          </a:p>
          <a:p>
            <a:pPr lvl="0"/>
            <a:r>
              <a:rPr/>
              <a:t>Minimizing Redundancy</a:t>
            </a:r>
          </a:p>
          <a:p>
            <a:pPr lvl="0"/>
            <a:r>
              <a:rPr/>
              <a:t>Documentation</a:t>
            </a:r>
          </a:p>
          <a:p>
            <a:pPr lvl="0"/>
            <a:r>
              <a:rPr/>
              <a:t>Organization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Keeping labels uniform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Unnecessary variations in the label will make it more difficult to track down errors.</a:t>
            </a:r>
          </a:p>
          <a:p>
            <a:pPr lvl="0"/>
            <a:r>
              <a:rPr/>
              <a:t>Sometimes variations are necessary when a discipline area can apply to different data types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Monolithic tests vs granular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 possible styles of invalid label test are monolithic tests and granular tests</a:t>
            </a:r>
          </a:p>
          <a:p>
            <a:pPr lvl="0"/>
            <a:r>
              <a:rPr/>
              <a:t>Monolithic tests have few labels with many introduced errors per test</a:t>
            </a:r>
          </a:p>
          <a:p>
            <a:pPr lvl="0"/>
            <a:r>
              <a:rPr/>
              <a:t>Granular tests have many labels with few introduved errors per test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Keeping tests granular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label is invalid in only one way</a:t>
            </a:r>
          </a:p>
          <a:p>
            <a:pPr lvl="0"/>
            <a:r>
              <a:rPr/>
              <a:t>This simplified interpreting the results, both for you and for the testing framework.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Drawbacks to granular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Granular tests will increase the number of labels that the LDD is tested against</a:t>
            </a:r>
          </a:p>
          <a:p>
            <a:pPr lvl="0"/>
            <a:r>
              <a:rPr/>
              <a:t>Each of these labels will need to be maintained individually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 - Survey Dictionary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https://github.com/pds-data-dictionaries/ldd-survey/tree/main/test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Objectives</a:t>
            </a:r>
          </a:p>
          <a:p>
            <a:pPr lvl="0"/>
            <a:r>
              <a:rPr/>
              <a:t>Demonstrate granular tests</a:t>
            </a:r>
          </a:p>
          <a:p>
            <a:pPr lvl="0"/>
            <a:r>
              <a:rPr/>
              <a:t>The tests in the survey dictionary each have one thing wrong with them,</a:t>
            </a:r>
          </a:p>
          <a:p>
            <a:pPr lvl="0"/>
            <a:r>
              <a:rPr/>
              <a:t>This is enough the trip the validator. When a label fails, it’s for a single reason.</a:t>
            </a:r>
          </a:p>
        </p:txBody>
      </p:sp>
      <p:pic>
        <p:nvPicPr>
          <p:cNvPr descr="fig:  images/common/ldd-surve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ldd-survey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LDD Testing Techniques</dc:title>
  <dc:creator>Jesse Stone, PDS Small Bodies Node</dc:creator>
  <cp:keywords/>
  <dcterms:created xsi:type="dcterms:W3CDTF">2022-03-29T20:09:27Z</dcterms:created>
  <dcterms:modified xsi:type="dcterms:W3CDTF">2022-03-29T20:09:27Z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2022-03-24</vt:lpwstr>
  </property>
</Properties>
</file>