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Techniques" TargetMode="External" /><Relationship Id="rId3"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ptx" TargetMode="External" /><Relationship Id="rId3" Type="http://schemas.openxmlformats.org/officeDocument/2006/relationships/image" Target="../media/image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df"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Techniques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common/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p:txBody>
      </p:sp>
      <p:pic>
        <p:nvPicPr>
          <p:cNvPr descr="fig:  images/common/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https://sbn-psi.github.io/dmsp/LDDTesting/LDDTestingTechniques</a:t>
            </a:r>
          </a:p>
        </p:txBody>
      </p:sp>
      <p:pic>
        <p:nvPicPr>
          <p:cNvPr descr="fig:  images/techniques/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we keep in mind while writing tests?</a:t>
            </a:r>
          </a:p>
        </p:txBody>
      </p:sp>
      <p:sp>
        <p:nvSpPr>
          <p:cNvPr id="3" name="Content Placeholder 2"/>
          <p:cNvSpPr>
            <a:spLocks noGrp="1"/>
          </p:cNvSpPr>
          <p:nvPr>
            <p:ph idx="1"/>
          </p:nvPr>
        </p:nvSpPr>
        <p:spPr/>
        <p:txBody>
          <a:bodyPr/>
          <a:lstStyle/>
          <a:p>
            <a:pPr lvl="0"/>
            <a:r>
              <a:rPr/>
              <a:t>Tests should be maintainable and understandable</a:t>
            </a:r>
          </a:p>
          <a:p>
            <a:pPr lvl="0"/>
            <a:r>
              <a:rPr/>
              <a:t>Tests should be documented and well organized</a:t>
            </a:r>
          </a:p>
          <a:p>
            <a:pPr lvl="0"/>
            <a:r>
              <a:rPr/>
              <a:t>Tests should provide good coverage</a:t>
            </a:r>
          </a:p>
          <a:p>
            <a:pPr lvl="0"/>
            <a:r>
              <a:rPr/>
              <a:t>Tests should communicate the right amount of information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https://github.com/sbn-psi/dmsp/raw/main/LDDTesting/stone-LDDTestingTechniques.pptx</a:t>
            </a:r>
          </a:p>
        </p:txBody>
      </p:sp>
      <p:pic>
        <p:nvPicPr>
          <p:cNvPr descr="fig:  images/techniques/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https://github.com/sbn-psi/dmsp/raw/main/LDDTesting/stone-LDDTestingTechniques.pdf</a:t>
            </a:r>
          </a:p>
        </p:txBody>
      </p:sp>
      <p:pic>
        <p:nvPicPr>
          <p:cNvPr descr="fig:  images/techniques/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p:txBody>
      </p:sp>
      <p:pic>
        <p:nvPicPr>
          <p:cNvPr descr="fig:  images/common/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common/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Techniques</dc:title>
  <dc:creator>Jesse Stone, PDS Small Bodies Node</dc:creator>
  <cp:keywords/>
  <dcterms:created xsi:type="dcterms:W3CDTF">2022-03-24T22:08:57Z</dcterms:created>
  <dcterms:modified xsi:type="dcterms:W3CDTF">2022-03-24T22:08:57Z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2022-03-24</vt:lpwstr>
  </property>
</Properties>
</file>