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disp/tree/main/test" TargetMode="Externa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Preflight" TargetMode="External" /><Relationship Id="rId3"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Overview" TargetMode="External" /><Relationship Id="rId3"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ptx" TargetMode="External" /><Relationship Id="rId3"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Overview.pdf" TargetMode="External" /><Relationship Id="rId3"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Overview</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Display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https://github.com/pds-data-dictionaries/ldd-disp/tree/main/test</a:t>
            </a:r>
          </a:p>
          <a:p>
            <a:pPr lvl="0" indent="0" marL="0">
              <a:spcBef>
                <a:spcPts val="3000"/>
              </a:spcBef>
              <a:buNone/>
            </a:pPr>
            <a:r>
              <a:rPr b="1"/>
              <a:t>Objectives</a:t>
            </a:r>
          </a:p>
          <a:p>
            <a:pPr lvl="0"/>
            <a:r>
              <a:rPr/>
              <a:t>Demonstrate simple passing and failing tests.</a:t>
            </a:r>
          </a:p>
        </p:txBody>
      </p:sp>
      <p:pic>
        <p:nvPicPr>
          <p:cNvPr descr="fig:  images/common/ldd-disp.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ldd-disp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Static analysis tools</a:t>
            </a:r>
          </a:p>
        </p:txBody>
      </p:sp>
      <p:sp>
        <p:nvSpPr>
          <p:cNvPr id="3" name="Content Placeholder 2"/>
          <p:cNvSpPr>
            <a:spLocks noGrp="1"/>
          </p:cNvSpPr>
          <p:nvPr>
            <p:ph idx="1"/>
          </p:nvPr>
        </p:nvSpPr>
        <p:spPr/>
        <p:txBody>
          <a:bodyPr/>
          <a:lstStyle/>
          <a:p>
            <a:pPr lvl="0"/>
            <a:r>
              <a:rPr/>
              <a:t>Validate tool</a:t>
            </a:r>
          </a:p>
          <a:p>
            <a:pPr lvl="1"/>
            <a:r>
              <a:rPr/>
              <a:t>Ingest LDD files are part of the PDS4 information model, just like products. This means that the validator can run against them.</a:t>
            </a:r>
          </a:p>
          <a:p>
            <a:pPr lvl="0"/>
            <a:r>
              <a:rPr/>
              <a:t>LDDTool</a:t>
            </a:r>
          </a:p>
          <a:p>
            <a:pPr lvl="1"/>
            <a:r>
              <a:rPr/>
              <a:t>Catches many problems with a dictionary while it is being generated.</a:t>
            </a:r>
          </a:p>
          <a:p>
            <a:pPr lvl="0"/>
            <a:r>
              <a:rPr/>
              <a:t>LDDPreflight</a:t>
            </a:r>
          </a:p>
          <a:p>
            <a:pPr lvl="1"/>
            <a:r>
              <a:rPr/>
              <a:t>Runs several of the new rules proposed at this meeting, and raises any voilations.</a:t>
            </a:r>
          </a:p>
          <a:p>
            <a:pPr lvl="0"/>
            <a:r>
              <a:rPr/>
              <a:t>These should be run before the regression tests, since errors at this point are easier to catch, and some of them will prevent the dictionary from being generated, or will prevent regression tests from passing.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LDDPreflight</a:t>
            </a:r>
          </a:p>
        </p:txBody>
      </p:sp>
      <p:sp>
        <p:nvSpPr>
          <p:cNvPr id="4" name="Text Placeholder 3"/>
          <p:cNvSpPr>
            <a:spLocks noGrp="1"/>
          </p:cNvSpPr>
          <p:nvPr>
            <p:ph idx="2" sz="half" type="body"/>
          </p:nvPr>
        </p:nvSpPr>
        <p:spPr/>
        <p:txBody>
          <a:bodyPr/>
          <a:lstStyle/>
          <a:p>
            <a:pPr lvl="0" indent="0" marL="0">
              <a:spcBef>
                <a:spcPts val="3000"/>
              </a:spcBef>
              <a:buNone/>
            </a:pPr>
            <a:r>
              <a:rPr b="1"/>
              <a:t>Objectives</a:t>
            </a:r>
          </a:p>
          <a:p>
            <a:pPr lvl="0"/>
            <a:r>
              <a:rPr/>
              <a:t>Demonstrate using a tool to check for common problems that can be caught without regression tests.</a:t>
            </a:r>
          </a:p>
          <a:p>
            <a:pPr lvl="0" indent="0" marL="0">
              <a:buNone/>
            </a:pPr>
            <a:r>
              <a:rPr>
                <a:hlinkClick r:id="rId2"/>
              </a:rPr>
              <a:t>https://github.com/sbn-psi/ldd_utilities/tree/master/LddPreflight</a:t>
            </a:r>
          </a:p>
        </p:txBody>
      </p:sp>
      <p:pic>
        <p:nvPicPr>
          <p:cNvPr descr="fig:  images/common/preflight.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preflight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https://sbn-psi.github.io/dmsp/LDDTesting/LDDTestingOverview</a:t>
            </a:r>
          </a:p>
        </p:txBody>
      </p:sp>
      <p:pic>
        <p:nvPicPr>
          <p:cNvPr descr="fig:  images/overview/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https://github.com/sbn-psi/dmsp/raw/main/LDDTesting/stone-LDDTestingOverview.pptx</a:t>
            </a:r>
          </a:p>
        </p:txBody>
      </p:sp>
      <p:pic>
        <p:nvPicPr>
          <p:cNvPr descr="fig:  images/overview/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PDF</a:t>
            </a:r>
          </a:p>
          <a:p>
            <a:pPr lvl="0" indent="0" marL="0">
              <a:buNone/>
            </a:pPr>
            <a:r>
              <a:rPr>
                <a:hlinkClick r:id="rId2"/>
              </a:rPr>
              <a:t>https://github.com/sbn-psi/dmsp/raw/main/LDDTesting/stone-LDDTestingOverview.pdf</a:t>
            </a:r>
          </a:p>
        </p:txBody>
      </p:sp>
      <p:pic>
        <p:nvPicPr>
          <p:cNvPr descr="fig:  images/overview/pdf.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PDF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methodologies</a:t>
            </a:r>
          </a:p>
        </p:txBody>
      </p:sp>
      <p:sp>
        <p:nvSpPr>
          <p:cNvPr id="3" name="Content Placeholder 2"/>
          <p:cNvSpPr>
            <a:spLocks noGrp="1"/>
          </p:cNvSpPr>
          <p:nvPr>
            <p:ph idx="1"/>
          </p:nvPr>
        </p:nvSpPr>
        <p:spPr/>
        <p:txBody>
          <a:bodyPr/>
          <a:lstStyle/>
          <a:p>
            <a:pPr lvl="0"/>
            <a:r>
              <a:rPr/>
              <a:t>Regression testing</a:t>
            </a:r>
          </a:p>
          <a:p>
            <a:pPr lvl="1"/>
            <a:r>
              <a:rPr/>
              <a:t>This method generates the dictionary, and validates special labels against the dictionary.</a:t>
            </a:r>
          </a:p>
          <a:p>
            <a:pPr lvl="2"/>
            <a:r>
              <a:rPr/>
              <a:t>Thse labels are specifically designed to pass or fail validation</a:t>
            </a:r>
          </a:p>
          <a:p>
            <a:pPr lvl="2"/>
            <a:r>
              <a:rPr/>
              <a:t>If the validation result does not match the intent of the label, then there is a problem with the dictionary.</a:t>
            </a:r>
          </a:p>
          <a:p>
            <a:pPr lvl="0"/>
            <a:r>
              <a:rPr/>
              <a:t>Static analysis</a:t>
            </a:r>
          </a:p>
          <a:p>
            <a:pPr lvl="1"/>
            <a:r>
              <a:rPr/>
              <a:t>This evaluates the dictionary according to predefined rules, without necessarily comparing it against labels.</a:t>
            </a:r>
          </a:p>
          <a:p>
            <a:pPr lvl="0"/>
            <a:r>
              <a:rPr/>
              <a:t>Regression testing and static analysis are complementary tools, and both are needed to fully evaluate a dictionary.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regression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1"/>
            <a:r>
              <a:rPr/>
              <a:t>You would use these to illustrate the type of labels that you </a:t>
            </a:r>
            <a:r>
              <a:rPr i="1"/>
              <a:t>do not</a:t>
            </a:r>
            <a:r>
              <a:rPr/>
              <a:t> want a data provider to create.</a:t>
            </a:r>
          </a:p>
          <a:p>
            <a:pPr lvl="1"/>
            <a:r>
              <a:rPr/>
              <a:t>The could have incorrect values, be incomplete, or have too much (or conflicting) information.</a:t>
            </a:r>
          </a:p>
          <a:p>
            <a:pPr lvl="0"/>
            <a:r>
              <a:rPr/>
              <a:t>Additionally, they will help detect if schematron rules are not running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2"/>
            <a:r>
              <a:rPr/>
              <a:t>Parts that are not being tested just obscure the purpose of the test.</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_FAIL</a:t>
            </a:r>
            <a:r>
              <a:rPr/>
              <a:t> to the end of the filename</a:t>
            </a:r>
          </a:p>
          <a:p>
            <a:pPr lvl="0"/>
            <a:r>
              <a:rPr/>
              <a:t>Commit the label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Overview</dc:title>
  <dc:creator>Jesse Stone, PDS Small Bodies Node</dc:creator>
  <cp:keywords/>
  <dcterms:created xsi:type="dcterms:W3CDTF">2022-03-24T20:51:01Z</dcterms:created>
  <dcterms:modified xsi:type="dcterms:W3CDTF">2022-03-24T20:51:01Z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2022-03-23</vt:lpwstr>
  </property>
</Properties>
</file>