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08000" cy="6840000" type="screen4x3"/>
  <p:notesSz cx="6840000" cy="9108000"/>
  <p:defaultTextStyle>
    <a:lvl1pPr rtl="0" fontAlgn="base" marL="0" indent="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1pPr>
    <a:lvl2pPr rtl="0" fontAlgn="base" marL="742950" indent="4572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2pPr>
    <a:lvl3pPr rtl="0" fontAlgn="base" marL="1143000" indent="9144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3pPr>
    <a:lvl4pPr rtl="0" fontAlgn="base" marL="1600200" indent="13716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4pPr>
    <a:lvl5pPr rtl="0" fontAlgn="base" marL="2057400" indent="18288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5pPr>
    <a:lvl6pPr>
      <a:defRPr sz="1800" lang="en-GB">
        <a:latin typeface="Times New Roman"/>
      </a:defRPr>
    </a:lvl6pPr>
    <a:lvl7pPr>
      <a:defRPr sz="1800" lang="en-GB">
        <a:latin typeface="Times New Roman"/>
      </a:defRPr>
    </a:lvl7pPr>
    <a:lvl8pPr>
      <a:defRPr sz="1800" lang="en-GB">
        <a:latin typeface="Times New Roman"/>
      </a:defRPr>
    </a:lvl8pPr>
    <a:lvl9pPr>
      <a:defRPr sz="1800" lang="en-GB">
        <a:latin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presProps" Target="presProps.xml"/><Relationship Id="rId14" Type="http://schemas.openxmlformats.org/officeDocument/2006/relationships/tableStyles" Target="tableStyles.xml"/><Relationship Id="rId15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ChangeArrowheads="1"/>
          </p:cNvSpPr>
          <p:nvPr>
            <p:ph type="sldImg" idx="0"/>
          </p:nvPr>
        </p:nvSpPr>
        <p:spPr>
          <a:xfrm>
            <a:off x="0" y="695324"/>
          </a:xfrm>
          <a:prstGeom prst="rect">
            <a:avLst/>
          </a:prstGeom>
          <a:noFill/>
        </p:spPr>
        <p:txBody>
          <a:bodyPr lIns="90000" tIns="46800" rIns="-11924299" bIns="-12574837" anchor="ctr" anchorCtr="0"/>
          <a:lstStyle/>
          <a:p>
            <a:endParaRPr dirty="0"/>
          </a:p>
        </p:txBody>
      </p:sp>
      <p:sp>
        <p:nvSpPr>
          <p:cNvPr id="2050" name="Shape 2050"/>
          <p:cNvSpPr>
            <a:spLocks noGrp="1" noChangeArrowheads="1"/>
          </p:cNvSpPr>
          <p:nvPr>
            <p:ph type="body" idx="0"/>
          </p:nvPr>
        </p:nvSpPr>
        <p:spPr>
          <a:xfrm>
            <a:off x="685799" y="4343400"/>
            <a:ext cx="5484812" cy="4113212"/>
          </a:xfrm>
          <a:prstGeom prst="rect">
            <a:avLst/>
          </a:prstGeom>
          <a:noFill/>
        </p:spPr>
        <p:txBody>
          <a:bodyPr lIns="0" tIns="0" rIns="0" bIns="0" anchor="t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rtl="0" fontAlgn="base" marL="0" indent="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1pPr>
    <a:lvl2pPr rtl="0" fontAlgn="base" marL="742950" indent="4572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2pPr>
    <a:lvl3pPr rtl="0" fontAlgn="base" marL="1143000" indent="9144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3pPr>
    <a:lvl4pPr rtl="0" fontAlgn="base" marL="1600200" indent="13716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4pPr>
    <a:lvl5pPr rtl="0" fontAlgn="base" marL="2057400" indent="1828800" algn="l" defTabSz="457200">
      <a:buNone/>
      <a:lnSpc>
        <a:spcPct val="100000"/>
      </a:lnSpc>
      <a:defRPr sz="1800" lang="en-GB">
        <a:solidFill>
          <a:srgbClr val="000000"/>
        </a:solidFill>
        <a:latin typeface="+mn-lt"/>
      </a:defRPr>
    </a:lvl5pPr>
    <a:lvl6pPr>
      <a:defRPr sz="1800" lang="en-GB">
        <a:latin typeface="Times New Roman"/>
      </a:defRPr>
    </a:lvl6pPr>
    <a:lvl7pPr>
      <a:defRPr sz="1800" lang="en-GB">
        <a:latin typeface="Times New Roman"/>
      </a:defRPr>
    </a:lvl7pPr>
    <a:lvl8pPr>
      <a:defRPr sz="1800" lang="en-GB">
        <a:latin typeface="Times New Roman"/>
      </a:defRPr>
    </a:lvl8pPr>
    <a:lvl9pPr>
      <a:defRPr sz="1800" lang="en-GB">
        <a:latin typeface="Times New Roman"/>
      </a:defRPr>
    </a:lvl9pPr>
  </p:notesStyle>
</p:notesMaster>
</file>

<file path=ppt/notesSlides/_rels/notesSlide1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12289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2290" name="Shape 12290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3313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3314" name="Shape 13314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14337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4338" name="Shape 14338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5361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5362" name="Shape 15362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16385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6386" name="Shape 16386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7409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7410" name="Shape 17410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8433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8434" name="Shape 18434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9457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19458" name="Shape 19458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20481"/>
          <p:cNvSpPr txBox="1">
            <a:spLocks noGrp="1" noChangeArrowheads="1"/>
          </p:cNvSpPr>
          <p:nvPr>
            <p:ph type="sldImg" idx="0"/>
          </p:nvPr>
        </p:nvSpPr>
        <p:spPr>
          <a:xfrm>
            <a:off x="2143124" y="695324"/>
            <a:ext cx="2571750" cy="3428999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  <p:sp>
        <p:nvSpPr>
          <p:cNvPr id="20482" name="Shape 20482"/>
          <p:cNvSpPr txBox="1">
            <a:spLocks noGrp="1" noChangeArrowheads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</p:spPr>
        <p:txBody>
          <a:bodyPr lIns="91439" tIns="45719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683099" y="2124833"/>
            <a:ext cx="7741800" cy="1466166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subTitle" idx="1"/>
          </p:nvPr>
        </p:nvSpPr>
        <p:spPr>
          <a:xfrm>
            <a:off x="1366199" y="3876000"/>
            <a:ext cx="6375599" cy="1748000"/>
          </a:xfrm>
          <a:prstGeom prst="rect">
            <a:avLst/>
          </a:prstGeom>
          <a:noFill/>
        </p:spPr>
        <p:txBody>
          <a:bodyPr lIns="91439" tIns="45719" rIns="91439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endParaRPr dirty="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Arrowheads="1"/>
          </p:cNvSpPr>
          <p:nvPr>
            <p:ph type="title" idx="0"/>
          </p:nvPr>
        </p:nvSpPr>
        <p:spPr>
          <a:xfrm>
            <a:off x="455399" y="273916"/>
            <a:ext cx="8195618" cy="1138416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/>
          <a:p>
            <a:pPr lvl="0" marL="0" indent="0">
              <a:buNone/>
            </a:pPr>
            <a:r>
              <a:rPr/>
              <a:t>Click to edit the title text format</a:t>
            </a:r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body" idx="1"/>
          </p:nvPr>
        </p:nvSpPr>
        <p:spPr>
          <a:xfrm>
            <a:off x="455399" y="1596000"/>
            <a:ext cx="8195618" cy="4512500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rtl="0" fontAlgn="base" marL="342900" indent="0" algn="l" defTabSz="457200"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</a:lstStyle>
          <a:p>
            <a:pPr lvl="0" marL="342900" indent="-342900">
              <a:spcBef>
                <a:spcPts val="800"/>
              </a:spcBef>
              <a:buNone/>
            </a:pPr>
            <a:r>
              <a:rPr/>
              <a:t>Click to edit the outline text format</a:t>
            </a:r>
          </a:p>
          <a:p>
            <a:pPr lvl="1" marL="742950" indent="-285750">
              <a:spcBef>
                <a:spcPts val="700"/>
              </a:spcBef>
              <a:buNone/>
            </a:pPr>
            <a:r>
              <a:rPr/>
              <a:t>Second Outline Level</a:t>
            </a:r>
          </a:p>
          <a:p>
            <a:pPr lvl="2" marL="1143000" indent="-228600">
              <a:spcBef>
                <a:spcPts val="600"/>
              </a:spcBef>
              <a:buNone/>
            </a:pPr>
            <a:r>
              <a:rPr/>
              <a:t>Third Outline Level</a:t>
            </a:r>
          </a:p>
          <a:p>
            <a:pPr lvl="3" marL="1600200" indent="-228600">
              <a:spcBef>
                <a:spcPts val="500"/>
              </a:spcBef>
              <a:buNone/>
            </a:pPr>
            <a:r>
              <a:rPr/>
              <a:t>Fourth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Fifth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Sixth Outline Level</a:t>
            </a:r>
          </a:p>
          <a:p>
            <a:pPr lvl="4" marL="2057400" indent="-228600">
              <a:spcBef>
                <a:spcPts val="500"/>
              </a:spcBef>
              <a:buNone/>
            </a:pPr>
            <a:r>
              <a:rPr/>
              <a:t>Seventh Outline Level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ftr" idx="0"/>
          </p:nvPr>
        </p:nvSpPr>
        <p:spPr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  <p:sp>
        <p:nvSpPr>
          <p:cNvPr id="1029" name="Shape 1029"/>
          <p:cNvSpPr>
            <a:spLocks noGrp="1" noChangeArrowheads="1"/>
          </p:cNvSpPr>
          <p:nvPr>
            <p:ph type="sldNum" idx="0"/>
          </p:nvPr>
        </p:nvSpPr>
        <p:spPr>
          <a:xfrm>
            <a:off x="6527400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fld id="{D038279B-FC19-497E-A7D1-5ADD9CAF016F}" type="slidenum">
              <a:rPr lang="en-US"/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rtl="0" fontAlgn="base" marL="0" indent="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1pPr>
      <a:lvl2pPr rtl="0" fontAlgn="base" marL="742950" indent="4572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2pPr>
      <a:lvl3pPr rtl="0" fontAlgn="base" marL="1143000" indent="9144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3pPr>
      <a:lvl4pPr rtl="0" fontAlgn="base" marL="1600200" indent="13716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4pPr>
      <a:lvl5pPr rtl="0" fontAlgn="base" marL="2057400" indent="1828800" algn="ctr" defTabSz="457200">
        <a:buNone/>
        <a:lnSpc>
          <a:spcPct val="100000"/>
        </a:lnSpc>
        <a:defRPr sz="44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titleStyle>
    <p:bodyStyle>
      <a:lvl1pPr rtl="0" fontAlgn="base" marL="342900" indent="0" algn="l" defTabSz="457200">
        <a:buNone/>
        <a:lnSpc>
          <a:spcPct val="100000"/>
        </a:lnSpc>
        <a:spcBef>
          <a:spcPts val="800"/>
        </a:spcBef>
        <a:defRPr sz="3200" lang="en-GB">
          <a:solidFill>
            <a:srgbClr val="000000"/>
          </a:solidFill>
          <a:latin typeface="+mn-lt"/>
        </a:defRPr>
      </a:lvl1pPr>
      <a:lvl2pPr rtl="0" fontAlgn="base" marL="742950" indent="457200" algn="l" defTabSz="457200">
        <a:buNone/>
        <a:lnSpc>
          <a:spcPct val="100000"/>
        </a:lnSpc>
        <a:spcBef>
          <a:spcPts val="700"/>
        </a:spcBef>
        <a:defRPr sz="2800" lang="en-GB">
          <a:solidFill>
            <a:srgbClr val="000000"/>
          </a:solidFill>
          <a:latin typeface="+mn-lt"/>
        </a:defRPr>
      </a:lvl2pPr>
      <a:lvl3pPr rtl="0" fontAlgn="base" marL="1143000" indent="914400" algn="l" defTabSz="457200">
        <a:buNone/>
        <a:lnSpc>
          <a:spcPct val="100000"/>
        </a:lnSpc>
        <a:spcBef>
          <a:spcPts val="600"/>
        </a:spcBef>
        <a:defRPr sz="2400" lang="en-GB">
          <a:solidFill>
            <a:srgbClr val="000000"/>
          </a:solidFill>
          <a:latin typeface="+mn-lt"/>
        </a:defRPr>
      </a:lvl3pPr>
      <a:lvl4pPr rtl="0" fontAlgn="base" marL="1600200" indent="1371600" algn="l" defTabSz="457200">
        <a:buNone/>
        <a:lnSpc>
          <a:spcPct val="100000"/>
        </a:lnSpc>
        <a:spcBef>
          <a:spcPts val="500"/>
        </a:spcBef>
        <a:defRPr sz="2000" lang="en-GB">
          <a:solidFill>
            <a:srgbClr val="000000"/>
          </a:solidFill>
          <a:latin typeface="+mn-lt"/>
        </a:defRPr>
      </a:lvl4pPr>
      <a:lvl5pPr rtl="0" fontAlgn="base" marL="2057400" indent="1828800" algn="l" defTabSz="457200">
        <a:buNone/>
        <a:lnSpc>
          <a:spcPct val="100000"/>
        </a:lnSpc>
        <a:spcBef>
          <a:spcPts val="500"/>
        </a:spcBef>
        <a:defRPr sz="20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bodyStyle>
    <p:otherStyle>
      <a:lvl1pPr rtl="0" fontAlgn="base" marL="0" indent="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1pPr>
      <a:lvl2pPr rtl="0" fontAlgn="base" marL="742950" indent="4572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2pPr>
      <a:lvl3pPr rtl="0" fontAlgn="base" marL="1143000" indent="9144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3pPr>
      <a:lvl4pPr rtl="0" fontAlgn="base" marL="1600200" indent="13716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4pPr>
      <a:lvl5pPr rtl="0" fontAlgn="base" marL="2057400" indent="1828800" algn="l" defTabSz="457200">
        <a:buNone/>
        <a:lnSpc>
          <a:spcPct val="100000"/>
        </a:lnSpc>
        <a:defRPr sz="1800" lang="en-GB">
          <a:solidFill>
            <a:srgbClr val="000000"/>
          </a:solidFill>
          <a:latin typeface="+mn-lt"/>
        </a:defRPr>
      </a:lvl5pPr>
      <a:lvl6pPr>
        <a:defRPr sz="1800" lang="en-GB">
          <a:latin typeface="Times New Roman"/>
        </a:defRPr>
      </a:lvl6pPr>
      <a:lvl7pPr>
        <a:defRPr sz="1800" lang="en-GB">
          <a:latin typeface="Times New Roman"/>
        </a:defRPr>
      </a:lvl7pPr>
      <a:lvl8pPr>
        <a:defRPr sz="1800" lang="en-GB">
          <a:latin typeface="Times New Roman"/>
        </a:defRPr>
      </a:lvl8pPr>
      <a:lvl9pPr>
        <a:defRPr sz="1800" lang="en-GB">
          <a:latin typeface="Times New Roman"/>
        </a:defRPr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3073"/>
          <p:cNvSpPr>
            <a:spLocks noGrp="1" noChangeArrowheads="1"/>
          </p:cNvSpPr>
          <p:nvPr>
            <p:ph type="title" idx="0"/>
          </p:nvPr>
        </p:nvSpPr>
        <p:spPr>
          <a:xfrm>
            <a:off x="685799" y="2130425"/>
            <a:ext cx="7772400" cy="1470024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>
                <a:solidFill>
                  <a:srgbClr val="000000"/>
                </a:solidFill>
              </a:rPr>
              <a:t>Curs C++</a:t>
            </a:r>
          </a:p>
        </p:txBody>
      </p:sp>
      <p:sp>
        <p:nvSpPr>
          <p:cNvPr id="3074" name="Shape 3074"/>
          <p:cNvSpPr>
            <a:spLocks noGrp="1" noChangeArrowheads="1"/>
          </p:cNvSpPr>
          <p:nvPr>
            <p:ph type="subTitle" idx="1"/>
          </p:nvPr>
        </p:nvSpPr>
        <p:spPr>
          <a:xfrm>
            <a:off x="1371599" y="3886199"/>
            <a:ext cx="6400799" cy="1752600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marL="342900" indent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marL="742950" indent="45720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2pPr>
            <a:lvl3pPr marL="1143000" indent="91440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3pPr>
            <a:lvl4pPr marL="1600200" indent="137160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4pPr>
            <a:lvl5pPr marL="2057400" indent="182880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spcBef>
                <a:spcPts val="800"/>
              </a:spcBef>
              <a:buNone/>
            </a:pPr>
            <a:r>
              <a:rPr lang="en-US"/>
              <a:t>Curs I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hape 4097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Limbajul de programare</a:t>
            </a:r>
          </a:p>
        </p:txBody>
      </p:sp>
      <p:sp>
        <p:nvSpPr>
          <p:cNvPr id="4098" name="Shape 409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None/>
            </a:pPr>
          </a:p>
          <a:p>
            <a:pPr lvl="0" marL="341312" indent="-341312">
              <a:spcBef>
                <a:spcPts val="800"/>
              </a:spcBef>
              <a:buNone/>
            </a:pP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este un limbaj de programare?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este un compilator?</a:t>
            </a:r>
          </a:p>
          <a:p>
            <a:pPr lvl="0" marL="341312" indent="-341312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hape 5121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C++</a:t>
            </a:r>
          </a:p>
        </p:txBody>
      </p:sp>
      <p:sp>
        <p:nvSpPr>
          <p:cNvPr id="5122" name="Shape 51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Cum a aparut C?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Cum a aparut C++?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Diferente.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6145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Pregatiri</a:t>
            </a:r>
          </a:p>
        </p:txBody>
      </p:sp>
      <p:sp>
        <p:nvSpPr>
          <p:cNvPr id="6146" name="Shape 614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defRPr sz="1800" lang="en-GB">
                <a:latin typeface="Times New Roman"/>
              </a:defRPr>
            </a:lvl6pPr>
            <a:lvl7pPr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defRPr sz="1800" lang="en-GB">
                <a:latin typeface="Times New Roman"/>
              </a:defRPr>
            </a:lvl7pPr>
            <a:lvl8pPr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defRPr sz="1800" lang="en-GB">
                <a:latin typeface="Times New Roman"/>
              </a:defRPr>
            </a:lvl8pPr>
            <a:lvl9pPr>
              <a:tabLst>
                <a:tab pos="569912" algn="l"/>
                <a:tab pos="1484312" algn="l"/>
                <a:tab pos="2398712" algn="l"/>
                <a:tab pos="3313112" algn="l"/>
                <a:tab pos="4227512" algn="l"/>
                <a:tab pos="5141912" algn="l"/>
                <a:tab pos="6056312" algn="l"/>
                <a:tab pos="6970712" algn="l"/>
                <a:tab pos="7885112" algn="l"/>
                <a:tab pos="8799512" algn="l"/>
                <a:tab pos="9713912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700"/>
              </a:spcBef>
              <a:buNone/>
            </a:pPr>
            <a:r>
              <a:rPr lang="en-US"/>
              <a:t>IDE: </a:t>
            </a:r>
            <a:r>
              <a:rPr sz="2800" i="1" lang="en-US"/>
              <a:t>http://download.qt.io/official_releases/qt</a:t>
            </a:r>
          </a:p>
          <a:p>
            <a:pPr lvl="0" marL="341312" indent="-341312">
              <a:spcBef>
                <a:spcPts val="700"/>
              </a:spcBef>
              <a:buNone/>
            </a:pP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Configurare IDE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Primul proiect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7169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Hello, World!</a:t>
            </a:r>
          </a:p>
        </p:txBody>
      </p:sp>
      <p:sp>
        <p:nvSpPr>
          <p:cNvPr id="7170" name="Shape 717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Analiza programului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#include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std::cout</a:t>
            </a:r>
          </a:p>
          <a:p>
            <a:pPr lvl="0" marL="341312" indent="-341312">
              <a:spcBef>
                <a:spcPts val="800"/>
              </a:spcBef>
              <a:buNone/>
            </a:pPr>
          </a:p>
          <a:p>
            <a:pPr lvl="0" marL="341312" indent="-341312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8193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Variabile</a:t>
            </a:r>
          </a:p>
        </p:txBody>
      </p:sp>
      <p:sp>
        <p:nvSpPr>
          <p:cNvPr id="8194" name="Shape 819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Ce sunt variabilele?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Declare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Nume si valoare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std::cin</a:t>
            </a:r>
          </a:p>
          <a:p>
            <a:pPr lvl="0" marL="341312" indent="-341312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9217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Operatori</a:t>
            </a:r>
          </a:p>
        </p:txBody>
      </p:sp>
      <p:sp>
        <p:nvSpPr>
          <p:cNvPr id="9218" name="Shape 92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=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+, -, *, /, %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==, !=, &gt;, &lt;, &gt;=, &lt;=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!, &amp;&amp;, ||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Operatorul &gt;&gt;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Operatorul &lt;&lt;</a:t>
            </a:r>
          </a:p>
          <a:p>
            <a:pPr lvl="0" marL="341312" indent="-341312">
              <a:spcBef>
                <a:spcPts val="800"/>
              </a:spcBef>
              <a:buNone/>
            </a:pPr>
          </a:p>
          <a:p>
            <a:pPr lvl="0" marL="341312" indent="-341312">
              <a:spcBef>
                <a:spcPts val="800"/>
              </a:spcBef>
              <a:buNone/>
            </a:pPr>
          </a:p>
          <a:p>
            <a:pPr lvl="0" marL="341312" indent="-341312">
              <a:spcBef>
                <a:spcPts val="800"/>
              </a:spcBef>
              <a:buNone/>
            </a:pP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10241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Exercitii</a:t>
            </a:r>
          </a:p>
        </p:txBody>
      </p:sp>
      <p:sp>
        <p:nvSpPr>
          <p:cNvPr id="10242" name="Shape 1024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Sa se caculeze suma a doua numere citite de la tastatura si sa se tipareasca suma impreuna cu textul "Suma="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11265"/>
          <p:cNvSpPr>
            <a:spLocks noGrp="1" noChangeArrowheads="1"/>
          </p:cNvSpPr>
          <p:nvPr>
            <p:ph type="title" idx="0"/>
          </p:nvPr>
        </p:nvSpPr>
        <p:spPr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rtl="0" fontAlgn="base" marL="0" indent="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44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r>
              <a:rPr lang="en-US"/>
              <a:t>Referinte</a:t>
            </a:r>
          </a:p>
        </p:txBody>
      </p:sp>
      <p:sp>
        <p:nvSpPr>
          <p:cNvPr id="11266" name="Shape 1126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rtl="0" fontAlgn="base" marL="342900" indent="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buNone/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6pPr>
            <a:lvl7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7pPr>
            <a:lvl8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8pPr>
            <a:lvl9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800" lang="en-GB">
                <a:latin typeface="Times New Roman"/>
              </a:defRPr>
            </a:lvl9pPr>
          </a:lstStyle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http://www.cplusplus.com/reference/iostream/cout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http://www.cplusplus.com/reference/iostream/cin</a:t>
            </a:r>
          </a:p>
          <a:p>
            <a:pPr lvl="0" marL="341312" indent="-341312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/>
              <a:t>http://www.cplusplus.com/doc/tutorial/operators/</a:t>
            </a:r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dt" idx="0"/>
          </p:nvPr>
        </p:nvSpPr>
        <p:spPr>
          <a:prstGeom prst="rect">
            <a:avLst/>
          </a:prstGeom>
          <a:noFill/>
        </p:spPr>
        <p:txBody>
          <a:bodyPr lIns="90000" tIns="46800" rIns="90000" bIns="46799" anchor="t"/>
          <a:lstStyle>
            <a:lvl1pPr rtl="0" fontAlgn="base" marL="0" indent="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1pPr>
            <a:lvl2pPr rtl="0" fontAlgn="base" marL="742950" indent="4572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2pPr>
            <a:lvl3pPr rtl="0" fontAlgn="base" marL="1143000" indent="9144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3pPr>
            <a:lvl4pPr rtl="0" fontAlgn="base" marL="1600200" indent="13716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4pPr>
            <a:lvl5pPr rtl="0" fontAlgn="base" marL="2057400" indent="1828800" algn="l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>
                <a:latin typeface="Times New Roman"/>
              </a:defRPr>
            </a:lvl9pPr>
          </a:lstStyle>
          <a:p>
            <a:pPr lvl="0"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3333CC"/>
      </a:accent4>
      <a:accent5>
        <a:srgbClr val="00CC99"/>
      </a:accent5>
      <a:accent6>
        <a:srgbClr val="B2B2B2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3333CC"/>
        </a:accent4>
        <a:accent5>
          <a:srgbClr val="00CC99"/>
        </a:accent5>
        <a:accent6>
          <a:srgbClr val="B2B2B2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00FFFF"/>
        </a:accent4>
        <a:accent5>
          <a:srgbClr val="FF9900"/>
        </a:accent5>
        <a:accent6>
          <a:srgbClr val="969696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800000"/>
        </a:accent4>
        <a:accent5>
          <a:srgbClr val="339933"/>
        </a:accent5>
        <a:accent6>
          <a:srgbClr val="FFCC6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808080"/>
        </a:accent4>
        <a:accent5>
          <a:srgbClr val="DDDDDD"/>
        </a:accent5>
        <a:accent6>
          <a:srgbClr val="EAEAE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FF"/>
        </a:accent4>
        <a:accent5>
          <a:srgbClr val="FFCC66"/>
        </a:accent5>
        <a:accent6>
          <a:srgbClr val="C0C0C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66FF"/>
        </a:accent4>
        <a:accent5>
          <a:srgbClr val="C0C0C0"/>
        </a:accent5>
        <a:accent6>
          <a:srgbClr val="00990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99FFCC"/>
        </a:accent4>
        <a:accent5>
          <a:srgbClr val="3399FF"/>
        </a:accent5>
        <a:accent6>
          <a:srgbClr val="B2B2B2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3333CC"/>
      </a:accent4>
      <a:accent5>
        <a:srgbClr val="00CC99"/>
      </a:accent5>
      <a:accent6>
        <a:srgbClr val="B2B2B2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9</Slides>
  <Notes>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4.4000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OnlyOffice</dc:creator>
  <cp:lastModifiedBy>OnlyOffice</cp:lastModifiedBy>
  <cp:revision>1</cp:revision>
</cp:coreProperties>
</file>