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08000" cy="6840000" type="screen4x3"/>
  <p:notesSz cx="6840000" cy="9108000"/>
  <p:defaultTextStyle>
    <a:lvl1pPr marL="0" indent="0" algn="l" defTabSz="457200">
      <a:lnSpc>
        <a:spcPct val="100000"/>
      </a:lnSpc>
      <a:buNone/>
      <a:defRPr lang="en-GB" sz="1800">
        <a:solidFill>
          <a:srgbClr val="000000"/>
        </a:solidFill>
        <a:latin typeface="+mn-lt"/>
      </a:defRPr>
    </a:lvl1pPr>
    <a:lvl2pPr marL="742950" indent="457200" algn="l" defTabSz="457200">
      <a:lnSpc>
        <a:spcPct val="100000"/>
      </a:lnSpc>
      <a:buNone/>
      <a:defRPr lang="en-GB" sz="1800">
        <a:solidFill>
          <a:srgbClr val="000000"/>
        </a:solidFill>
        <a:latin typeface="+mn-lt"/>
      </a:defRPr>
    </a:lvl2pPr>
    <a:lvl3pPr marL="1143000" indent="914400" algn="l" defTabSz="457200">
      <a:lnSpc>
        <a:spcPct val="100000"/>
      </a:lnSpc>
      <a:buNone/>
      <a:defRPr lang="en-GB" sz="1800">
        <a:solidFill>
          <a:srgbClr val="000000"/>
        </a:solidFill>
        <a:latin typeface="+mn-lt"/>
      </a:defRPr>
    </a:lvl3pPr>
    <a:lvl4pPr marL="1600200" indent="1371600" algn="l" defTabSz="457200">
      <a:lnSpc>
        <a:spcPct val="100000"/>
      </a:lnSpc>
      <a:buNone/>
      <a:defRPr lang="en-GB" sz="1800">
        <a:solidFill>
          <a:srgbClr val="000000"/>
        </a:solidFill>
        <a:latin typeface="+mn-lt"/>
      </a:defRPr>
    </a:lvl4pPr>
    <a:lvl5pPr marL="2057400" indent="1828800" algn="l" defTabSz="457200">
      <a:lnSpc>
        <a:spcPct val="100000"/>
      </a:lnSpc>
      <a:buNone/>
      <a:defRPr lang="en-GB" sz="1800">
        <a:solidFill>
          <a:srgbClr val="000000"/>
        </a:solidFill>
        <a:latin typeface="+mn-lt"/>
      </a:defRPr>
    </a:lvl5pPr>
    <a:lvl6pPr>
      <a:defRPr lang="en-GB" sz="1800">
        <a:latin typeface="Times New Roman"/>
      </a:defRPr>
    </a:lvl6pPr>
    <a:lvl7pPr>
      <a:defRPr lang="en-GB" sz="1800">
        <a:latin typeface="Times New Roman"/>
      </a:defRPr>
    </a:lvl7pPr>
    <a:lvl8pPr>
      <a:defRPr lang="en-GB" sz="1800">
        <a:latin typeface="Times New Roman"/>
      </a:defRPr>
    </a:lvl8pPr>
    <a:lvl9pPr>
      <a:defRPr lang="en-GB" sz="1800">
        <a:latin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5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683099" y="2124833"/>
            <a:ext cx="7741800" cy="1466166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pPr>
              <a:defRPr/>
            </a:pPr>
            <a:endParaRPr/>
          </a:p>
        </p:txBody>
      </p:sp>
      <p:sp>
        <p:nvSpPr>
          <p:cNvPr id="5" name="Shape 1026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1366199" y="3876000"/>
            <a:ext cx="6375599" cy="1748000"/>
          </a:xfrm>
          <a:prstGeom prst="rect">
            <a:avLst/>
          </a:prstGeom>
          <a:noFill/>
        </p:spPr>
        <p:txBody>
          <a:bodyPr lIns="91439" tIns="45719" rIns="91439" bIns="45720"/>
          <a:lstStyle/>
          <a:p>
            <a:pPr>
              <a:defRPr/>
            </a:pPr>
            <a:endParaRPr/>
          </a:p>
        </p:txBody>
      </p:sp>
      <p:sp>
        <p:nvSpPr>
          <p:cNvPr id="6" name="Shape 1027" hidden="0"/>
          <p:cNvSpPr>
            <a:spLocks noChangeArrowheads="1" noGrp="1"/>
          </p:cNvSpPr>
          <p:nvPr isPhoto="0" userDrawn="0">
            <p:ph type="dt" idx="0" hasCustomPrompt="0"/>
          </p:nvPr>
        </p:nvSpPr>
        <p:spPr bwMode="auto">
          <a:xfrm>
            <a:off x="455399" y="6228833"/>
            <a:ext cx="2123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  <p:sp>
        <p:nvSpPr>
          <p:cNvPr id="7" name="Shape 1028" hidden="0"/>
          <p:cNvSpPr>
            <a:spLocks noChangeArrowheads="1" noGrp="1"/>
          </p:cNvSpPr>
          <p:nvPr isPhoto="0" userDrawn="0">
            <p:ph type="ftr" idx="0" hasCustomPrompt="0"/>
          </p:nvPr>
        </p:nvSpPr>
        <p:spPr bwMode="auto">
          <a:xfrm>
            <a:off x="3111900" y="6228833"/>
            <a:ext cx="2882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5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455399" y="273916"/>
            <a:ext cx="8197200" cy="1140000"/>
          </a:xfrm>
          <a:prstGeom prst="rect">
            <a:avLst/>
          </a:prstGeom>
          <a:noFill/>
        </p:spPr>
        <p:txBody>
          <a:bodyPr lIns="91439" tIns="45720" rIns="91440" bIns="45719"/>
          <a:lstStyle/>
          <a:p>
            <a:pPr>
              <a:defRPr/>
            </a:pPr>
            <a:endParaRPr/>
          </a:p>
        </p:txBody>
      </p:sp>
      <p:sp>
        <p:nvSpPr>
          <p:cNvPr id="5" name="Shape 1026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455399" y="1596000"/>
            <a:ext cx="8197200" cy="4514083"/>
          </a:xfrm>
          <a:prstGeom prst="rect">
            <a:avLst/>
          </a:prstGeom>
          <a:noFill/>
        </p:spPr>
        <p:txBody>
          <a:bodyPr lIns="91439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Shape 1027" hidden="0"/>
          <p:cNvSpPr>
            <a:spLocks noChangeArrowheads="1" noGrp="1"/>
          </p:cNvSpPr>
          <p:nvPr isPhoto="0" userDrawn="0">
            <p:ph type="dt" idx="0" hasCustomPrompt="0"/>
          </p:nvPr>
        </p:nvSpPr>
        <p:spPr bwMode="auto">
          <a:xfrm>
            <a:off x="455399" y="6228833"/>
            <a:ext cx="2123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  <p:sp>
        <p:nvSpPr>
          <p:cNvPr id="7" name="Shape 1028" hidden="0"/>
          <p:cNvSpPr>
            <a:spLocks noChangeArrowheads="1" noGrp="1"/>
          </p:cNvSpPr>
          <p:nvPr isPhoto="0" userDrawn="0">
            <p:ph type="ftr" idx="0" hasCustomPrompt="0"/>
          </p:nvPr>
        </p:nvSpPr>
        <p:spPr bwMode="auto">
          <a:xfrm>
            <a:off x="3111900" y="6228833"/>
            <a:ext cx="2882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5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455399" y="273916"/>
            <a:ext cx="8195618" cy="1138416"/>
          </a:xfrm>
          <a:prstGeom prst="rect">
            <a:avLst/>
          </a:prstGeom>
          <a:noFill/>
        </p:spPr>
        <p:txBody>
          <a:bodyPr lIns="90000" tIns="46799" rIns="90000" bIns="46800" anchor="ctr" anchorCtr="0"/>
          <a:lstStyle/>
          <a:p>
            <a:pPr marL="0" lvl="0" indent="0">
              <a:buNone/>
              <a:defRPr/>
            </a:pPr>
            <a:r>
              <a:rPr/>
              <a:t>Click to edit the title text format</a:t>
            </a:r>
            <a:endParaRPr/>
          </a:p>
        </p:txBody>
      </p:sp>
      <p:sp>
        <p:nvSpPr>
          <p:cNvPr id="5" name="Shape 1026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455399" y="1596000"/>
            <a:ext cx="8195618" cy="4512500"/>
          </a:xfrm>
          <a:prstGeom prst="rect">
            <a:avLst/>
          </a:prstGeom>
          <a:noFill/>
        </p:spPr>
        <p:txBody>
          <a:bodyPr lIns="90000" tIns="46799" rIns="90000" bIns="46800" anchor="t"/>
          <a:lstStyle>
            <a:lvl1pPr marL="342900" indent="0" algn="l" defTabSz="45720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</a:lvl1pPr>
            <a:lvl2pPr marL="742950" indent="457200" algn="l" defTabSz="457200">
              <a:lnSpc>
                <a:spcPct val="100000"/>
              </a:lnSpc>
              <a:spcBef>
                <a:spcPts val="700"/>
              </a:spcBef>
              <a:buNone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914400" algn="l" defTabSz="457200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13716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18288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</a:lvl5pPr>
          </a:lstStyle>
          <a:p>
            <a:pPr marL="342900" lvl="0" indent="-342900">
              <a:spcBef>
                <a:spcPts val="800"/>
              </a:spcBef>
              <a:buNone/>
              <a:defRPr/>
            </a:pPr>
            <a:r>
              <a:rPr/>
              <a:t>Click to edit the outline text format</a:t>
            </a:r>
            <a:endParaRPr/>
          </a:p>
          <a:p>
            <a:pPr marL="742950" lvl="1" indent="-285750">
              <a:spcBef>
                <a:spcPts val="700"/>
              </a:spcBef>
              <a:buNone/>
              <a:defRPr/>
            </a:pPr>
            <a:r>
              <a:rPr/>
              <a:t>Second Outline Level</a:t>
            </a:r>
            <a:endParaRPr/>
          </a:p>
          <a:p>
            <a:pPr marL="1143000" lvl="2" indent="-228600">
              <a:spcBef>
                <a:spcPts val="600"/>
              </a:spcBef>
              <a:buNone/>
              <a:defRPr/>
            </a:pPr>
            <a:r>
              <a:rPr/>
              <a:t>Third Outline Level</a:t>
            </a:r>
            <a:endParaRPr/>
          </a:p>
          <a:p>
            <a:pPr marL="1600200" lvl="3" indent="-228600">
              <a:spcBef>
                <a:spcPts val="500"/>
              </a:spcBef>
              <a:buNone/>
              <a:defRPr/>
            </a:pPr>
            <a:r>
              <a:rPr/>
              <a:t>Fourth Outline Level</a:t>
            </a:r>
            <a:endParaRPr/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rPr/>
              <a:t>Fifth Outline Level</a:t>
            </a:r>
            <a:endParaRPr/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rPr/>
              <a:t>Sixth Outline Level</a:t>
            </a:r>
            <a:endParaRPr/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rPr/>
              <a:t>Seventh Outline Level</a:t>
            </a:r>
            <a:endParaRPr/>
          </a:p>
        </p:txBody>
      </p:sp>
      <p:sp>
        <p:nvSpPr>
          <p:cNvPr id="6" name="Shape 1027" hidden="0"/>
          <p:cNvSpPr>
            <a:spLocks noChangeArrowheads="1" noGrp="1"/>
          </p:cNvSpPr>
          <p:nvPr isPhoto="0" userDrawn="0">
            <p:ph type="dt" idx="0" hasCustomPrompt="0"/>
          </p:nvPr>
        </p:nvSpPr>
        <p:spPr bwMode="auto">
          <a:xfrm>
            <a:off x="455399" y="6228833"/>
            <a:ext cx="2123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  <p:sp>
        <p:nvSpPr>
          <p:cNvPr id="7" name="Shape 1028" hidden="0"/>
          <p:cNvSpPr>
            <a:spLocks noChangeArrowheads="1" noGrp="1"/>
          </p:cNvSpPr>
          <p:nvPr isPhoto="0" userDrawn="0">
            <p:ph type="ftr" idx="0" hasCustomPrompt="0"/>
          </p:nvPr>
        </p:nvSpPr>
        <p:spPr bwMode="auto">
          <a:xfrm>
            <a:off x="3111900" y="6228833"/>
            <a:ext cx="2882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  <p:sp>
        <p:nvSpPr>
          <p:cNvPr id="8" name="Shape 1029" hidden="0"/>
          <p:cNvSpPr>
            <a:spLocks noChangeArrowheads="1" noGrp="1"/>
          </p:cNvSpPr>
          <p:nvPr isPhoto="0" userDrawn="0">
            <p:ph type="sldNum" idx="0" hasCustomPrompt="0"/>
          </p:nvPr>
        </p:nvSpPr>
        <p:spPr bwMode="auto">
          <a:xfrm>
            <a:off x="6527400" y="6228833"/>
            <a:ext cx="2123618" cy="473416"/>
          </a:xfrm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fld id="{D038279B-FC19-497E-A7D1-5ADD9CAF016F}" type="slidenum">
              <a:t>&lt;#&gt;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hf dt="1" ftr="1" hdr="0" sldNum="0"/>
  <p:txStyles>
    <p:titleStyle>
      <a:lvl1pPr marL="0" indent="0" algn="ctr" defTabSz="457200">
        <a:lnSpc>
          <a:spcPct val="100000"/>
        </a:lnSpc>
        <a:buNone/>
        <a:defRPr lang="en-GB" sz="4400">
          <a:solidFill>
            <a:srgbClr val="000000"/>
          </a:solidFill>
          <a:latin typeface="+mn-lt"/>
        </a:defRPr>
      </a:lvl1pPr>
      <a:lvl2pPr marL="742950" indent="457200" algn="ctr" defTabSz="457200">
        <a:lnSpc>
          <a:spcPct val="100000"/>
        </a:lnSpc>
        <a:buNone/>
        <a:defRPr lang="en-GB" sz="4400">
          <a:solidFill>
            <a:srgbClr val="000000"/>
          </a:solidFill>
          <a:latin typeface="+mn-lt"/>
        </a:defRPr>
      </a:lvl2pPr>
      <a:lvl3pPr marL="1143000" indent="914400" algn="ctr" defTabSz="457200">
        <a:lnSpc>
          <a:spcPct val="100000"/>
        </a:lnSpc>
        <a:buNone/>
        <a:defRPr lang="en-GB" sz="4400">
          <a:solidFill>
            <a:srgbClr val="000000"/>
          </a:solidFill>
          <a:latin typeface="+mn-lt"/>
        </a:defRPr>
      </a:lvl3pPr>
      <a:lvl4pPr marL="1600200" indent="1371600" algn="ctr" defTabSz="457200">
        <a:lnSpc>
          <a:spcPct val="100000"/>
        </a:lnSpc>
        <a:buNone/>
        <a:defRPr lang="en-GB" sz="4400">
          <a:solidFill>
            <a:srgbClr val="000000"/>
          </a:solidFill>
          <a:latin typeface="+mn-lt"/>
        </a:defRPr>
      </a:lvl4pPr>
      <a:lvl5pPr marL="2057400" indent="1828800" algn="ctr" defTabSz="457200">
        <a:lnSpc>
          <a:spcPct val="100000"/>
        </a:lnSpc>
        <a:buNone/>
        <a:defRPr lang="en-GB" sz="4400">
          <a:solidFill>
            <a:srgbClr val="000000"/>
          </a:solidFill>
          <a:latin typeface="+mn-lt"/>
        </a:defRPr>
      </a:lvl5pPr>
      <a:lvl6pPr>
        <a:defRPr lang="en-GB" sz="1800">
          <a:latin typeface="Times New Roman"/>
        </a:defRPr>
      </a:lvl6pPr>
      <a:lvl7pPr>
        <a:defRPr lang="en-GB" sz="1800">
          <a:latin typeface="Times New Roman"/>
        </a:defRPr>
      </a:lvl7pPr>
      <a:lvl8pPr>
        <a:defRPr lang="en-GB" sz="1800">
          <a:latin typeface="Times New Roman"/>
        </a:defRPr>
      </a:lvl8pPr>
      <a:lvl9pPr>
        <a:defRPr lang="en-GB" sz="1800">
          <a:latin typeface="Times New Roman"/>
        </a:defRPr>
      </a:lvl9pPr>
    </p:titleStyle>
    <p:bodyStyle>
      <a:lvl1pPr marL="342900" indent="0" algn="l" defTabSz="457200">
        <a:lnSpc>
          <a:spcPct val="100000"/>
        </a:lnSpc>
        <a:spcBef>
          <a:spcPts val="800"/>
        </a:spcBef>
        <a:buNone/>
        <a:defRPr lang="en-GB" sz="3200">
          <a:solidFill>
            <a:srgbClr val="000000"/>
          </a:solidFill>
          <a:latin typeface="+mn-lt"/>
        </a:defRPr>
      </a:lvl1pPr>
      <a:lvl2pPr marL="742950" indent="457200" algn="l" defTabSz="457200">
        <a:lnSpc>
          <a:spcPct val="100000"/>
        </a:lnSpc>
        <a:spcBef>
          <a:spcPts val="700"/>
        </a:spcBef>
        <a:buNone/>
        <a:defRPr lang="en-GB" sz="2800">
          <a:solidFill>
            <a:srgbClr val="000000"/>
          </a:solidFill>
          <a:latin typeface="+mn-lt"/>
        </a:defRPr>
      </a:lvl2pPr>
      <a:lvl3pPr marL="1143000" indent="914400" algn="l" defTabSz="457200">
        <a:lnSpc>
          <a:spcPct val="100000"/>
        </a:lnSpc>
        <a:spcBef>
          <a:spcPts val="600"/>
        </a:spcBef>
        <a:buNone/>
        <a:defRPr lang="en-GB" sz="2400">
          <a:solidFill>
            <a:srgbClr val="000000"/>
          </a:solidFill>
          <a:latin typeface="+mn-lt"/>
        </a:defRPr>
      </a:lvl3pPr>
      <a:lvl4pPr marL="1600200" indent="1371600" algn="l" defTabSz="457200">
        <a:lnSpc>
          <a:spcPct val="100000"/>
        </a:lnSpc>
        <a:spcBef>
          <a:spcPts val="500"/>
        </a:spcBef>
        <a:buNone/>
        <a:defRPr lang="en-GB" sz="2000">
          <a:solidFill>
            <a:srgbClr val="000000"/>
          </a:solidFill>
          <a:latin typeface="+mn-lt"/>
        </a:defRPr>
      </a:lvl4pPr>
      <a:lvl5pPr marL="2057400" indent="1828800" algn="l" defTabSz="457200">
        <a:lnSpc>
          <a:spcPct val="100000"/>
        </a:lnSpc>
        <a:spcBef>
          <a:spcPts val="500"/>
        </a:spcBef>
        <a:buNone/>
        <a:defRPr lang="en-GB" sz="2000">
          <a:solidFill>
            <a:srgbClr val="000000"/>
          </a:solidFill>
          <a:latin typeface="+mn-lt"/>
        </a:defRPr>
      </a:lvl5pPr>
      <a:lvl6pPr>
        <a:defRPr lang="en-GB" sz="1800">
          <a:latin typeface="Times New Roman"/>
        </a:defRPr>
      </a:lvl6pPr>
      <a:lvl7pPr>
        <a:defRPr lang="en-GB" sz="1800">
          <a:latin typeface="Times New Roman"/>
        </a:defRPr>
      </a:lvl7pPr>
      <a:lvl8pPr>
        <a:defRPr lang="en-GB" sz="1800">
          <a:latin typeface="Times New Roman"/>
        </a:defRPr>
      </a:lvl8pPr>
      <a:lvl9pPr>
        <a:defRPr lang="en-GB" sz="1800">
          <a:latin typeface="Times New Roman"/>
        </a:defRPr>
      </a:lvl9pPr>
    </p:bodyStyle>
    <p:otherStyle>
      <a:lvl1pPr marL="0" indent="0" algn="l" defTabSz="457200">
        <a:lnSpc>
          <a:spcPct val="100000"/>
        </a:lnSpc>
        <a:buNone/>
        <a:defRPr lang="en-GB" sz="1800">
          <a:solidFill>
            <a:srgbClr val="000000"/>
          </a:solidFill>
          <a:latin typeface="+mn-lt"/>
        </a:defRPr>
      </a:lvl1pPr>
      <a:lvl2pPr marL="742950" indent="457200" algn="l" defTabSz="457200">
        <a:lnSpc>
          <a:spcPct val="100000"/>
        </a:lnSpc>
        <a:buNone/>
        <a:defRPr lang="en-GB" sz="1800">
          <a:solidFill>
            <a:srgbClr val="000000"/>
          </a:solidFill>
          <a:latin typeface="+mn-lt"/>
        </a:defRPr>
      </a:lvl2pPr>
      <a:lvl3pPr marL="1143000" indent="914400" algn="l" defTabSz="457200">
        <a:lnSpc>
          <a:spcPct val="100000"/>
        </a:lnSpc>
        <a:buNone/>
        <a:defRPr lang="en-GB" sz="1800">
          <a:solidFill>
            <a:srgbClr val="000000"/>
          </a:solidFill>
          <a:latin typeface="+mn-lt"/>
        </a:defRPr>
      </a:lvl3pPr>
      <a:lvl4pPr marL="1600200" indent="1371600" algn="l" defTabSz="457200">
        <a:lnSpc>
          <a:spcPct val="100000"/>
        </a:lnSpc>
        <a:buNone/>
        <a:defRPr lang="en-GB" sz="1800">
          <a:solidFill>
            <a:srgbClr val="000000"/>
          </a:solidFill>
          <a:latin typeface="+mn-lt"/>
        </a:defRPr>
      </a:lvl4pPr>
      <a:lvl5pPr marL="2057400" indent="1828800" algn="l" defTabSz="457200">
        <a:lnSpc>
          <a:spcPct val="100000"/>
        </a:lnSpc>
        <a:buNone/>
        <a:defRPr lang="en-GB" sz="1800">
          <a:solidFill>
            <a:srgbClr val="000000"/>
          </a:solidFill>
          <a:latin typeface="+mn-lt"/>
        </a:defRPr>
      </a:lvl5pPr>
      <a:lvl6pPr>
        <a:defRPr lang="en-GB" sz="1800">
          <a:latin typeface="Times New Roman"/>
        </a:defRPr>
      </a:lvl6pPr>
      <a:lvl7pPr>
        <a:defRPr lang="en-GB" sz="1800">
          <a:latin typeface="Times New Roman"/>
        </a:defRPr>
      </a:lvl7pPr>
      <a:lvl8pPr>
        <a:defRPr lang="en-GB" sz="1800">
          <a:latin typeface="Times New Roman"/>
        </a:defRPr>
      </a:lvl8pPr>
      <a:lvl9pPr>
        <a:defRPr lang="en-GB" sz="1800">
          <a:latin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3073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685799" y="2130425"/>
            <a:ext cx="7772400" cy="1470024"/>
          </a:xfrm>
          <a:prstGeom prst="rect">
            <a:avLst/>
          </a:prstGeom>
          <a:noFill/>
        </p:spPr>
        <p:txBody>
          <a:bodyPr lIns="90000" tIns="46799" rIns="90000" bIns="46800" anchor="ctr" anchorCtr="0"/>
          <a:lstStyle>
            <a:lvl1pPr marL="0" indent="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r>
              <a:rPr lang="en-US">
                <a:solidFill>
                  <a:srgbClr val="000000"/>
                </a:solidFill>
              </a:rPr>
              <a:t>Curs C++</a:t>
            </a:r>
            <a:endParaRPr/>
          </a:p>
        </p:txBody>
      </p:sp>
      <p:sp>
        <p:nvSpPr>
          <p:cNvPr id="5" name="Shape 3074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1371599" y="3886199"/>
            <a:ext cx="6400798" cy="1752599"/>
          </a:xfrm>
          <a:prstGeom prst="rect">
            <a:avLst/>
          </a:prstGeom>
          <a:noFill/>
        </p:spPr>
        <p:txBody>
          <a:bodyPr lIns="90000" tIns="46799" rIns="90000" bIns="46800" anchor="t"/>
          <a:lstStyle>
            <a:lvl1pPr marL="342900" indent="0" algn="ctr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ctr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ctr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ctr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ctr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spcBef>
                <a:spcPts val="800"/>
              </a:spcBef>
              <a:buNone/>
              <a:defRPr/>
            </a:pPr>
            <a:r>
              <a:rPr lang="en-US"/>
              <a:t>Cursul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4097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marL="0" indent="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r>
              <a:rPr lang="en-US"/>
              <a:t>Instructiuni ciclice</a:t>
            </a:r>
            <a:endParaRPr/>
          </a:p>
        </p:txBody>
      </p:sp>
      <p:sp>
        <p:nvSpPr>
          <p:cNvPr id="5" name="Shape 4098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marL="342900" indent="0" algn="l" defTabSz="45720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1pPr>
            <a:lvl2pPr marL="742950" indent="457200" algn="l" defTabSz="457200">
              <a:lnSpc>
                <a:spcPct val="100000"/>
              </a:lnSpc>
              <a:spcBef>
                <a:spcPts val="700"/>
              </a:spcBef>
              <a:buNone/>
              <a:defRPr sz="28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2pPr>
            <a:lvl3pPr marL="1143000" indent="914400" algn="l" defTabSz="457200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3pPr>
            <a:lvl4pPr marL="1600200" indent="13716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4pPr>
            <a:lvl5pPr marL="2057400" indent="18288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5pPr>
            <a:lvl6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6pPr>
            <a:lvl7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7pPr>
            <a:lvl8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8pPr>
            <a:lvl9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9pPr>
          </a:lstStyle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Ciclu cu numar cunoscut de pasi</a:t>
            </a:r>
            <a:endParaRPr/>
          </a:p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Ciclu cu numar necunoscut de pasi</a:t>
            </a:r>
            <a:endParaRPr/>
          </a:p>
          <a:p>
            <a:pPr marL="341311" lvl="0" indent="-341311">
              <a:spcBef>
                <a:spcPts val="800"/>
              </a:spcBef>
              <a:buNone/>
              <a:defRPr/>
            </a:pPr>
            <a:endParaRPr/>
          </a:p>
        </p:txBody>
      </p:sp>
      <p:sp>
        <p:nvSpPr>
          <p:cNvPr id="6" name="Shape 1027" hidden="0"/>
          <p:cNvSpPr>
            <a:spLocks noChangeArrowheads="1" noGrp="1"/>
          </p:cNvSpPr>
          <p:nvPr isPhoto="0" userDrawn="0">
            <p:ph type="dt" idx="0" hasCustomPrompt="0"/>
          </p:nvPr>
        </p:nvSpPr>
        <p:spPr bwMode="auto"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121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marL="0" indent="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r>
              <a:rPr lang="en-US"/>
              <a:t>Spatii de nume</a:t>
            </a:r>
            <a:endParaRPr/>
          </a:p>
        </p:txBody>
      </p:sp>
      <p:sp>
        <p:nvSpPr>
          <p:cNvPr id="5" name="Shape 5122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marL="342900" indent="0" algn="l" defTabSz="45720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1pPr>
            <a:lvl2pPr marL="742950" indent="457200" algn="l" defTabSz="457200">
              <a:lnSpc>
                <a:spcPct val="100000"/>
              </a:lnSpc>
              <a:spcBef>
                <a:spcPts val="700"/>
              </a:spcBef>
              <a:buNone/>
              <a:defRPr sz="28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2pPr>
            <a:lvl3pPr marL="1143000" indent="914400" algn="l" defTabSz="457200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3pPr>
            <a:lvl4pPr marL="1600200" indent="13716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4pPr>
            <a:lvl5pPr marL="2057400" indent="18288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5pPr>
            <a:lvl6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6pPr>
            <a:lvl7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7pPr>
            <a:lvl8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8pPr>
            <a:lvl9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9pPr>
          </a:lstStyle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Ce este un spatiu de nume</a:t>
            </a:r>
            <a:endParaRPr/>
          </a:p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spatiul de nume </a:t>
            </a:r>
            <a:r>
              <a:rPr lang="en-US" b="1"/>
              <a:t>std</a:t>
            </a:r>
            <a:endParaRPr/>
          </a:p>
          <a:p>
            <a:pPr marL="341311" lvl="0" indent="-341311">
              <a:spcBef>
                <a:spcPts val="800"/>
              </a:spcBef>
              <a:buNone/>
              <a:defRPr/>
            </a:pPr>
            <a:endParaRPr/>
          </a:p>
        </p:txBody>
      </p:sp>
      <p:sp>
        <p:nvSpPr>
          <p:cNvPr id="6" name="Shape 1027" hidden="0"/>
          <p:cNvSpPr>
            <a:spLocks noChangeArrowheads="1" noGrp="1"/>
          </p:cNvSpPr>
          <p:nvPr isPhoto="0" userDrawn="0">
            <p:ph type="dt" idx="0" hasCustomPrompt="0"/>
          </p:nvPr>
        </p:nvSpPr>
        <p:spPr bwMode="auto"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6145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marL="0" indent="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r>
              <a:rPr lang="en-US"/>
              <a:t>Tipul vector</a:t>
            </a:r>
            <a:endParaRPr/>
          </a:p>
        </p:txBody>
      </p:sp>
      <p:sp>
        <p:nvSpPr>
          <p:cNvPr id="5" name="Shape 6146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marL="342900" indent="0" algn="l" defTabSz="45720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1pPr>
            <a:lvl2pPr marL="742950" indent="457200" algn="l" defTabSz="457200">
              <a:lnSpc>
                <a:spcPct val="100000"/>
              </a:lnSpc>
              <a:spcBef>
                <a:spcPts val="700"/>
              </a:spcBef>
              <a:buNone/>
              <a:defRPr sz="28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2pPr>
            <a:lvl3pPr marL="1143000" indent="914400" algn="l" defTabSz="457200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3pPr>
            <a:lvl4pPr marL="1600200" indent="13716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4pPr>
            <a:lvl5pPr marL="2057400" indent="18288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5pPr>
            <a:lvl6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6pPr>
            <a:lvl7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7pPr>
            <a:lvl8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8pPr>
            <a:lvl9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9pPr>
          </a:lstStyle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Ce este tipul vector</a:t>
            </a:r>
            <a:endParaRPr/>
          </a:p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Operatii cu vectori</a:t>
            </a:r>
            <a:endParaRPr/>
          </a:p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Parcurgerea unui vector</a:t>
            </a:r>
            <a:endParaRPr/>
          </a:p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Iteratori</a:t>
            </a:r>
            <a:endParaRPr/>
          </a:p>
        </p:txBody>
      </p:sp>
      <p:sp>
        <p:nvSpPr>
          <p:cNvPr id="6" name="Shape 1027" hidden="0"/>
          <p:cNvSpPr>
            <a:spLocks noChangeArrowheads="1" noGrp="1"/>
          </p:cNvSpPr>
          <p:nvPr isPhoto="0" userDrawn="0">
            <p:ph type="dt" idx="0" hasCustomPrompt="0"/>
          </p:nvPr>
        </p:nvSpPr>
        <p:spPr bwMode="auto"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7169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marL="0" indent="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r>
              <a:rPr lang="en-US"/>
              <a:t>Exercitii</a:t>
            </a:r>
            <a:endParaRPr/>
          </a:p>
        </p:txBody>
      </p:sp>
      <p:sp>
        <p:nvSpPr>
          <p:cNvPr id="5" name="Shape 7170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marL="342900" indent="0" algn="l" defTabSz="45720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1pPr>
            <a:lvl2pPr marL="742950" indent="457200" algn="l" defTabSz="457200">
              <a:lnSpc>
                <a:spcPct val="100000"/>
              </a:lnSpc>
              <a:spcBef>
                <a:spcPts val="700"/>
              </a:spcBef>
              <a:buNone/>
              <a:defRPr sz="28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2pPr>
            <a:lvl3pPr marL="1143000" indent="914400" algn="l" defTabSz="457200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3pPr>
            <a:lvl4pPr marL="1600200" indent="13716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4pPr>
            <a:lvl5pPr marL="2057400" indent="18288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5pPr>
            <a:lvl6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6pPr>
            <a:lvl7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7pPr>
            <a:lvl8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8pPr>
            <a:lvl9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9pPr>
          </a:lstStyle>
          <a:p>
            <a:pPr marL="341311" lvl="0" indent="-341311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Sa se citeasca un numar </a:t>
            </a:r>
            <a:r>
              <a:rPr lang="en-US" b="1"/>
              <a:t>n</a:t>
            </a:r>
            <a:r>
              <a:rPr lang="en-US"/>
              <a:t> de numere de la tastatura si sa se tipareasca suma lor.</a:t>
            </a:r>
            <a:endParaRPr/>
          </a:p>
          <a:p>
            <a:pPr marL="341311" lvl="0" indent="-341311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Sa se citeasca un numar </a:t>
            </a:r>
            <a:r>
              <a:rPr lang="en-US" b="1"/>
              <a:t>n</a:t>
            </a:r>
            <a:r>
              <a:rPr lang="en-US"/>
              <a:t> de cuvinte de la tastatura si sa se tipareasca in ordine alfabetica.</a:t>
            </a:r>
            <a:endParaRPr/>
          </a:p>
        </p:txBody>
      </p:sp>
      <p:sp>
        <p:nvSpPr>
          <p:cNvPr id="6" name="Shape 1027" hidden="0"/>
          <p:cNvSpPr>
            <a:spLocks noChangeArrowheads="1" noGrp="1"/>
          </p:cNvSpPr>
          <p:nvPr isPhoto="0" userDrawn="0">
            <p:ph type="dt" idx="0" hasCustomPrompt="0"/>
          </p:nvPr>
        </p:nvSpPr>
        <p:spPr bwMode="auto"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8193" hidden="0"/>
          <p:cNvSpPr>
            <a:spLocks noChangeArrowheads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2999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>
            <a:lvl1pPr marL="0" indent="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ctr" defTabSz="457200">
              <a:lnSpc>
                <a:spcPct val="100000"/>
              </a:lnSpc>
              <a:buNone/>
              <a:defRPr sz="44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r>
              <a:rPr lang="en-US"/>
              <a:t>Referinte</a:t>
            </a:r>
            <a:endParaRPr/>
          </a:p>
        </p:txBody>
      </p:sp>
      <p:sp>
        <p:nvSpPr>
          <p:cNvPr id="5" name="Shape 8194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457200" y="1600199"/>
            <a:ext cx="8229600" cy="4525962"/>
          </a:xfrm>
          <a:prstGeom prst="rect">
            <a:avLst/>
          </a:prstGeom>
          <a:noFill/>
        </p:spPr>
        <p:txBody>
          <a:bodyPr lIns="90000" tIns="46799" rIns="90000" bIns="46799" anchor="t"/>
          <a:lstStyle>
            <a:lvl1pPr marL="342900" indent="0" algn="l" defTabSz="45720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1pPr>
            <a:lvl2pPr marL="742950" indent="457200" algn="l" defTabSz="457200">
              <a:lnSpc>
                <a:spcPct val="100000"/>
              </a:lnSpc>
              <a:spcBef>
                <a:spcPts val="700"/>
              </a:spcBef>
              <a:buNone/>
              <a:defRPr sz="28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2pPr>
            <a:lvl3pPr marL="1143000" indent="914400" algn="l" defTabSz="457200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3pPr>
            <a:lvl4pPr marL="1600200" indent="13716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4pPr>
            <a:lvl5pPr marL="2057400" indent="1828800" algn="l" defTabSz="457200">
              <a:lnSpc>
                <a:spcPct val="100000"/>
              </a:lnSpc>
              <a:spcBef>
                <a:spcPts val="500"/>
              </a:spcBef>
              <a:buNone/>
              <a:defRPr sz="2000">
                <a:solidFill>
                  <a:srgbClr val="000000"/>
                </a:solidFill>
                <a:latin typeface="+mn-lt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5pPr>
            <a:lvl6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6pPr>
            <a:lvl7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7pPr>
            <a:lvl8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8pPr>
            <a:lvl9pPr>
              <a:defRPr lang="en-GB" sz="1800">
                <a:latin typeface="Times New Roman"/>
              </a:defRPr>
              <a:tabLst>
                <a:tab pos="911225" algn="l"/>
                <a:tab pos="1825625" algn="l"/>
                <a:tab pos="2740024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lvl9pPr>
          </a:lstStyle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http://www.cplusplus.com/reference/string/string/</a:t>
            </a:r>
            <a:endParaRPr/>
          </a:p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http://www.cplusplus.com/reference/vector/vector/</a:t>
            </a:r>
            <a:endParaRPr/>
          </a:p>
          <a:p>
            <a:pPr marL="341311" lvl="0" indent="-341311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/>
              <a:t>http://www.cprogramming.com/tutorial/lesson3.html</a:t>
            </a:r>
            <a:endParaRPr/>
          </a:p>
        </p:txBody>
      </p:sp>
      <p:sp>
        <p:nvSpPr>
          <p:cNvPr id="6" name="Shape 1027" hidden="0"/>
          <p:cNvSpPr>
            <a:spLocks noChangeArrowheads="1" noGrp="1"/>
          </p:cNvSpPr>
          <p:nvPr isPhoto="0" userDrawn="0">
            <p:ph type="dt" idx="0" hasCustomPrompt="0"/>
          </p:nvPr>
        </p:nvSpPr>
        <p:spPr bwMode="auto">
          <a:prstGeom prst="rect">
            <a:avLst/>
          </a:prstGeom>
          <a:noFill/>
        </p:spPr>
        <p:txBody>
          <a:bodyPr lIns="90000" tIns="46800" rIns="90000" bIns="46799" anchor="t"/>
          <a:lstStyle>
            <a:lvl1pPr marL="0" indent="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  <a:lvl2pPr marL="742950" indent="4572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2pPr>
            <a:lvl3pPr marL="1143000" indent="9144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3pPr>
            <a:lvl4pPr marL="1600200" indent="13716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4pPr>
            <a:lvl5pPr marL="2057400" indent="1828800" algn="l" defTabSz="457200">
              <a:lnSpc>
                <a:spcPct val="100000"/>
              </a:lnSpc>
              <a:buNone/>
              <a:defRPr sz="1800">
                <a:solidFill>
                  <a:srgbClr val="000000"/>
                </a:solidFill>
                <a:latin typeface="+mn-lt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5pPr>
            <a:lvl6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6pPr>
            <a:lvl7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7pPr>
            <a:lvl8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8pPr>
            <a:lvl9pPr>
              <a:defRPr lang="en-GB" sz="1800">
                <a:latin typeface="Times New Roman"/>
              </a:defR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9pPr>
          </a:lstStyle>
          <a:p>
            <a:pPr marL="0" lv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3333CC"/>
      </a:accent4>
      <a:accent5>
        <a:srgbClr val="00CC99"/>
      </a:accent5>
      <a:accent6>
        <a:srgbClr val="B2B2B2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3333CC"/>
        </a:accent4>
        <a:accent5>
          <a:srgbClr val="00CC99"/>
        </a:accent5>
        <a:accent6>
          <a:srgbClr val="B2B2B2"/>
        </a:accent6>
        <a:hlink>
          <a:srgbClr val="CCCCFF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00FFFF"/>
        </a:accent4>
        <a:accent5>
          <a:srgbClr val="FF9900"/>
        </a:accent5>
        <a:accent6>
          <a:srgbClr val="969696"/>
        </a:accent6>
        <a:hlink>
          <a:srgbClr val="FF0000"/>
        </a:hlink>
        <a:folHlink>
          <a:srgbClr val="969696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CC"/>
        </a:accent3>
        <a:accent4>
          <a:srgbClr val="800000"/>
        </a:accent4>
        <a:accent5>
          <a:srgbClr val="339933"/>
        </a:accent5>
        <a:accent6>
          <a:srgbClr val="FFCC66"/>
        </a:accent6>
        <a:hlink>
          <a:srgbClr val="0033CC"/>
        </a:hlink>
        <a:folHlink>
          <a:srgbClr val="FFCC66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808080"/>
        </a:accent4>
        <a:accent5>
          <a:srgbClr val="DDDDDD"/>
        </a:accent5>
        <a:accent6>
          <a:srgbClr val="EAEAEA"/>
        </a:accent6>
        <a:hlink>
          <a:srgbClr val="4D4D4D"/>
        </a:hlink>
        <a:folHlink>
          <a:srgbClr val="EAEAEA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FF"/>
        </a:accent4>
        <a:accent5>
          <a:srgbClr val="FFCC66"/>
        </a:accent5>
        <a:accent6>
          <a:srgbClr val="C0C0C0"/>
        </a:accent6>
        <a:hlink>
          <a:srgbClr val="CC00CC"/>
        </a:hlink>
        <a:folHlink>
          <a:srgbClr val="C0C0C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66FF"/>
        </a:accent4>
        <a:accent5>
          <a:srgbClr val="C0C0C0"/>
        </a:accent5>
        <a:accent6>
          <a:srgbClr val="009900"/>
        </a:accent6>
        <a:hlink>
          <a:srgbClr val="FF0000"/>
        </a:hlink>
        <a:folHlink>
          <a:srgbClr val="00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99FFCC"/>
        </a:accent4>
        <a:accent5>
          <a:srgbClr val="3399FF"/>
        </a:accent5>
        <a:accent6>
          <a:srgbClr val="B2B2B2"/>
        </a:accent6>
        <a:hlink>
          <a:srgbClr val="CC00CC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