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08000" cy="6840000" type="screen4x3"/>
  <p:notesSz cx="6840000" cy="9108000"/>
  <p:defaultTextStyle>
    <a:lvl1pPr rtl="0" fontAlgn="base" marL="0" indent="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1pPr>
    <a:lvl2pPr rtl="0" fontAlgn="base" marL="742950" indent="4572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2pPr>
    <a:lvl3pPr rtl="0" fontAlgn="base" marL="1143000" indent="9144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3pPr>
    <a:lvl4pPr rtl="0" fontAlgn="base" marL="1600200" indent="13716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4pPr>
    <a:lvl5pPr rtl="0" fontAlgn="base" marL="2057400" indent="18288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5pPr>
    <a:lvl6pPr>
      <a:defRPr sz="1800" lang="en-GB">
        <a:latin typeface="Times New Roman"/>
      </a:defRPr>
    </a:lvl6pPr>
    <a:lvl7pPr>
      <a:defRPr sz="1800" lang="en-GB">
        <a:latin typeface="Times New Roman"/>
      </a:defRPr>
    </a:lvl7pPr>
    <a:lvl8pPr>
      <a:defRPr sz="1800" lang="en-GB">
        <a:latin typeface="Times New Roman"/>
      </a:defRPr>
    </a:lvl8pPr>
    <a:lvl9pPr>
      <a:defRPr sz="1800" lang="en-GB">
        <a:latin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presProps" Target="presProps.xml"/><Relationship Id="rId13" Type="http://schemas.openxmlformats.org/officeDocument/2006/relationships/tableStyles" Target="tableStyles.xml"/><Relationship Id="rId14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ChangeArrowheads="1"/>
          </p:cNvSpPr>
          <p:nvPr/>
        </p:nvSpPr>
        <p:spPr>
          <a:xfrm>
            <a:off x="0" y="0"/>
            <a:ext cx="7559675" cy="10691812"/>
          </a:xfrm>
          <a:custGeom>
            <a:avLst>
              <a:gd name="adj0" fmla="val 4"/>
            </a:avLst>
            <a:gdLst>
              <a:gd name="gd0" fmla="val 65536"/>
              <a:gd name="gd1" fmla="val adj0"/>
              <a:gd name="gd2" fmla="+- 21600 0 adj0"/>
              <a:gd name="gd3" fmla="val 0"/>
              <a:gd name="gd4" fmla="val gd1"/>
              <a:gd name="gd5" fmla="+- gd1 0 gd3"/>
              <a:gd name="gd6" fmla="+- 0 0 gd4"/>
              <a:gd name="gd7" fmla="?: gd5 1 -1"/>
              <a:gd name="gd8" fmla="?: gd6 1 -1"/>
              <a:gd name="gd9" fmla="*/ gd7 gd8 1"/>
              <a:gd name="gd10" fmla="?: gd5 10800000 0"/>
              <a:gd name="gd11" fmla="?: gd9 -5400000 5400000"/>
              <a:gd name="gd12" fmla="*/ gd5 -1 1"/>
              <a:gd name="gd13" fmla="*/ gd6 -1 1"/>
              <a:gd name="gd14" fmla="?: gd5 gd5 gd12"/>
              <a:gd name="gd15" fmla="?: gd6 gd6 gd13"/>
              <a:gd name="gd16" fmla="val gd1"/>
              <a:gd name="gd17" fmla="val 0"/>
              <a:gd name="gd18" fmla="val gd2"/>
              <a:gd name="gd19" fmla="val 0"/>
              <a:gd name="gd20" fmla="+- 21600 0 gd18"/>
              <a:gd name="gd21" fmla="+- gd1 0 gd19"/>
              <a:gd name="gd22" fmla="?: gd20 1 -1"/>
              <a:gd name="gd23" fmla="?: gd21 1 -1"/>
              <a:gd name="gd24" fmla="*/ gd22 gd23 1"/>
              <a:gd name="gd25" fmla="?: gd21 16200000 5400000"/>
              <a:gd name="gd26" fmla="?: gd24 5400000 -5400000"/>
              <a:gd name="gd27" fmla="*/ gd20 -1 1"/>
              <a:gd name="gd28" fmla="*/ gd21 -1 1"/>
              <a:gd name="gd29" fmla="?: gd20 gd20 gd27"/>
              <a:gd name="gd30" fmla="?: gd21 gd21 gd28"/>
              <a:gd name="gd31" fmla="val 21600"/>
              <a:gd name="gd32" fmla="val gd1"/>
              <a:gd name="gd33" fmla="val 21600"/>
              <a:gd name="gd34" fmla="val gd2"/>
              <a:gd name="gd35" fmla="+- gd2 0 gd33"/>
              <a:gd name="gd36" fmla="+- 21600 0 gd34"/>
              <a:gd name="gd37" fmla="?: gd35 1 -1"/>
              <a:gd name="gd38" fmla="?: gd36 1 -1"/>
              <a:gd name="gd39" fmla="*/ gd37 gd38 1"/>
              <a:gd name="gd40" fmla="?: gd35 10800000 0"/>
              <a:gd name="gd41" fmla="?: gd39 -5400000 5400000"/>
              <a:gd name="gd42" fmla="*/ gd35 -1 1"/>
              <a:gd name="gd43" fmla="*/ gd36 -1 1"/>
              <a:gd name="gd44" fmla="?: gd35 gd35 gd42"/>
              <a:gd name="gd45" fmla="?: gd36 gd36 gd43"/>
              <a:gd name="gd46" fmla="val gd2"/>
              <a:gd name="gd47" fmla="val 21600"/>
              <a:gd name="gd48" fmla="val gd1"/>
              <a:gd name="gd49" fmla="val 21600"/>
              <a:gd name="gd50" fmla="+- 0 0 gd48"/>
              <a:gd name="gd51" fmla="+- gd2 0 gd49"/>
              <a:gd name="gd52" fmla="?: gd50 1 -1"/>
              <a:gd name="gd53" fmla="?: gd51 1 -1"/>
              <a:gd name="gd54" fmla="*/ gd52 gd53 1"/>
              <a:gd name="gd55" fmla="?: gd51 16200000 5400000"/>
              <a:gd name="gd56" fmla="?: gd54 5400000 -5400000"/>
              <a:gd name="gd57" fmla="*/ gd50 -1 1"/>
              <a:gd name="gd58" fmla="*/ gd51 -1 1"/>
              <a:gd name="gd59" fmla="?: gd50 gd50 gd57"/>
              <a:gd name="gd60" fmla="?: gd51 gd51 gd58"/>
              <a:gd name="gd61" fmla="val 0"/>
              <a:gd name="gd62" fmla="val gd2"/>
              <a:gd name="gd63" fmla="*/ w 0 21600"/>
              <a:gd name="gd64" fmla="*/ h 0 21600"/>
              <a:gd name="gd65" fmla="*/ w 21600 21600"/>
              <a:gd name="gd66" fmla="*/ h 21600 21600"/>
              <a:gd name="gd67" fmla="*/ w adj0 21600"/>
              <a:gd name="gd68" fmla="*/ h 0 1"/>
            </a:gdLst>
            <a:ahLst>
              <a:ahXY gdRefX="adj0" minX="0" maxX="10800">
                <a:pos x="gd67" y="gd68"/>
              </a:ahXY>
            </a:ahLst>
            <a:cxnLst/>
            <a:rect l="gd63" t="gd64" r="gd65" b="gd66"/>
            <a:pathLst>
              <a:path w="21600" h="21600">
                <a:moveTo>
                  <a:pt x="gd3" y="gd4"/>
                </a:moveTo>
                <a:arcTo wR="gd14" hR="gd15" stAng="gd10" swAng="gd11"/>
                <a:lnTo>
                  <a:pt x="gd18" y="gd19"/>
                </a:lnTo>
                <a:arcTo wR="gd29" hR="gd30" stAng="gd25" swAng="gd26"/>
                <a:lnTo>
                  <a:pt x="gd33" y="gd34"/>
                </a:lnTo>
                <a:arcTo wR="gd44" hR="gd45" stAng="gd40" swAng="gd41"/>
                <a:lnTo>
                  <a:pt x="gd48" y="gd49"/>
                </a:lnTo>
                <a:arcTo wR="gd59" hR="gd60" stAng="gd55" swAng="gd56"/>
                <a:close/>
              </a:path>
              <a:path w="21600" h="21600"/>
            </a:pathLst>
          </a:custGeom>
          <a:solidFill>
            <a:srgbClr val="FFFFFF"/>
          </a:solidFill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2050" name="Shape 2050"/>
          <p:cNvSpPr>
            <a:spLocks noGrp="1" noChangeArrowheads="1"/>
          </p:cNvSpPr>
          <p:nvPr>
            <p:ph type="sldImg" idx="0"/>
          </p:nvPr>
        </p:nvSpPr>
        <p:spPr>
          <a:xfrm>
            <a:off x="-11798299" y="-11796712"/>
            <a:ext cx="11796712" cy="12607924"/>
          </a:xfrm>
          <a:prstGeom prst="rect">
            <a:avLst/>
          </a:prstGeom>
          <a:noFill/>
        </p:spPr>
        <p:txBody>
          <a:bodyPr lIns="90000" tIns="46800" rIns="89999" bIns="46799" anchor="ctr" anchorCtr="0"/>
          <a:lstStyle/>
          <a:p>
            <a:endParaRPr dirty="0"/>
          </a:p>
        </p:txBody>
      </p:sp>
      <p:sp>
        <p:nvSpPr>
          <p:cNvPr id="2051" name="Shape 2051"/>
          <p:cNvSpPr>
            <a:spLocks noGrp="1" noChangeArrowheads="1"/>
          </p:cNvSpPr>
          <p:nvPr>
            <p:ph type="body" idx="0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</p:spPr>
        <p:txBody>
          <a:bodyPr lIns="0" tIns="0" rIns="0" bIns="0" anchor="t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rtl="0" fontAlgn="base" marL="0" indent="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1pPr>
    <a:lvl2pPr rtl="0" fontAlgn="base" marL="742950" indent="4572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2pPr>
    <a:lvl3pPr rtl="0" fontAlgn="base" marL="1143000" indent="9144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3pPr>
    <a:lvl4pPr rtl="0" fontAlgn="base" marL="1600200" indent="13716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4pPr>
    <a:lvl5pPr rtl="0" fontAlgn="base" marL="2057400" indent="18288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5pPr>
    <a:lvl6pPr>
      <a:defRPr sz="1800" lang="en-GB">
        <a:latin typeface="Times New Roman"/>
      </a:defRPr>
    </a:lvl6pPr>
    <a:lvl7pPr>
      <a:defRPr sz="1800" lang="en-GB">
        <a:latin typeface="Times New Roman"/>
      </a:defRPr>
    </a:lvl7pPr>
    <a:lvl8pPr>
      <a:defRPr sz="1800" lang="en-GB">
        <a:latin typeface="Times New Roman"/>
      </a:defRPr>
    </a:lvl8pPr>
    <a:lvl9pPr>
      <a:defRPr sz="1800" lang="en-GB">
        <a:latin typeface="Times New Roman"/>
      </a:defRPr>
    </a:lvl9pPr>
  </p:notesStyle>
</p:notesMaster>
</file>

<file path=ppt/notesSlides/_rels/notesSlide1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11265"/>
          <p:cNvSpPr txBox="1">
            <a:spLocks noGrp="1" noChangeArrowheads="1"/>
          </p:cNvSpPr>
          <p:nvPr>
            <p:ph type="sldImg" idx="0"/>
          </p:nvPr>
        </p:nvSpPr>
        <p:spPr>
          <a:xfrm>
            <a:off x="2362199" y="812799"/>
            <a:ext cx="2833687" cy="4008437"/>
          </a:xfrm>
          <a:prstGeom prst="rect">
            <a:avLst/>
          </a:prstGeom>
          <a:noFill/>
        </p:spPr>
        <p:txBody>
          <a:bodyPr lIns="91440" tIns="45719" rIns="91439" bIns="45720" anchor="ctr" anchorCtr="0"/>
          <a:lstStyle/>
          <a:p>
            <a:endParaRPr dirty="0"/>
          </a:p>
        </p:txBody>
      </p:sp>
      <p:sp>
        <p:nvSpPr>
          <p:cNvPr id="11266" name="Shape 11266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12289"/>
          <p:cNvSpPr txBox="1">
            <a:spLocks noGrp="1" noChangeArrowheads="1"/>
          </p:cNvSpPr>
          <p:nvPr>
            <p:ph type="sldImg" idx="0"/>
          </p:nvPr>
        </p:nvSpPr>
        <p:spPr>
          <a:xfrm>
            <a:off x="2362199" y="812799"/>
            <a:ext cx="2833687" cy="4008437"/>
          </a:xfrm>
          <a:prstGeom prst="rect">
            <a:avLst/>
          </a:prstGeom>
          <a:noFill/>
        </p:spPr>
        <p:txBody>
          <a:bodyPr lIns="91440" tIns="45719" rIns="91439" bIns="45720" anchor="ctr" anchorCtr="0"/>
          <a:lstStyle/>
          <a:p>
            <a:endParaRPr dirty="0"/>
          </a:p>
        </p:txBody>
      </p:sp>
      <p:sp>
        <p:nvSpPr>
          <p:cNvPr id="12290" name="Shape 12290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3313"/>
          <p:cNvSpPr txBox="1">
            <a:spLocks noGrp="1" noChangeArrowheads="1"/>
          </p:cNvSpPr>
          <p:nvPr>
            <p:ph type="sldImg" idx="0"/>
          </p:nvPr>
        </p:nvSpPr>
        <p:spPr>
          <a:xfrm>
            <a:off x="2362199" y="812799"/>
            <a:ext cx="2833687" cy="4008437"/>
          </a:xfrm>
          <a:prstGeom prst="rect">
            <a:avLst/>
          </a:prstGeom>
          <a:noFill/>
        </p:spPr>
        <p:txBody>
          <a:bodyPr lIns="91440" tIns="45719" rIns="91439" bIns="45720" anchor="ctr" anchorCtr="0"/>
          <a:lstStyle/>
          <a:p>
            <a:endParaRPr dirty="0"/>
          </a:p>
        </p:txBody>
      </p:sp>
      <p:sp>
        <p:nvSpPr>
          <p:cNvPr id="13314" name="Shape 13314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14337"/>
          <p:cNvSpPr txBox="1">
            <a:spLocks noGrp="1" noChangeArrowheads="1"/>
          </p:cNvSpPr>
          <p:nvPr>
            <p:ph type="sldImg" idx="0"/>
          </p:nvPr>
        </p:nvSpPr>
        <p:spPr>
          <a:xfrm>
            <a:off x="1587" y="0"/>
            <a:ext cx="1587" cy="1587"/>
          </a:xfrm>
          <a:prstGeom prst="rect">
            <a:avLst/>
          </a:prstGeom>
          <a:noFill/>
        </p:spPr>
        <p:txBody>
          <a:bodyPr lIns="91440" tIns="45720" rIns="-125852" bIns="-80132" anchor="ctr" anchorCtr="0"/>
          <a:lstStyle/>
          <a:p>
            <a:endParaRPr dirty="0"/>
          </a:p>
        </p:txBody>
      </p:sp>
      <p:sp>
        <p:nvSpPr>
          <p:cNvPr id="14338" name="Shape 14338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5361"/>
          <p:cNvSpPr txBox="1">
            <a:spLocks noGrp="1" noChangeArrowheads="1"/>
          </p:cNvSpPr>
          <p:nvPr>
            <p:ph type="sldImg" idx="0"/>
          </p:nvPr>
        </p:nvSpPr>
        <p:spPr>
          <a:xfrm>
            <a:off x="1587" y="0"/>
            <a:ext cx="1587" cy="1587"/>
          </a:xfrm>
          <a:prstGeom prst="rect">
            <a:avLst/>
          </a:prstGeom>
          <a:noFill/>
        </p:spPr>
        <p:txBody>
          <a:bodyPr lIns="91440" tIns="45720" rIns="-125852" bIns="-80132" anchor="ctr" anchorCtr="0"/>
          <a:lstStyle/>
          <a:p>
            <a:endParaRPr dirty="0"/>
          </a:p>
        </p:txBody>
      </p:sp>
      <p:sp>
        <p:nvSpPr>
          <p:cNvPr id="15362" name="Shape 15362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16385"/>
          <p:cNvSpPr txBox="1">
            <a:spLocks noGrp="1" noChangeArrowheads="1"/>
          </p:cNvSpPr>
          <p:nvPr>
            <p:ph type="sldImg" idx="0"/>
          </p:nvPr>
        </p:nvSpPr>
        <p:spPr>
          <a:xfrm>
            <a:off x="1587" y="0"/>
            <a:ext cx="1587" cy="1587"/>
          </a:xfrm>
          <a:prstGeom prst="rect">
            <a:avLst/>
          </a:prstGeom>
          <a:noFill/>
        </p:spPr>
        <p:txBody>
          <a:bodyPr lIns="91440" tIns="45720" rIns="-125852" bIns="-80132" anchor="ctr" anchorCtr="0"/>
          <a:lstStyle/>
          <a:p>
            <a:endParaRPr dirty="0"/>
          </a:p>
        </p:txBody>
      </p:sp>
      <p:sp>
        <p:nvSpPr>
          <p:cNvPr id="16386" name="Shape 16386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7409"/>
          <p:cNvSpPr txBox="1">
            <a:spLocks noGrp="1" noChangeArrowheads="1"/>
          </p:cNvSpPr>
          <p:nvPr>
            <p:ph type="sldImg" idx="0"/>
          </p:nvPr>
        </p:nvSpPr>
        <p:spPr>
          <a:xfrm>
            <a:off x="2362199" y="812799"/>
            <a:ext cx="2833687" cy="4008437"/>
          </a:xfrm>
          <a:prstGeom prst="rect">
            <a:avLst/>
          </a:prstGeom>
          <a:noFill/>
        </p:spPr>
        <p:txBody>
          <a:bodyPr lIns="91440" tIns="45719" rIns="91439" bIns="45720" anchor="ctr" anchorCtr="0"/>
          <a:lstStyle/>
          <a:p>
            <a:endParaRPr dirty="0"/>
          </a:p>
        </p:txBody>
      </p:sp>
      <p:sp>
        <p:nvSpPr>
          <p:cNvPr id="17410" name="Shape 17410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8433"/>
          <p:cNvSpPr txBox="1">
            <a:spLocks noGrp="1" noChangeArrowheads="1"/>
          </p:cNvSpPr>
          <p:nvPr>
            <p:ph type="sldImg" idx="0"/>
          </p:nvPr>
        </p:nvSpPr>
        <p:spPr>
          <a:xfrm>
            <a:off x="1587" y="0"/>
            <a:ext cx="1587" cy="1587"/>
          </a:xfrm>
          <a:prstGeom prst="rect">
            <a:avLst/>
          </a:prstGeom>
          <a:noFill/>
        </p:spPr>
        <p:txBody>
          <a:bodyPr lIns="91440" tIns="45720" rIns="-125852" bIns="-80132" anchor="ctr" anchorCtr="0"/>
          <a:lstStyle/>
          <a:p>
            <a:endParaRPr dirty="0"/>
          </a:p>
        </p:txBody>
      </p:sp>
      <p:sp>
        <p:nvSpPr>
          <p:cNvPr id="18434" name="Shape 18434"/>
          <p:cNvSpPr txBox="1">
            <a:spLocks noGrp="1" noChangeArrowheads="1"/>
          </p:cNvSpPr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683099" y="2124833"/>
            <a:ext cx="7741800" cy="1466166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subTitle" idx="1"/>
          </p:nvPr>
        </p:nvSpPr>
        <p:spPr>
          <a:xfrm>
            <a:off x="1366199" y="3876000"/>
            <a:ext cx="6375599" cy="1748000"/>
          </a:xfrm>
          <a:prstGeom prst="rect">
            <a:avLst/>
          </a:prstGeom>
          <a:noFill/>
        </p:spPr>
        <p:txBody>
          <a:bodyPr lIns="91439" tIns="45719" rIns="91439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2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1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2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1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4037" cy="1136833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/>
          <a:p>
            <a:pPr lvl="0" marL="0" indent="0">
              <a:buNone/>
            </a:pPr>
            <a:r>
              <a:rPr/>
              <a:t>Click to edit the title text format</a:t>
            </a:r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4037" cy="4510916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rtl="0" fontAlgn="base" marL="342900" indent="0" algn="l" defTabSz="457200"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</a:lstStyle>
          <a:p>
            <a:pPr lvl="0" marL="342900" indent="-342900">
              <a:spcBef>
                <a:spcPts val="800"/>
              </a:spcBef>
              <a:buNone/>
            </a:pPr>
            <a:r>
              <a:rPr/>
              <a:t>Click to edit the outline text format</a:t>
            </a:r>
          </a:p>
          <a:p>
            <a:pPr lvl="1" marL="742950" indent="-285750">
              <a:spcBef>
                <a:spcPts val="700"/>
              </a:spcBef>
              <a:buNone/>
            </a:pPr>
            <a:r>
              <a:rPr/>
              <a:t>Second Outline Level</a:t>
            </a:r>
          </a:p>
          <a:p>
            <a:pPr lvl="2" marL="1143000" indent="-228600">
              <a:spcBef>
                <a:spcPts val="600"/>
              </a:spcBef>
              <a:buNone/>
            </a:pPr>
            <a:r>
              <a:rPr/>
              <a:t>Third Outline Level</a:t>
            </a:r>
          </a:p>
          <a:p>
            <a:pPr lvl="3" marL="1600200" indent="-228600">
              <a:spcBef>
                <a:spcPts val="500"/>
              </a:spcBef>
              <a:buNone/>
            </a:pPr>
            <a:r>
              <a:rPr/>
              <a:t>Fourth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Fifth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Sixth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Seventh Outline Level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2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1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9" name="Shape 1029"/>
          <p:cNvSpPr>
            <a:spLocks noGrp="1" noChangeArrowheads="1"/>
          </p:cNvSpPr>
          <p:nvPr>
            <p:ph type="sldNum" idx="0"/>
          </p:nvPr>
        </p:nvSpPr>
        <p:spPr>
          <a:xfrm>
            <a:off x="6527400" y="6228833"/>
            <a:ext cx="2122037" cy="471833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fld id="{D038279B-FC19-497E-A7D1-5ADD9CAF016F}" type="slidenum">
              <a:rPr lang="en-US"/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rtl="0" fontAlgn="base" marL="0" indent="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1pPr>
      <a:lvl2pPr rtl="0" fontAlgn="base" marL="742950" indent="4572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2pPr>
      <a:lvl3pPr rtl="0" fontAlgn="base" marL="1143000" indent="9144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3pPr>
      <a:lvl4pPr rtl="0" fontAlgn="base" marL="1600200" indent="13716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4pPr>
      <a:lvl5pPr rtl="0" fontAlgn="base" marL="2057400" indent="18288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titleStyle>
    <p:bodyStyle>
      <a:lvl1pPr rtl="0" fontAlgn="base" marL="342900" indent="0" algn="l" defTabSz="457200">
        <a:buNone/>
        <a:lnSpc>
          <a:spcPct val="100000"/>
        </a:lnSpc>
        <a:spcBef>
          <a:spcPts val="800"/>
        </a:spcBef>
        <a:defRPr sz="3200" lang="en-GB">
          <a:solidFill>
            <a:srgbClr val="000000"/>
          </a:solidFill>
          <a:latin typeface="+mn-lt"/>
        </a:defRPr>
      </a:lvl1pPr>
      <a:lvl2pPr rtl="0" fontAlgn="base" marL="742950" indent="457200" algn="l" defTabSz="457200">
        <a:buNone/>
        <a:lnSpc>
          <a:spcPct val="100000"/>
        </a:lnSpc>
        <a:spcBef>
          <a:spcPts val="700"/>
        </a:spcBef>
        <a:defRPr sz="2800" lang="en-GB">
          <a:solidFill>
            <a:srgbClr val="000000"/>
          </a:solidFill>
          <a:latin typeface="+mn-lt"/>
        </a:defRPr>
      </a:lvl2pPr>
      <a:lvl3pPr rtl="0" fontAlgn="base" marL="1143000" indent="914400" algn="l" defTabSz="457200">
        <a:buNone/>
        <a:lnSpc>
          <a:spcPct val="100000"/>
        </a:lnSpc>
        <a:spcBef>
          <a:spcPts val="600"/>
        </a:spcBef>
        <a:defRPr sz="2400" lang="en-GB">
          <a:solidFill>
            <a:srgbClr val="000000"/>
          </a:solidFill>
          <a:latin typeface="+mn-lt"/>
        </a:defRPr>
      </a:lvl3pPr>
      <a:lvl4pPr rtl="0" fontAlgn="base" marL="1600200" indent="1371600" algn="l" defTabSz="457200">
        <a:buNone/>
        <a:lnSpc>
          <a:spcPct val="100000"/>
        </a:lnSpc>
        <a:spcBef>
          <a:spcPts val="500"/>
        </a:spcBef>
        <a:defRPr sz="2000" lang="en-GB">
          <a:solidFill>
            <a:srgbClr val="000000"/>
          </a:solidFill>
          <a:latin typeface="+mn-lt"/>
        </a:defRPr>
      </a:lvl4pPr>
      <a:lvl5pPr rtl="0" fontAlgn="base" marL="2057400" indent="1828800" algn="l" defTabSz="457200">
        <a:buNone/>
        <a:lnSpc>
          <a:spcPct val="100000"/>
        </a:lnSpc>
        <a:spcBef>
          <a:spcPts val="500"/>
        </a:spcBef>
        <a:defRPr sz="20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bodyStyle>
    <p:otherStyle>
      <a:lvl1pPr rtl="0" fontAlgn="base" marL="0" indent="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1pPr>
      <a:lvl2pPr rtl="0" fontAlgn="base" marL="742950" indent="4572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2pPr>
      <a:lvl3pPr rtl="0" fontAlgn="base" marL="1143000" indent="9144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3pPr>
      <a:lvl4pPr rtl="0" fontAlgn="base" marL="1600200" indent="13716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4pPr>
      <a:lvl5pPr rtl="0" fontAlgn="base" marL="2057400" indent="18288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3073"/>
          <p:cNvSpPr>
            <a:spLocks noGrp="1" noChangeArrowheads="1"/>
          </p:cNvSpPr>
          <p:nvPr>
            <p:ph type="title" idx="0"/>
          </p:nvPr>
        </p:nvSpPr>
        <p:spPr>
          <a:xfrm>
            <a:off x="685799" y="2130425"/>
            <a:ext cx="7772400" cy="1470024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>
                <a:solidFill>
                  <a:srgbClr val="000000"/>
                </a:solidFill>
              </a:rPr>
              <a:t>Curs C++</a:t>
            </a:r>
          </a:p>
        </p:txBody>
      </p:sp>
      <p:sp>
        <p:nvSpPr>
          <p:cNvPr id="3074" name="Shape 3074"/>
          <p:cNvSpPr>
            <a:spLocks noGrp="1" noChangeArrowheads="1"/>
          </p:cNvSpPr>
          <p:nvPr>
            <p:ph type="subTitle" idx="1"/>
          </p:nvPr>
        </p:nvSpPr>
        <p:spPr>
          <a:xfrm>
            <a:off x="1371599" y="3886199"/>
            <a:ext cx="6400799" cy="1752600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marL="342900" indent="0" algn="ctr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marL="742950" indent="457200" algn="ctr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2pPr>
            <a:lvl3pPr marL="1143000" indent="914400" algn="ctr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3pPr>
            <a:lvl4pPr marL="1600200" indent="1371600" algn="ctr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4pPr>
            <a:lvl5pPr marL="2057400" indent="1828800" algn="ctr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spcBef>
                <a:spcPts val="800"/>
              </a:spcBef>
              <a:buNone/>
            </a:pPr>
            <a:r>
              <a:rPr lang="en-US"/>
              <a:t>Cursul 8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hape 4097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Clase</a:t>
            </a:r>
          </a:p>
        </p:txBody>
      </p:sp>
      <p:sp>
        <p:nvSpPr>
          <p:cNvPr id="4098" name="Shape 409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6pPr>
            <a:lvl7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7pPr>
            <a:lvl8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8pPr>
            <a:lvl9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este o clasa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Diferenta dintre o clasa si un obiect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hape 5121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Visibilitatea membrilor</a:t>
            </a:r>
          </a:p>
        </p:txBody>
      </p:sp>
      <p:sp>
        <p:nvSpPr>
          <p:cNvPr id="5122" name="Shape 51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6pPr>
            <a:lvl7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7pPr>
            <a:lvl8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8pPr>
            <a:lvl9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public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private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protected</a:t>
            </a:r>
          </a:p>
          <a:p>
            <a:pPr lvl="0" marL="339725" indent="-339725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6145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Metode vs Functii</a:t>
            </a:r>
          </a:p>
        </p:txBody>
      </p:sp>
      <p:sp>
        <p:nvSpPr>
          <p:cNvPr id="6146" name="Shape 614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6pPr>
            <a:lvl7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7pPr>
            <a:lvl8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8pPr>
            <a:lvl9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Diferenta dintre metode si functii</a:t>
            </a:r>
          </a:p>
          <a:p>
            <a:pPr lvl="0" marL="339725" indent="-339725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7169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Constructor si Destructor</a:t>
            </a:r>
          </a:p>
        </p:txBody>
      </p:sp>
      <p:sp>
        <p:nvSpPr>
          <p:cNvPr id="7170" name="Shape 717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6pPr>
            <a:lvl7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7pPr>
            <a:lvl8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8pPr>
            <a:lvl9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este un constructor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Tipuri de constructor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este un destructor</a:t>
            </a:r>
          </a:p>
          <a:p>
            <a:pPr lvl="0" marL="339725" indent="-339725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8193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Mostenire</a:t>
            </a:r>
          </a:p>
        </p:txBody>
      </p:sp>
      <p:sp>
        <p:nvSpPr>
          <p:cNvPr id="8194" name="Shape 819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6pPr>
            <a:lvl7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7pPr>
            <a:lvl8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8pPr>
            <a:lvl9pPr>
              <a:tabLst>
                <a:tab pos="339725" algn="l"/>
                <a:tab pos="452437" algn="l"/>
                <a:tab pos="909637" algn="l"/>
                <a:tab pos="1366837" algn="l"/>
                <a:tab pos="1824037" algn="l"/>
                <a:tab pos="2281237" algn="l"/>
                <a:tab pos="2738437" algn="l"/>
                <a:tab pos="3195637" algn="l"/>
                <a:tab pos="3652837" algn="l"/>
                <a:tab pos="4110037" algn="l"/>
                <a:tab pos="4567237" algn="l"/>
                <a:tab pos="5024437" algn="l"/>
                <a:tab pos="5481637" algn="l"/>
                <a:tab pos="5938837" algn="l"/>
                <a:tab pos="6396037" algn="l"/>
                <a:tab pos="6853237" algn="l"/>
                <a:tab pos="7310437" algn="l"/>
                <a:tab pos="7767637" algn="l"/>
                <a:tab pos="8224837" algn="l"/>
                <a:tab pos="8682037" algn="l"/>
                <a:tab pos="9139237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inseamna mostenire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Mostenirea si membrii unei clase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9217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Exercitii</a:t>
            </a:r>
          </a:p>
        </p:txBody>
      </p:sp>
      <p:sp>
        <p:nvSpPr>
          <p:cNvPr id="9218" name="Shape 92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defRPr sz="1800" lang="en-GB">
                <a:latin typeface="Times New Roman"/>
              </a:defRPr>
            </a:lvl6pPr>
            <a:lvl7pPr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defRPr sz="1800" lang="en-GB">
                <a:latin typeface="Times New Roman"/>
              </a:defRPr>
            </a:lvl7pPr>
            <a:lvl8pPr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defRPr sz="1800" lang="en-GB">
                <a:latin typeface="Times New Roman"/>
              </a:defRPr>
            </a:lvl8pPr>
            <a:lvl9pPr>
              <a:tabLst>
                <a:tab pos="342900" algn="l"/>
                <a:tab pos="455612" algn="l"/>
                <a:tab pos="912812" algn="l"/>
                <a:tab pos="1370012" algn="l"/>
                <a:tab pos="1827212" algn="l"/>
                <a:tab pos="2284412" algn="l"/>
                <a:tab pos="2741612" algn="l"/>
                <a:tab pos="3198812" algn="l"/>
                <a:tab pos="3656012" algn="l"/>
                <a:tab pos="4113212" algn="l"/>
                <a:tab pos="4570412" algn="l"/>
                <a:tab pos="5027612" algn="l"/>
                <a:tab pos="5484812" algn="l"/>
                <a:tab pos="5942012" algn="l"/>
                <a:tab pos="6399212" algn="l"/>
                <a:tab pos="6856412" algn="l"/>
                <a:tab pos="7313612" algn="l"/>
                <a:tab pos="7770812" algn="l"/>
                <a:tab pos="8228012" algn="l"/>
                <a:tab pos="8685212" algn="l"/>
                <a:tab pos="9142412" algn="l"/>
              </a:tabLst>
              <a:defRPr sz="1800" lang="en-GB">
                <a:latin typeface="Times New Roman"/>
              </a:defRPr>
            </a:lvl9pPr>
          </a:lstStyle>
          <a:p>
            <a:pPr lvl="0" marL="342900" indent="-341313">
              <a:spcBef>
                <a:spcPts val="800"/>
              </a:spcBef>
              <a:buNone/>
            </a:pPr>
            <a:r>
              <a:rPr lang="en-US"/>
              <a:t>   </a:t>
            </a:r>
            <a:r>
              <a:rPr lang="en-US"/>
              <a:t>Sa se creeze o clasa Masina, care are 3 proprietati: </a:t>
            </a:r>
            <a:r>
              <a:rPr i="1" lang="en-US"/>
              <a:t>culoare</a:t>
            </a:r>
            <a:r>
              <a:rPr lang="en-US"/>
              <a:t>, </a:t>
            </a:r>
            <a:r>
              <a:rPr i="1" lang="en-US"/>
              <a:t>numar sasiu</a:t>
            </a:r>
            <a:r>
              <a:rPr lang="en-US"/>
              <a:t>, </a:t>
            </a:r>
            <a:r>
              <a:rPr i="1" lang="en-US"/>
              <a:t>cai putere</a:t>
            </a:r>
            <a:r>
              <a:rPr lang="en-US"/>
              <a:t>. Clasa va avea un constructor explicit care initializeaza cele 3 proprietati. De asemenea va avea 4 metode: </a:t>
            </a:r>
            <a:r>
              <a:rPr i="1" lang="en-US"/>
              <a:t>vireazaStanga</a:t>
            </a:r>
            <a:r>
              <a:rPr lang="en-US"/>
              <a:t>, </a:t>
            </a:r>
            <a:r>
              <a:rPr i="1" lang="en-US"/>
              <a:t>vireazaDreapta</a:t>
            </a:r>
            <a:r>
              <a:rPr lang="en-US"/>
              <a:t>, </a:t>
            </a:r>
            <a:r>
              <a:rPr i="1" lang="en-US"/>
              <a:t>porneste</a:t>
            </a:r>
            <a:r>
              <a:rPr lang="en-US"/>
              <a:t>, </a:t>
            </a:r>
            <a:r>
              <a:rPr i="1" lang="en-US"/>
              <a:t>opreste</a:t>
            </a:r>
            <a:r>
              <a:rPr lang="en-US"/>
              <a:t>.</a:t>
            </a:r>
          </a:p>
          <a:p>
            <a:pPr lvl="0" marL="342900" indent="-341313">
              <a:spcBef>
                <a:spcPts val="800"/>
              </a:spcBef>
              <a:buNone/>
            </a:pPr>
            <a:r>
              <a:rPr lang="en-US"/>
              <a:t>   </a:t>
            </a:r>
            <a:r>
              <a:rPr lang="en-US"/>
              <a:t>Optional se pot crea si 2 clase copil care sa defineasca 2 marci specifice de masina (de ex. Audi, Dacia)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10241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Referinte</a:t>
            </a:r>
          </a:p>
        </p:txBody>
      </p:sp>
      <p:sp>
        <p:nvSpPr>
          <p:cNvPr id="10242" name="Shape 1024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112712" algn="l"/>
                <a:tab pos="569912" algn="l"/>
                <a:tab pos="1027112" algn="l"/>
                <a:tab pos="1484312" algn="l"/>
                <a:tab pos="1941512" algn="l"/>
                <a:tab pos="2398712" algn="l"/>
                <a:tab pos="2855912" algn="l"/>
                <a:tab pos="3313112" algn="l"/>
                <a:tab pos="3770312" algn="l"/>
                <a:tab pos="4227512" algn="l"/>
                <a:tab pos="4684712" algn="l"/>
                <a:tab pos="5141912" algn="l"/>
                <a:tab pos="5599112" algn="l"/>
                <a:tab pos="6056312" algn="l"/>
                <a:tab pos="6513512" algn="l"/>
                <a:tab pos="6970712" algn="l"/>
                <a:tab pos="7427912" algn="l"/>
                <a:tab pos="7885112" algn="l"/>
                <a:tab pos="8342312" algn="l"/>
                <a:tab pos="8799512" algn="l"/>
              </a:tabLst>
              <a:defRPr sz="1800" lang="en-GB">
                <a:latin typeface="Times New Roman"/>
              </a:defRPr>
            </a:lvl9pPr>
          </a:lstStyle>
          <a:p>
            <a:pPr lvl="0" marL="339725" indent="-339725">
              <a:spcBef>
                <a:spcPts val="800"/>
              </a:spcBef>
              <a:buNone/>
            </a:pP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Stroustrup – The C++ Programming Language (pagina 223)</a:t>
            </a:r>
          </a:p>
          <a:p>
            <a:pPr lvl="0"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http://www.cplusplus.com/doc/tutorial/classes</a:t>
            </a:r>
          </a:p>
          <a:p>
            <a:pPr lvl="0" marL="339725" indent="-339725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3333CC"/>
      </a:accent4>
      <a:accent5>
        <a:srgbClr val="00CC99"/>
      </a:accent5>
      <a:accent6>
        <a:srgbClr val="B2B2B2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3333CC"/>
        </a:accent4>
        <a:accent5>
          <a:srgbClr val="00CC99"/>
        </a:accent5>
        <a:accent6>
          <a:srgbClr val="B2B2B2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00FFFF"/>
        </a:accent4>
        <a:accent5>
          <a:srgbClr val="FF9900"/>
        </a:accent5>
        <a:accent6>
          <a:srgbClr val="969696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800000"/>
        </a:accent4>
        <a:accent5>
          <a:srgbClr val="339933"/>
        </a:accent5>
        <a:accent6>
          <a:srgbClr val="FFCC6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808080"/>
        </a:accent4>
        <a:accent5>
          <a:srgbClr val="DDDDDD"/>
        </a:accent5>
        <a:accent6>
          <a:srgbClr val="EAEAE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FF"/>
        </a:accent4>
        <a:accent5>
          <a:srgbClr val="FFCC66"/>
        </a:accent5>
        <a:accent6>
          <a:srgbClr val="C0C0C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66FF"/>
        </a:accent4>
        <a:accent5>
          <a:srgbClr val="C0C0C0"/>
        </a:accent5>
        <a:accent6>
          <a:srgbClr val="00990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99FFCC"/>
        </a:accent4>
        <a:accent5>
          <a:srgbClr val="3399FF"/>
        </a:accent5>
        <a:accent6>
          <a:srgbClr val="B2B2B2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3333CC"/>
      </a:accent4>
      <a:accent5>
        <a:srgbClr val="00CC99"/>
      </a:accent5>
      <a:accent6>
        <a:srgbClr val="B2B2B2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8</Slides>
  <Notes>8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4.4000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OnlyOffice</dc:creator>
  <cp:lastModifiedBy>OnlyOffice</cp:lastModifiedBy>
  <cp:revision>1</cp:revision>
</cp:coreProperties>
</file>