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ags/tag47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90" r:id="rId3"/>
    <p:sldMasterId id="2147483712" r:id="rId4"/>
    <p:sldMasterId id="2147483745" r:id="rId5"/>
    <p:sldMasterId id="2147483716" r:id="rId6"/>
  </p:sldMasterIdLst>
  <p:notesMasterIdLst>
    <p:notesMasterId r:id="rId26"/>
  </p:notesMasterIdLst>
  <p:sldIdLst>
    <p:sldId id="380" r:id="rId7"/>
    <p:sldId id="382" r:id="rId8"/>
    <p:sldId id="384" r:id="rId9"/>
    <p:sldId id="399" r:id="rId10"/>
    <p:sldId id="401" r:id="rId11"/>
    <p:sldId id="402" r:id="rId12"/>
    <p:sldId id="398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38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5C588-3887-4736-BD09-E7A4F0C110E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2F058-8EFF-4A05-86DD-8BFF0F6E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4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1C87BA51-0DEE-4B47-8769-2F00D59604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4161" y="2592598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Dosis" panose="02010803020202060003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="" xmlns:a16="http://schemas.microsoft.com/office/drawing/2014/main" id="{E35363B0-9008-4A3A-9CED-66DB8C85C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161" y="4514851"/>
            <a:ext cx="6543675" cy="380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Dosis" panose="02010803020202060003" pitchFamily="2" charset="0"/>
              </a:defRPr>
            </a:lvl1pPr>
            <a:lvl2pPr marL="457200" indent="0" algn="ctr">
              <a:buNone/>
              <a:defRPr sz="2200">
                <a:latin typeface="Lato"/>
              </a:defRPr>
            </a:lvl2pPr>
          </a:lstStyle>
          <a:p>
            <a:pPr lvl="1"/>
            <a:r>
              <a:rPr lang="fr-FR" dirty="0"/>
              <a:t>Nom de l’intervenant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="" xmlns:a16="http://schemas.microsoft.com/office/drawing/2014/main" id="{DE841808-79B4-4A1E-8C4E-45E6AC2501F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24161" y="5242345"/>
            <a:ext cx="6543675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Lato"/>
              </a:defRPr>
            </a:lvl1pPr>
          </a:lstStyle>
          <a:p>
            <a:pPr lvl="0"/>
            <a:fld id="{8027B8AD-6BAD-4996-BB55-94C4D0A2E338}" type="datetime1">
              <a:rPr lang="fr-FR" smtClean="0"/>
              <a:t>04/06/2018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D58B6CB-8FD7-42D5-B42B-9D8D0FA0A3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4161" y="3512929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803020202060003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42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point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texte 25"/>
          <p:cNvSpPr>
            <a:spLocks noGrp="1"/>
          </p:cNvSpPr>
          <p:nvPr>
            <p:ph type="body" sz="quarter" idx="20" hasCustomPrompt="1"/>
          </p:nvPr>
        </p:nvSpPr>
        <p:spPr>
          <a:xfrm>
            <a:off x="3163109" y="1705499"/>
            <a:ext cx="8640000" cy="25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6" name="Espace réservé du texte 25"/>
          <p:cNvSpPr>
            <a:spLocks noGrp="1"/>
          </p:cNvSpPr>
          <p:nvPr>
            <p:ph type="body" sz="quarter" idx="25" hasCustomPrompt="1"/>
          </p:nvPr>
        </p:nvSpPr>
        <p:spPr>
          <a:xfrm>
            <a:off x="3163109" y="2848824"/>
            <a:ext cx="8640000" cy="229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9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3163109" y="3938085"/>
            <a:ext cx="8640000" cy="229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1814824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>
            <a:extLst>
              <a:ext uri="{FF2B5EF4-FFF2-40B4-BE49-F238E27FC236}">
                <a16:creationId xmlns="" xmlns:a16="http://schemas.microsoft.com/office/drawing/2014/main" id="{51C8F8C3-7E69-4E04-BF57-22C2FE1C4A66}"/>
              </a:ext>
            </a:extLst>
          </p:cNvPr>
          <p:cNvCxnSpPr/>
          <p:nvPr/>
        </p:nvCxnSpPr>
        <p:spPr>
          <a:xfrm>
            <a:off x="3002474" y="295792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="" xmlns:a16="http://schemas.microsoft.com/office/drawing/2014/main" id="{FE9A041D-D830-4DC3-BB8E-3D587F5632A0}"/>
              </a:ext>
            </a:extLst>
          </p:cNvPr>
          <p:cNvCxnSpPr/>
          <p:nvPr/>
        </p:nvCxnSpPr>
        <p:spPr>
          <a:xfrm>
            <a:off x="2956475" y="4027399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650185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52FDBCCC-F9C2-4301-A229-DD10DBCE97B9}"/>
              </a:ext>
            </a:extLst>
          </p:cNvPr>
          <p:cNvSpPr txBox="1"/>
          <p:nvPr/>
        </p:nvSpPr>
        <p:spPr>
          <a:xfrm>
            <a:off x="2209798" y="2780928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B06A86F4-689C-411D-8430-51716B293D8A}"/>
              </a:ext>
            </a:extLst>
          </p:cNvPr>
          <p:cNvSpPr txBox="1"/>
          <p:nvPr/>
        </p:nvSpPr>
        <p:spPr>
          <a:xfrm>
            <a:off x="2161377" y="3861048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4" name="Espace réservé du texte 25"/>
          <p:cNvSpPr>
            <a:spLocks noGrp="1"/>
          </p:cNvSpPr>
          <p:nvPr>
            <p:ph type="body" sz="quarter" idx="29" hasCustomPrompt="1"/>
          </p:nvPr>
        </p:nvSpPr>
        <p:spPr>
          <a:xfrm>
            <a:off x="3163109" y="5081392"/>
            <a:ext cx="8640000" cy="229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cxnSp>
        <p:nvCxnSpPr>
          <p:cNvPr id="26" name="Straight Connector 35">
            <a:extLst>
              <a:ext uri="{FF2B5EF4-FFF2-40B4-BE49-F238E27FC236}">
                <a16:creationId xmlns="" xmlns:a16="http://schemas.microsoft.com/office/drawing/2014/main" id="{FE9A041D-D830-4DC3-BB8E-3D587F5632A0}"/>
              </a:ext>
            </a:extLst>
          </p:cNvPr>
          <p:cNvCxnSpPr/>
          <p:nvPr/>
        </p:nvCxnSpPr>
        <p:spPr>
          <a:xfrm>
            <a:off x="2956462" y="5172856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1">
            <a:extLst>
              <a:ext uri="{FF2B5EF4-FFF2-40B4-BE49-F238E27FC236}">
                <a16:creationId xmlns="" xmlns:a16="http://schemas.microsoft.com/office/drawing/2014/main" id="{B06A86F4-689C-411D-8430-51716B293D8A}"/>
              </a:ext>
            </a:extLst>
          </p:cNvPr>
          <p:cNvSpPr txBox="1"/>
          <p:nvPr/>
        </p:nvSpPr>
        <p:spPr>
          <a:xfrm>
            <a:off x="2161364" y="5006505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F455B"/>
                </a:solidFill>
                <a:latin typeface="Lato" panose="020F0502020204030203" pitchFamily="34" charset="0"/>
              </a:rPr>
              <a:t>04</a:t>
            </a:r>
            <a:endParaRPr lang="fr-FR" sz="40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9" name="Straight Connector 5">
            <a:extLst>
              <a:ext uri="{FF2B5EF4-FFF2-40B4-BE49-F238E27FC236}">
                <a16:creationId xmlns="" xmlns:a16="http://schemas.microsoft.com/office/drawing/2014/main" id="{FCC4F5BF-6380-432C-A9F2-45CC9FAA21E3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4">
            <a:extLst>
              <a:ext uri="{FF2B5EF4-FFF2-40B4-BE49-F238E27FC236}">
                <a16:creationId xmlns="" xmlns:a16="http://schemas.microsoft.com/office/drawing/2014/main" id="{7E00B5F1-A41D-4BDE-BC30-E541C23F2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23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63129" y="2034781"/>
            <a:ext cx="8640000" cy="6322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8" name="Espace réservé du texte 16"/>
          <p:cNvSpPr>
            <a:spLocks noGrp="1"/>
          </p:cNvSpPr>
          <p:nvPr>
            <p:ph type="body" sz="quarter" idx="30" hasCustomPrompt="1"/>
          </p:nvPr>
        </p:nvSpPr>
        <p:spPr>
          <a:xfrm>
            <a:off x="3163129" y="3148197"/>
            <a:ext cx="8640000" cy="6322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9" name="Espace réservé du texte 16"/>
          <p:cNvSpPr>
            <a:spLocks noGrp="1"/>
          </p:cNvSpPr>
          <p:nvPr>
            <p:ph type="body" sz="quarter" idx="31" hasCustomPrompt="1"/>
          </p:nvPr>
        </p:nvSpPr>
        <p:spPr>
          <a:xfrm>
            <a:off x="3163129" y="4274313"/>
            <a:ext cx="8640000" cy="6322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30" name="Espace réservé du texte 16"/>
          <p:cNvSpPr>
            <a:spLocks noGrp="1"/>
          </p:cNvSpPr>
          <p:nvPr>
            <p:ph type="body" sz="quarter" idx="32" hasCustomPrompt="1"/>
          </p:nvPr>
        </p:nvSpPr>
        <p:spPr>
          <a:xfrm>
            <a:off x="3163129" y="5400429"/>
            <a:ext cx="8640000" cy="6322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7632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point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texte 25"/>
          <p:cNvSpPr>
            <a:spLocks noGrp="1"/>
          </p:cNvSpPr>
          <p:nvPr>
            <p:ph type="body" sz="quarter" idx="20" hasCustomPrompt="1"/>
          </p:nvPr>
        </p:nvSpPr>
        <p:spPr>
          <a:xfrm>
            <a:off x="3163112" y="1972146"/>
            <a:ext cx="8640000" cy="25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6" name="Espace réservé du texte 25"/>
          <p:cNvSpPr>
            <a:spLocks noGrp="1"/>
          </p:cNvSpPr>
          <p:nvPr>
            <p:ph type="body" sz="quarter" idx="25" hasCustomPrompt="1"/>
          </p:nvPr>
        </p:nvSpPr>
        <p:spPr>
          <a:xfrm>
            <a:off x="3163111" y="3391787"/>
            <a:ext cx="8640000" cy="229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9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3163109" y="4770274"/>
            <a:ext cx="8640000" cy="229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6" y="2081471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>
            <a:extLst>
              <a:ext uri="{FF2B5EF4-FFF2-40B4-BE49-F238E27FC236}">
                <a16:creationId xmlns="" xmlns:a16="http://schemas.microsoft.com/office/drawing/2014/main" id="{51C8F8C3-7E69-4E04-BF57-22C2FE1C4A66}"/>
              </a:ext>
            </a:extLst>
          </p:cNvPr>
          <p:cNvCxnSpPr/>
          <p:nvPr/>
        </p:nvCxnSpPr>
        <p:spPr>
          <a:xfrm>
            <a:off x="3002476" y="35008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="" xmlns:a16="http://schemas.microsoft.com/office/drawing/2014/main" id="{FE9A041D-D830-4DC3-BB8E-3D587F5632A0}"/>
              </a:ext>
            </a:extLst>
          </p:cNvPr>
          <p:cNvCxnSpPr/>
          <p:nvPr/>
        </p:nvCxnSpPr>
        <p:spPr>
          <a:xfrm>
            <a:off x="3004898" y="4879376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800" y="1916832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52FDBCCC-F9C2-4301-A229-DD10DBCE97B9}"/>
              </a:ext>
            </a:extLst>
          </p:cNvPr>
          <p:cNvSpPr txBox="1"/>
          <p:nvPr/>
        </p:nvSpPr>
        <p:spPr>
          <a:xfrm>
            <a:off x="2209800" y="3323891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B06A86F4-689C-411D-8430-51716B293D8A}"/>
              </a:ext>
            </a:extLst>
          </p:cNvPr>
          <p:cNvSpPr txBox="1"/>
          <p:nvPr/>
        </p:nvSpPr>
        <p:spPr>
          <a:xfrm>
            <a:off x="2209800" y="4713025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20" name="Straight Connector 5">
            <a:extLst>
              <a:ext uri="{FF2B5EF4-FFF2-40B4-BE49-F238E27FC236}">
                <a16:creationId xmlns="" xmlns:a16="http://schemas.microsoft.com/office/drawing/2014/main" id="{FCC4F5BF-6380-432C-A9F2-45CC9FAA21E3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texte 4">
            <a:extLst>
              <a:ext uri="{FF2B5EF4-FFF2-40B4-BE49-F238E27FC236}">
                <a16:creationId xmlns="" xmlns:a16="http://schemas.microsoft.com/office/drawing/2014/main" id="{7E00B5F1-A41D-4BDE-BC30-E541C23F2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63109" y="2310812"/>
            <a:ext cx="8640000" cy="8514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4" name="Espace réservé du texte 16"/>
          <p:cNvSpPr>
            <a:spLocks noGrp="1"/>
          </p:cNvSpPr>
          <p:nvPr>
            <p:ph type="body" sz="quarter" idx="28" hasCustomPrompt="1"/>
          </p:nvPr>
        </p:nvSpPr>
        <p:spPr>
          <a:xfrm>
            <a:off x="3163109" y="3712210"/>
            <a:ext cx="8640000" cy="8514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5" name="Espace réservé du texte 16"/>
          <p:cNvSpPr>
            <a:spLocks noGrp="1"/>
          </p:cNvSpPr>
          <p:nvPr>
            <p:ph type="body" sz="quarter" idx="29" hasCustomPrompt="1"/>
          </p:nvPr>
        </p:nvSpPr>
        <p:spPr>
          <a:xfrm>
            <a:off x="3163109" y="5072034"/>
            <a:ext cx="8640000" cy="8514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05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point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texte 25"/>
          <p:cNvSpPr>
            <a:spLocks noGrp="1"/>
          </p:cNvSpPr>
          <p:nvPr>
            <p:ph type="body" sz="quarter" idx="20" hasCustomPrompt="1"/>
          </p:nvPr>
        </p:nvSpPr>
        <p:spPr>
          <a:xfrm>
            <a:off x="3163112" y="1794523"/>
            <a:ext cx="8640000" cy="25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6" name="Espace réservé du texte 25"/>
          <p:cNvSpPr>
            <a:spLocks noGrp="1"/>
          </p:cNvSpPr>
          <p:nvPr>
            <p:ph type="body" sz="quarter" idx="25" hasCustomPrompt="1"/>
          </p:nvPr>
        </p:nvSpPr>
        <p:spPr>
          <a:xfrm>
            <a:off x="3163111" y="4192931"/>
            <a:ext cx="8640000" cy="229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6" y="190384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>
            <a:extLst>
              <a:ext uri="{FF2B5EF4-FFF2-40B4-BE49-F238E27FC236}">
                <a16:creationId xmlns="" xmlns:a16="http://schemas.microsoft.com/office/drawing/2014/main" id="{51C8F8C3-7E69-4E04-BF57-22C2FE1C4A66}"/>
              </a:ext>
            </a:extLst>
          </p:cNvPr>
          <p:cNvCxnSpPr/>
          <p:nvPr/>
        </p:nvCxnSpPr>
        <p:spPr>
          <a:xfrm>
            <a:off x="3002476" y="4302032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800" y="1739209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52FDBCCC-F9C2-4301-A229-DD10DBCE97B9}"/>
              </a:ext>
            </a:extLst>
          </p:cNvPr>
          <p:cNvSpPr txBox="1"/>
          <p:nvPr/>
        </p:nvSpPr>
        <p:spPr>
          <a:xfrm>
            <a:off x="2209800" y="4125035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20" name="Straight Connector 5">
            <a:extLst>
              <a:ext uri="{FF2B5EF4-FFF2-40B4-BE49-F238E27FC236}">
                <a16:creationId xmlns="" xmlns:a16="http://schemas.microsoft.com/office/drawing/2014/main" id="{FCC4F5BF-6380-432C-A9F2-45CC9FAA21E3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texte 4">
            <a:extLst>
              <a:ext uri="{FF2B5EF4-FFF2-40B4-BE49-F238E27FC236}">
                <a16:creationId xmlns="" xmlns:a16="http://schemas.microsoft.com/office/drawing/2014/main" id="{7E00B5F1-A41D-4BDE-BC30-E541C23F2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163111" y="2162771"/>
            <a:ext cx="8640000" cy="1782813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26"/>
          </p:nvPr>
        </p:nvSpPr>
        <p:spPr>
          <a:xfrm>
            <a:off x="3163094" y="4499535"/>
            <a:ext cx="8640000" cy="1782813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33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3" name="Straight Connector 35"/>
          <p:cNvCxnSpPr/>
          <p:nvPr/>
        </p:nvCxnSpPr>
        <p:spPr>
          <a:xfrm>
            <a:off x="350407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5">
            <a:extLst>
              <a:ext uri="{FF2B5EF4-FFF2-40B4-BE49-F238E27FC236}">
                <a16:creationId xmlns="" xmlns:a16="http://schemas.microsoft.com/office/drawing/2014/main" id="{62793D28-D7B2-4D5C-9967-5953CD6AB785}"/>
              </a:ext>
            </a:extLst>
          </p:cNvPr>
          <p:cNvCxnSpPr/>
          <p:nvPr/>
        </p:nvCxnSpPr>
        <p:spPr>
          <a:xfrm>
            <a:off x="7767873" y="18324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34">
            <a:extLst>
              <a:ext uri="{FF2B5EF4-FFF2-40B4-BE49-F238E27FC236}">
                <a16:creationId xmlns="" xmlns:a16="http://schemas.microsoft.com/office/drawing/2014/main" id="{B878C1FB-D113-4A7A-9454-DE47B0C72A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5304" y="18324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3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285150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30"/>
          </p:nvPr>
        </p:nvSpPr>
        <p:spPr>
          <a:xfrm>
            <a:off x="7767872" y="2493648"/>
            <a:ext cx="3240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A05178CF-0C5E-41EC-8414-1942423A2F9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67872" y="1950401"/>
            <a:ext cx="324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504072" y="2496837"/>
            <a:ext cx="3240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3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504072" y="1953590"/>
            <a:ext cx="324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29" name="Title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0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22" name="Straight Connector 35"/>
          <p:cNvCxnSpPr/>
          <p:nvPr/>
        </p:nvCxnSpPr>
        <p:spPr>
          <a:xfrm>
            <a:off x="303417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5"/>
          <p:cNvCxnSpPr/>
          <p:nvPr/>
        </p:nvCxnSpPr>
        <p:spPr>
          <a:xfrm>
            <a:off x="620917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5"/>
          <p:cNvCxnSpPr/>
          <p:nvPr/>
        </p:nvCxnSpPr>
        <p:spPr>
          <a:xfrm>
            <a:off x="938417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34"/>
          <p:cNvSpPr>
            <a:spLocks noGrp="1"/>
          </p:cNvSpPr>
          <p:nvPr>
            <p:ph type="body" sz="quarter" idx="24" hasCustomPrompt="1"/>
          </p:nvPr>
        </p:nvSpPr>
        <p:spPr>
          <a:xfrm>
            <a:off x="873160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28" name="Espace réservé du texte 34"/>
          <p:cNvSpPr>
            <a:spLocks noGrp="1"/>
          </p:cNvSpPr>
          <p:nvPr>
            <p:ph type="body" sz="quarter" idx="21" hasCustomPrompt="1"/>
          </p:nvPr>
        </p:nvSpPr>
        <p:spPr>
          <a:xfrm>
            <a:off x="555660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4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238160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39" name="Espace réservé du contenu 2"/>
          <p:cNvSpPr>
            <a:spLocks noGrp="1"/>
          </p:cNvSpPr>
          <p:nvPr>
            <p:ph idx="26"/>
          </p:nvPr>
        </p:nvSpPr>
        <p:spPr>
          <a:xfrm>
            <a:off x="9384172" y="2496837"/>
            <a:ext cx="2376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sz="quarter" idx="25" hasCustomPrompt="1"/>
          </p:nvPr>
        </p:nvSpPr>
        <p:spPr>
          <a:xfrm>
            <a:off x="9384172" y="1953590"/>
            <a:ext cx="2376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idx="23"/>
          </p:nvPr>
        </p:nvSpPr>
        <p:spPr>
          <a:xfrm>
            <a:off x="6209172" y="2496837"/>
            <a:ext cx="2376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sz="quarter" idx="22" hasCustomPrompt="1"/>
          </p:nvPr>
        </p:nvSpPr>
        <p:spPr>
          <a:xfrm>
            <a:off x="6209172" y="1953590"/>
            <a:ext cx="2376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3034172" y="2496837"/>
            <a:ext cx="2376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034172" y="1953590"/>
            <a:ext cx="2376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6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28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5"/>
          <p:cNvCxnSpPr/>
          <p:nvPr/>
        </p:nvCxnSpPr>
        <p:spPr>
          <a:xfrm>
            <a:off x="375411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310154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53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754112" y="1953590"/>
            <a:ext cx="288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23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5">
            <a:extLst>
              <a:ext uri="{FF2B5EF4-FFF2-40B4-BE49-F238E27FC236}">
                <a16:creationId xmlns="" xmlns:a16="http://schemas.microsoft.com/office/drawing/2014/main" id="{8F071674-1CE3-46E9-8D93-E8473737F7A5}"/>
              </a:ext>
            </a:extLst>
          </p:cNvPr>
          <p:cNvCxnSpPr/>
          <p:nvPr/>
        </p:nvCxnSpPr>
        <p:spPr>
          <a:xfrm>
            <a:off x="3724233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34">
            <a:extLst>
              <a:ext uri="{FF2B5EF4-FFF2-40B4-BE49-F238E27FC236}">
                <a16:creationId xmlns="" xmlns:a16="http://schemas.microsoft.com/office/drawing/2014/main" id="{D08DA8FA-C1D0-46CB-8482-580AAC1D8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1664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5" name="Espace réservé du texte 4">
            <a:extLst>
              <a:ext uri="{FF2B5EF4-FFF2-40B4-BE49-F238E27FC236}">
                <a16:creationId xmlns="" xmlns:a16="http://schemas.microsoft.com/office/drawing/2014/main" id="{3949B3F2-6873-4EB4-BAA7-AF6420F858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24234" y="4568348"/>
            <a:ext cx="2880000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D12B739D-C472-46B3-B1C4-AEE351C78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24232" y="4288551"/>
            <a:ext cx="2880000" cy="2735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37" name="Straight Connector 35">
            <a:extLst>
              <a:ext uri="{FF2B5EF4-FFF2-40B4-BE49-F238E27FC236}">
                <a16:creationId xmlns="" xmlns:a16="http://schemas.microsoft.com/office/drawing/2014/main" id="{62793D28-D7B2-4D5C-9967-5953CD6AB785}"/>
              </a:ext>
            </a:extLst>
          </p:cNvPr>
          <p:cNvCxnSpPr/>
          <p:nvPr/>
        </p:nvCxnSpPr>
        <p:spPr>
          <a:xfrm>
            <a:off x="7972705" y="18324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34">
            <a:extLst>
              <a:ext uri="{FF2B5EF4-FFF2-40B4-BE49-F238E27FC236}">
                <a16:creationId xmlns="" xmlns:a16="http://schemas.microsoft.com/office/drawing/2014/main" id="{B878C1FB-D113-4A7A-9454-DE47B0C72A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20136" y="18324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="" xmlns:a16="http://schemas.microsoft.com/office/drawing/2014/main" id="{739E26FB-0DCD-43D6-81B0-780E723D2B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72706" y="2244361"/>
            <a:ext cx="2880000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A05178CF-0C5E-41EC-8414-1942423A2F9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72705" y="1950401"/>
            <a:ext cx="288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ELEMENT</a:t>
            </a:r>
            <a:endParaRPr lang="fr-FR" dirty="0"/>
          </a:p>
        </p:txBody>
      </p:sp>
      <p:cxnSp>
        <p:nvCxnSpPr>
          <p:cNvPr id="49" name="Straight Connector 35">
            <a:extLst>
              <a:ext uri="{FF2B5EF4-FFF2-40B4-BE49-F238E27FC236}">
                <a16:creationId xmlns="" xmlns:a16="http://schemas.microsoft.com/office/drawing/2014/main" id="{F63B6391-DC4C-41DC-B839-5F3B7243EF64}"/>
              </a:ext>
            </a:extLst>
          </p:cNvPr>
          <p:cNvCxnSpPr/>
          <p:nvPr/>
        </p:nvCxnSpPr>
        <p:spPr>
          <a:xfrm>
            <a:off x="7972705" y="4150182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texte 34">
            <a:extLst>
              <a:ext uri="{FF2B5EF4-FFF2-40B4-BE49-F238E27FC236}">
                <a16:creationId xmlns="" xmlns:a16="http://schemas.microsoft.com/office/drawing/2014/main" id="{F97A95D9-2C38-4766-A04A-722FDAF4E59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20136" y="4150182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51" name="Espace réservé du texte 4">
            <a:extLst>
              <a:ext uri="{FF2B5EF4-FFF2-40B4-BE49-F238E27FC236}">
                <a16:creationId xmlns="" xmlns:a16="http://schemas.microsoft.com/office/drawing/2014/main" id="{164A15FA-DD60-4C2C-9300-09AA55301B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72706" y="4562055"/>
            <a:ext cx="2880000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56" name="Espace réservé du texte 2">
            <a:extLst>
              <a:ext uri="{FF2B5EF4-FFF2-40B4-BE49-F238E27FC236}">
                <a16:creationId xmlns="" xmlns:a16="http://schemas.microsoft.com/office/drawing/2014/main" id="{FBDA8264-22D4-44D8-8560-474CA938A9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72705" y="4268095"/>
            <a:ext cx="288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="" xmlns:a16="http://schemas.microsoft.com/office/drawing/2014/main" id="{BB5CD2FE-B908-4167-BE43-9C97357DEE9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54112" y="2255861"/>
            <a:ext cx="2880000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55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5"/>
          <p:cNvCxnSpPr/>
          <p:nvPr/>
        </p:nvCxnSpPr>
        <p:spPr>
          <a:xfrm>
            <a:off x="4599521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952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53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4599521" y="1953590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23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5">
            <a:extLst>
              <a:ext uri="{FF2B5EF4-FFF2-40B4-BE49-F238E27FC236}">
                <a16:creationId xmlns="" xmlns:a16="http://schemas.microsoft.com/office/drawing/2014/main" id="{8F071674-1CE3-46E9-8D93-E8473737F7A5}"/>
              </a:ext>
            </a:extLst>
          </p:cNvPr>
          <p:cNvCxnSpPr/>
          <p:nvPr/>
        </p:nvCxnSpPr>
        <p:spPr>
          <a:xfrm>
            <a:off x="3161862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34">
            <a:extLst>
              <a:ext uri="{FF2B5EF4-FFF2-40B4-BE49-F238E27FC236}">
                <a16:creationId xmlns="" xmlns:a16="http://schemas.microsoft.com/office/drawing/2014/main" id="{D08DA8FA-C1D0-46CB-8482-580AAC1D8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09293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5" name="Espace réservé du texte 4">
            <a:extLst>
              <a:ext uri="{FF2B5EF4-FFF2-40B4-BE49-F238E27FC236}">
                <a16:creationId xmlns="" xmlns:a16="http://schemas.microsoft.com/office/drawing/2014/main" id="{3949B3F2-6873-4EB4-BAA7-AF6420F858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61863" y="4568348"/>
            <a:ext cx="243258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D12B739D-C472-46B3-B1C4-AEE351C78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61861" y="4288551"/>
            <a:ext cx="2432582" cy="2735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1" name="Straight Connector 35">
            <a:extLst>
              <a:ext uri="{FF2B5EF4-FFF2-40B4-BE49-F238E27FC236}">
                <a16:creationId xmlns="" xmlns:a16="http://schemas.microsoft.com/office/drawing/2014/main" id="{2BCA5811-5B0D-4FF6-AE00-DF6A45AA4B55}"/>
              </a:ext>
            </a:extLst>
          </p:cNvPr>
          <p:cNvCxnSpPr/>
          <p:nvPr/>
        </p:nvCxnSpPr>
        <p:spPr>
          <a:xfrm>
            <a:off x="7972705" y="18439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texte 34">
            <a:extLst>
              <a:ext uri="{FF2B5EF4-FFF2-40B4-BE49-F238E27FC236}">
                <a16:creationId xmlns="" xmlns:a16="http://schemas.microsoft.com/office/drawing/2014/main" id="{B4F112E3-27D1-4937-8724-39A2534914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0136" y="18439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5" name="Espace réservé du texte 4">
            <a:extLst>
              <a:ext uri="{FF2B5EF4-FFF2-40B4-BE49-F238E27FC236}">
                <a16:creationId xmlns="" xmlns:a16="http://schemas.microsoft.com/office/drawing/2014/main" id="{3141F261-7BE4-49A2-9126-D49239838C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972706" y="22558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="" xmlns:a16="http://schemas.microsoft.com/office/drawing/2014/main" id="{D7B6DDC3-85A7-413C-BBF6-01228BFBA5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72705" y="1961901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9" name="Straight Connector 35">
            <a:extLst>
              <a:ext uri="{FF2B5EF4-FFF2-40B4-BE49-F238E27FC236}">
                <a16:creationId xmlns="" xmlns:a16="http://schemas.microsoft.com/office/drawing/2014/main" id="{F63B6391-DC4C-41DC-B839-5F3B7243EF64}"/>
              </a:ext>
            </a:extLst>
          </p:cNvPr>
          <p:cNvCxnSpPr/>
          <p:nvPr/>
        </p:nvCxnSpPr>
        <p:spPr>
          <a:xfrm>
            <a:off x="6299397" y="4150182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texte 34">
            <a:extLst>
              <a:ext uri="{FF2B5EF4-FFF2-40B4-BE49-F238E27FC236}">
                <a16:creationId xmlns="" xmlns:a16="http://schemas.microsoft.com/office/drawing/2014/main" id="{F97A95D9-2C38-4766-A04A-722FDAF4E59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46828" y="4150182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51" name="Espace réservé du texte 4">
            <a:extLst>
              <a:ext uri="{FF2B5EF4-FFF2-40B4-BE49-F238E27FC236}">
                <a16:creationId xmlns="" xmlns:a16="http://schemas.microsoft.com/office/drawing/2014/main" id="{164A15FA-DD60-4C2C-9300-09AA55301B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99398" y="4562055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56" name="Espace réservé du texte 2">
            <a:extLst>
              <a:ext uri="{FF2B5EF4-FFF2-40B4-BE49-F238E27FC236}">
                <a16:creationId xmlns="" xmlns:a16="http://schemas.microsoft.com/office/drawing/2014/main" id="{FBDA8264-22D4-44D8-8560-474CA938A9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397" y="4268095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57" name="Straight Connector 35">
            <a:extLst>
              <a:ext uri="{FF2B5EF4-FFF2-40B4-BE49-F238E27FC236}">
                <a16:creationId xmlns="" xmlns:a16="http://schemas.microsoft.com/office/drawing/2014/main" id="{69AE2871-B1DE-41FA-BD9D-F9BE2455B6B0}"/>
              </a:ext>
            </a:extLst>
          </p:cNvPr>
          <p:cNvCxnSpPr/>
          <p:nvPr/>
        </p:nvCxnSpPr>
        <p:spPr>
          <a:xfrm>
            <a:off x="9407051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4">
            <a:extLst>
              <a:ext uri="{FF2B5EF4-FFF2-40B4-BE49-F238E27FC236}">
                <a16:creationId xmlns="" xmlns:a16="http://schemas.microsoft.com/office/drawing/2014/main" id="{15B7084F-FC3E-43AC-8AF0-191D84E819C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54482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63" name="Espace réservé du texte 4">
            <a:extLst>
              <a:ext uri="{FF2B5EF4-FFF2-40B4-BE49-F238E27FC236}">
                <a16:creationId xmlns="" xmlns:a16="http://schemas.microsoft.com/office/drawing/2014/main" id="{5F0A6993-2B73-48B1-83AE-0D324D6B1AB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07052" y="4568348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="" xmlns:a16="http://schemas.microsoft.com/office/drawing/2014/main" id="{78EFC9D7-3DBC-4459-8DD2-968D89AB091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07051" y="4274388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="" xmlns:a16="http://schemas.microsoft.com/office/drawing/2014/main" id="{BB5CD2FE-B908-4167-BE43-9C97357DEE9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99520" y="22558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95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5"/>
          <p:cNvCxnSpPr/>
          <p:nvPr/>
        </p:nvCxnSpPr>
        <p:spPr>
          <a:xfrm>
            <a:off x="3191742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2539173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53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191742" y="1953590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23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5">
            <a:extLst>
              <a:ext uri="{FF2B5EF4-FFF2-40B4-BE49-F238E27FC236}">
                <a16:creationId xmlns="" xmlns:a16="http://schemas.microsoft.com/office/drawing/2014/main" id="{8F071674-1CE3-46E9-8D93-E8473737F7A5}"/>
              </a:ext>
            </a:extLst>
          </p:cNvPr>
          <p:cNvCxnSpPr/>
          <p:nvPr/>
        </p:nvCxnSpPr>
        <p:spPr>
          <a:xfrm>
            <a:off x="3161862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34">
            <a:extLst>
              <a:ext uri="{FF2B5EF4-FFF2-40B4-BE49-F238E27FC236}">
                <a16:creationId xmlns="" xmlns:a16="http://schemas.microsoft.com/office/drawing/2014/main" id="{D08DA8FA-C1D0-46CB-8482-580AAC1D8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09293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="" xmlns:a16="http://schemas.microsoft.com/office/drawing/2014/main" id="{3949B3F2-6873-4EB4-BAA7-AF6420F858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61863" y="4568348"/>
            <a:ext cx="243258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D12B739D-C472-46B3-B1C4-AEE351C78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61861" y="4288551"/>
            <a:ext cx="2432582" cy="2735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37" name="Straight Connector 35">
            <a:extLst>
              <a:ext uri="{FF2B5EF4-FFF2-40B4-BE49-F238E27FC236}">
                <a16:creationId xmlns="" xmlns:a16="http://schemas.microsoft.com/office/drawing/2014/main" id="{62793D28-D7B2-4D5C-9967-5953CD6AB785}"/>
              </a:ext>
            </a:extLst>
          </p:cNvPr>
          <p:cNvCxnSpPr/>
          <p:nvPr/>
        </p:nvCxnSpPr>
        <p:spPr>
          <a:xfrm>
            <a:off x="6299397" y="18324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34">
            <a:extLst>
              <a:ext uri="{FF2B5EF4-FFF2-40B4-BE49-F238E27FC236}">
                <a16:creationId xmlns="" xmlns:a16="http://schemas.microsoft.com/office/drawing/2014/main" id="{B878C1FB-D113-4A7A-9454-DE47B0C72A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646828" y="18324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="" xmlns:a16="http://schemas.microsoft.com/office/drawing/2014/main" id="{739E26FB-0DCD-43D6-81B0-780E723D2B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9398" y="22443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A05178CF-0C5E-41EC-8414-1942423A2F9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9397" y="1950401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1" name="Straight Connector 35">
            <a:extLst>
              <a:ext uri="{FF2B5EF4-FFF2-40B4-BE49-F238E27FC236}">
                <a16:creationId xmlns="" xmlns:a16="http://schemas.microsoft.com/office/drawing/2014/main" id="{2BCA5811-5B0D-4FF6-AE00-DF6A45AA4B55}"/>
              </a:ext>
            </a:extLst>
          </p:cNvPr>
          <p:cNvCxnSpPr/>
          <p:nvPr/>
        </p:nvCxnSpPr>
        <p:spPr>
          <a:xfrm>
            <a:off x="9421143" y="18439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texte 34">
            <a:extLst>
              <a:ext uri="{FF2B5EF4-FFF2-40B4-BE49-F238E27FC236}">
                <a16:creationId xmlns="" xmlns:a16="http://schemas.microsoft.com/office/drawing/2014/main" id="{B4F112E3-27D1-4937-8724-39A2534914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68574" y="18439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45" name="Espace réservé du texte 4">
            <a:extLst>
              <a:ext uri="{FF2B5EF4-FFF2-40B4-BE49-F238E27FC236}">
                <a16:creationId xmlns="" xmlns:a16="http://schemas.microsoft.com/office/drawing/2014/main" id="{3141F261-7BE4-49A2-9126-D49239838C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21144" y="22558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="" xmlns:a16="http://schemas.microsoft.com/office/drawing/2014/main" id="{D7B6DDC3-85A7-413C-BBF6-01228BFBA5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21143" y="1961901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9" name="Straight Connector 35">
            <a:extLst>
              <a:ext uri="{FF2B5EF4-FFF2-40B4-BE49-F238E27FC236}">
                <a16:creationId xmlns="" xmlns:a16="http://schemas.microsoft.com/office/drawing/2014/main" id="{F63B6391-DC4C-41DC-B839-5F3B7243EF64}"/>
              </a:ext>
            </a:extLst>
          </p:cNvPr>
          <p:cNvCxnSpPr/>
          <p:nvPr/>
        </p:nvCxnSpPr>
        <p:spPr>
          <a:xfrm>
            <a:off x="6299397" y="4150182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texte 34">
            <a:extLst>
              <a:ext uri="{FF2B5EF4-FFF2-40B4-BE49-F238E27FC236}">
                <a16:creationId xmlns="" xmlns:a16="http://schemas.microsoft.com/office/drawing/2014/main" id="{F97A95D9-2C38-4766-A04A-722FDAF4E59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46828" y="4150182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05</a:t>
            </a:r>
          </a:p>
        </p:txBody>
      </p:sp>
      <p:sp>
        <p:nvSpPr>
          <p:cNvPr id="51" name="Espace réservé du texte 4">
            <a:extLst>
              <a:ext uri="{FF2B5EF4-FFF2-40B4-BE49-F238E27FC236}">
                <a16:creationId xmlns="" xmlns:a16="http://schemas.microsoft.com/office/drawing/2014/main" id="{164A15FA-DD60-4C2C-9300-09AA55301B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99398" y="4562055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56" name="Espace réservé du texte 2">
            <a:extLst>
              <a:ext uri="{FF2B5EF4-FFF2-40B4-BE49-F238E27FC236}">
                <a16:creationId xmlns="" xmlns:a16="http://schemas.microsoft.com/office/drawing/2014/main" id="{FBDA8264-22D4-44D8-8560-474CA938A9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397" y="4268095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57" name="Straight Connector 35">
            <a:extLst>
              <a:ext uri="{FF2B5EF4-FFF2-40B4-BE49-F238E27FC236}">
                <a16:creationId xmlns="" xmlns:a16="http://schemas.microsoft.com/office/drawing/2014/main" id="{69AE2871-B1DE-41FA-BD9D-F9BE2455B6B0}"/>
              </a:ext>
            </a:extLst>
          </p:cNvPr>
          <p:cNvCxnSpPr/>
          <p:nvPr/>
        </p:nvCxnSpPr>
        <p:spPr>
          <a:xfrm>
            <a:off x="9407051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4">
            <a:extLst>
              <a:ext uri="{FF2B5EF4-FFF2-40B4-BE49-F238E27FC236}">
                <a16:creationId xmlns="" xmlns:a16="http://schemas.microsoft.com/office/drawing/2014/main" id="{15B7084F-FC3E-43AC-8AF0-191D84E819C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54482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06</a:t>
            </a:r>
          </a:p>
        </p:txBody>
      </p:sp>
      <p:sp>
        <p:nvSpPr>
          <p:cNvPr id="63" name="Espace réservé du texte 4">
            <a:extLst>
              <a:ext uri="{FF2B5EF4-FFF2-40B4-BE49-F238E27FC236}">
                <a16:creationId xmlns="" xmlns:a16="http://schemas.microsoft.com/office/drawing/2014/main" id="{5F0A6993-2B73-48B1-83AE-0D324D6B1AB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07052" y="4568348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="" xmlns:a16="http://schemas.microsoft.com/office/drawing/2014/main" id="{78EFC9D7-3DBC-4459-8DD2-968D89AB091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07051" y="4274388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="" xmlns:a16="http://schemas.microsoft.com/office/drawing/2014/main" id="{BB5CD2FE-B908-4167-BE43-9C97357DEE9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191741" y="22558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97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7"/>
          <p:cNvSpPr>
            <a:spLocks noGrp="1"/>
          </p:cNvSpPr>
          <p:nvPr>
            <p:ph type="pic" sz="quarter" idx="17" hasCustomPrompt="1"/>
          </p:nvPr>
        </p:nvSpPr>
        <p:spPr>
          <a:xfrm>
            <a:off x="7400684" y="509964"/>
            <a:ext cx="4410316" cy="5376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550030"/>
            <a:ext cx="4888460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deux lignes</a:t>
            </a:r>
          </a:p>
        </p:txBody>
      </p:sp>
      <p:cxnSp>
        <p:nvCxnSpPr>
          <p:cNvPr id="12" name="Straight Connector 5">
            <a:extLst>
              <a:ext uri="{FF2B5EF4-FFF2-40B4-BE49-F238E27FC236}">
                <a16:creationId xmlns="" xmlns:a16="http://schemas.microsoft.com/office/drawing/2014/main" id="{2D84ED92-226B-48C7-B004-981E424B5DA4}"/>
              </a:ext>
            </a:extLst>
          </p:cNvPr>
          <p:cNvCxnSpPr>
            <a:cxnSpLocks/>
          </p:cNvCxnSpPr>
          <p:nvPr/>
        </p:nvCxnSpPr>
        <p:spPr>
          <a:xfrm flipV="1">
            <a:off x="2369654" y="55171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6">
            <a:extLst>
              <a:ext uri="{FF2B5EF4-FFF2-40B4-BE49-F238E27FC236}">
                <a16:creationId xmlns="" xmlns:a16="http://schemas.microsoft.com/office/drawing/2014/main" id="{90AD27EC-E409-45A1-83F7-08064906C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B1E69031-D97E-420C-B81A-E3C3574E9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9654" y="1714017"/>
            <a:ext cx="4888460" cy="16296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600" b="0" i="0" smtClean="0">
                <a:effectLst/>
              </a:defRPr>
            </a:lvl1pPr>
            <a:lvl2pPr>
              <a:defRPr lang="fr-FR" sz="1800" dirty="0">
                <a:solidFill>
                  <a:srgbClr val="1D949F"/>
                </a:solidFill>
              </a:defRPr>
            </a:lvl2pPr>
            <a:lvl3pPr>
              <a:defRPr lang="fr-FR" sz="1400" b="1" dirty="0">
                <a:solidFill>
                  <a:srgbClr val="137175"/>
                </a:solidFill>
              </a:defRPr>
            </a:lvl3pPr>
            <a:lvl4pPr>
              <a:defRPr lang="fr-FR" sz="1200" i="1" dirty="0">
                <a:solidFill>
                  <a:srgbClr val="126063"/>
                </a:solidFill>
              </a:defRPr>
            </a:lvl4pPr>
          </a:lstStyle>
          <a:p>
            <a:pPr lvl="0"/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. Duis pharetra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nunc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69654" y="3594835"/>
            <a:ext cx="4886165" cy="2291827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45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7">
            <a:extLst>
              <a:ext uri="{FF2B5EF4-FFF2-40B4-BE49-F238E27FC236}">
                <a16:creationId xmlns="" xmlns:a16="http://schemas.microsoft.com/office/drawing/2014/main" id="{E2E7E0C1-0F49-4CA6-9223-FE6CF6912F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09800" y="575007"/>
            <a:ext cx="4410316" cy="5376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0DC2AE95-07DB-4D05-8881-D190D11C78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6283" y="583736"/>
            <a:ext cx="4888460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="" xmlns:a16="http://schemas.microsoft.com/office/drawing/2014/main" id="{55C20500-DC0A-4044-AEE8-F9C0D11C9328}"/>
              </a:ext>
            </a:extLst>
          </p:cNvPr>
          <p:cNvCxnSpPr>
            <a:cxnSpLocks/>
          </p:cNvCxnSpPr>
          <p:nvPr/>
        </p:nvCxnSpPr>
        <p:spPr>
          <a:xfrm flipV="1">
            <a:off x="6924835" y="575007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6">
            <a:extLst>
              <a:ext uri="{FF2B5EF4-FFF2-40B4-BE49-F238E27FC236}">
                <a16:creationId xmlns="" xmlns:a16="http://schemas.microsoft.com/office/drawing/2014/main" id="{DDE908E3-0943-4D2D-926D-195D15BF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20EBE1AF-FA10-467C-A1BA-3A719B0029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25069" y="1770094"/>
            <a:ext cx="4890414" cy="157360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600" b="0" i="0" smtClean="0">
                <a:effectLst/>
              </a:defRPr>
            </a:lvl1pPr>
            <a:lvl2pPr>
              <a:defRPr lang="fr-FR" sz="1800" dirty="0">
                <a:solidFill>
                  <a:srgbClr val="1D949F"/>
                </a:solidFill>
              </a:defRPr>
            </a:lvl2pPr>
            <a:lvl3pPr>
              <a:defRPr lang="fr-FR" sz="1400" b="1" dirty="0">
                <a:solidFill>
                  <a:srgbClr val="137175"/>
                </a:solidFill>
              </a:defRPr>
            </a:lvl3pPr>
            <a:lvl4pPr>
              <a:defRPr lang="fr-FR" sz="1200" i="1" dirty="0">
                <a:solidFill>
                  <a:srgbClr val="126063"/>
                </a:solidFill>
              </a:defRPr>
            </a:lvl4pPr>
          </a:lstStyle>
          <a:p>
            <a:pPr lvl="0"/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. Duis pharetra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nunc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924835" y="3659878"/>
            <a:ext cx="4886165" cy="2291827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5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936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1C87BA51-0DEE-4B47-8769-2F00D59604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4161" y="2592598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Dosis" panose="02010803020202060003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="" xmlns:a16="http://schemas.microsoft.com/office/drawing/2014/main" id="{E35363B0-9008-4A3A-9CED-66DB8C85C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161" y="4514851"/>
            <a:ext cx="6543675" cy="380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Dosis" panose="02010803020202060003" pitchFamily="2" charset="0"/>
              </a:defRPr>
            </a:lvl1pPr>
            <a:lvl2pPr marL="457200" indent="0" algn="ctr">
              <a:buNone/>
              <a:defRPr sz="2200">
                <a:latin typeface="Lato"/>
              </a:defRPr>
            </a:lvl2pPr>
          </a:lstStyle>
          <a:p>
            <a:pPr lvl="1"/>
            <a:r>
              <a:rPr lang="fr-FR" dirty="0"/>
              <a:t>Nom de l’intervenant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="" xmlns:a16="http://schemas.microsoft.com/office/drawing/2014/main" id="{DE841808-79B4-4A1E-8C4E-45E6AC2501F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24161" y="5242345"/>
            <a:ext cx="6543675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Lato"/>
              </a:defRPr>
            </a:lvl1pPr>
          </a:lstStyle>
          <a:p>
            <a:pPr lvl="0"/>
            <a:fld id="{8027B8AD-6BAD-4996-BB55-94C4D0A2E338}" type="datetime1">
              <a:rPr lang="fr-FR" smtClean="0"/>
              <a:t>04/06/2018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D58B6CB-8FD7-42D5-B42B-9D8D0FA0A3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4161" y="3512929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803020202060003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04B3C91-DF9E-4E68-8D16-4F1BE548B946}"/>
              </a:ext>
            </a:extLst>
          </p:cNvPr>
          <p:cNvSpPr/>
          <p:nvPr/>
        </p:nvSpPr>
        <p:spPr>
          <a:xfrm>
            <a:off x="0" y="6797615"/>
            <a:ext cx="12192000" cy="60385"/>
          </a:xfrm>
          <a:prstGeom prst="rect">
            <a:avLst/>
          </a:prstGeom>
          <a:solidFill>
            <a:srgbClr val="39AE34"/>
          </a:solidFill>
          <a:ln>
            <a:solidFill>
              <a:srgbClr val="39A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osis" panose="0201080302020206000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687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pi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sz="quarter" idx="10" hasCustomPrompt="1"/>
          </p:nvPr>
        </p:nvSpPr>
        <p:spPr>
          <a:xfrm>
            <a:off x="1888435" y="0"/>
            <a:ext cx="10303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38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7">
            <a:extLst>
              <a:ext uri="{FF2B5EF4-FFF2-40B4-BE49-F238E27FC236}">
                <a16:creationId xmlns="" xmlns:a16="http://schemas.microsoft.com/office/drawing/2014/main" id="{649DF2B5-AD5C-435D-BEA8-96D3A0EDC13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69654" y="1608287"/>
            <a:ext cx="4410316" cy="4563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00D9B5B1-6C27-4DE3-BC43-82985D7038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6250"/>
            <a:ext cx="9455085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="" xmlns:a16="http://schemas.microsoft.com/office/drawing/2014/main" id="{5DDDBF61-92F0-48C3-9CB6-5FD427C6CD7F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pour une image  17">
            <a:extLst>
              <a:ext uri="{FF2B5EF4-FFF2-40B4-BE49-F238E27FC236}">
                <a16:creationId xmlns="" xmlns:a16="http://schemas.microsoft.com/office/drawing/2014/main" id="{67C98CD0-8F54-4204-933D-1AF49C9F1AC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400684" y="1608287"/>
            <a:ext cx="4410316" cy="4563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="" xmlns:a16="http://schemas.microsoft.com/office/drawing/2014/main" id="{531E8EBC-E52F-4EE2-9721-E454B6134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49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8"/>
            <a:ext cx="9441346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8" name="Espace réservé du texte 16">
            <a:extLst>
              <a:ext uri="{FF2B5EF4-FFF2-40B4-BE49-F238E27FC236}">
                <a16:creationId xmlns="" xmlns:a16="http://schemas.microsoft.com/office/drawing/2014/main" id="{DEB55C3E-B79C-4065-9CF7-70096A750B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9654" y="2208944"/>
            <a:ext cx="4637321" cy="3928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exercitation</a:t>
            </a:r>
            <a:r>
              <a:rPr lang="fr-FR" dirty="0"/>
              <a:t> </a:t>
            </a:r>
            <a:r>
              <a:rPr lang="fr-FR" dirty="0" err="1"/>
              <a:t>ullamco</a:t>
            </a:r>
            <a:r>
              <a:rPr lang="fr-FR" dirty="0"/>
              <a:t> </a:t>
            </a:r>
            <a:r>
              <a:rPr lang="fr-FR" dirty="0" err="1"/>
              <a:t>laboris</a:t>
            </a:r>
            <a:r>
              <a:rPr lang="fr-FR" dirty="0"/>
              <a:t> </a:t>
            </a:r>
            <a:r>
              <a:rPr lang="fr-FR" dirty="0" err="1"/>
              <a:t>nisi</a:t>
            </a:r>
            <a:r>
              <a:rPr lang="fr-FR" dirty="0"/>
              <a:t>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</a:t>
            </a:r>
            <a:r>
              <a:rPr lang="fr-FR" dirty="0" err="1"/>
              <a:t>consequat</a:t>
            </a:r>
            <a:r>
              <a:rPr lang="fr-FR" dirty="0"/>
              <a:t>. </a:t>
            </a:r>
          </a:p>
        </p:txBody>
      </p:sp>
      <p:sp>
        <p:nvSpPr>
          <p:cNvPr id="10" name="Espace réservé du texte 16">
            <a:extLst>
              <a:ext uri="{FF2B5EF4-FFF2-40B4-BE49-F238E27FC236}">
                <a16:creationId xmlns="" xmlns:a16="http://schemas.microsoft.com/office/drawing/2014/main" id="{D57AA822-843F-4A4A-81B7-4F9D5E7D72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3679" y="2208944"/>
            <a:ext cx="4637321" cy="3902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exercitation</a:t>
            </a:r>
            <a:r>
              <a:rPr lang="fr-FR" dirty="0"/>
              <a:t> </a:t>
            </a:r>
            <a:r>
              <a:rPr lang="fr-FR" dirty="0" err="1"/>
              <a:t>ullamco</a:t>
            </a:r>
            <a:r>
              <a:rPr lang="fr-FR" dirty="0"/>
              <a:t> </a:t>
            </a:r>
            <a:r>
              <a:rPr lang="fr-FR" dirty="0" err="1"/>
              <a:t>laboris</a:t>
            </a:r>
            <a:r>
              <a:rPr lang="fr-FR" dirty="0"/>
              <a:t> </a:t>
            </a:r>
            <a:r>
              <a:rPr lang="fr-FR" dirty="0" err="1"/>
              <a:t>nisi</a:t>
            </a:r>
            <a:r>
              <a:rPr lang="fr-FR" dirty="0"/>
              <a:t>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</a:t>
            </a:r>
            <a:r>
              <a:rPr lang="fr-FR" dirty="0" err="1"/>
              <a:t>consequat</a:t>
            </a:r>
            <a:r>
              <a:rPr lang="fr-FR" dirty="0"/>
              <a:t>.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="" xmlns:a16="http://schemas.microsoft.com/office/drawing/2014/main" id="{87447129-900E-451A-AC37-57F5AB83F5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69654" y="1914984"/>
            <a:ext cx="4637321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="" xmlns:a16="http://schemas.microsoft.com/office/drawing/2014/main" id="{0B943239-66F0-41EF-9AE2-3A43E7E96B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73679" y="1927537"/>
            <a:ext cx="4637321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="" xmlns:a16="http://schemas.microsoft.com/office/drawing/2014/main" id="{CFDE32DE-5CAC-492F-BF20-69639B07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5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rriculum_Vit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2395747" y="1611262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#1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="" xmlns:a16="http://schemas.microsoft.com/office/drawing/2014/main" id="{32D64D7F-9E9E-496C-A16F-C42E8794B6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95747" y="2019149"/>
            <a:ext cx="2996648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cxnSp>
        <p:nvCxnSpPr>
          <p:cNvPr id="21" name="Straight Connector 5">
            <a:extLst>
              <a:ext uri="{FF2B5EF4-FFF2-40B4-BE49-F238E27FC236}">
                <a16:creationId xmlns="" xmlns:a16="http://schemas.microsoft.com/office/drawing/2014/main" id="{FCC4F5BF-6380-432C-A9F2-45CC9FAA21E3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5">
            <a:extLst>
              <a:ext uri="{FF2B5EF4-FFF2-40B4-BE49-F238E27FC236}">
                <a16:creationId xmlns="" xmlns:a16="http://schemas.microsoft.com/office/drawing/2014/main" id="{6039C911-A082-4024-8D91-81E1000EF3E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95746" y="3959295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#2</a:t>
            </a:r>
          </a:p>
        </p:txBody>
      </p:sp>
      <p:sp>
        <p:nvSpPr>
          <p:cNvPr id="25" name="Espace réservé du texte 16">
            <a:extLst>
              <a:ext uri="{FF2B5EF4-FFF2-40B4-BE49-F238E27FC236}">
                <a16:creationId xmlns="" xmlns:a16="http://schemas.microsoft.com/office/drawing/2014/main" id="{A927577E-1F04-4D6C-9055-B42B50817F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95746" y="4367182"/>
            <a:ext cx="2996649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36" name="Espace réservé du texte 5">
            <a:extLst>
              <a:ext uri="{FF2B5EF4-FFF2-40B4-BE49-F238E27FC236}">
                <a16:creationId xmlns="" xmlns:a16="http://schemas.microsoft.com/office/drawing/2014/main" id="{4CA0BE0F-582F-4094-A96D-C180600F355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606499" y="1611262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#3</a:t>
            </a:r>
          </a:p>
        </p:txBody>
      </p:sp>
      <p:sp>
        <p:nvSpPr>
          <p:cNvPr id="37" name="Espace réservé du texte 16">
            <a:extLst>
              <a:ext uri="{FF2B5EF4-FFF2-40B4-BE49-F238E27FC236}">
                <a16:creationId xmlns="" xmlns:a16="http://schemas.microsoft.com/office/drawing/2014/main" id="{F43127AD-1F95-4E04-BF75-644279EEBDB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606499" y="2019149"/>
            <a:ext cx="2996648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="" xmlns:a16="http://schemas.microsoft.com/office/drawing/2014/main" id="{E033093F-0A66-45BC-AA2A-44F4595852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17251" y="1611262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#5</a:t>
            </a:r>
          </a:p>
        </p:txBody>
      </p:sp>
      <p:sp>
        <p:nvSpPr>
          <p:cNvPr id="39" name="Espace réservé du texte 16">
            <a:extLst>
              <a:ext uri="{FF2B5EF4-FFF2-40B4-BE49-F238E27FC236}">
                <a16:creationId xmlns="" xmlns:a16="http://schemas.microsoft.com/office/drawing/2014/main" id="{920EAF65-120F-4032-B430-BCEBE14334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17251" y="2019149"/>
            <a:ext cx="2996648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40" name="Espace réservé du texte 5">
            <a:extLst>
              <a:ext uri="{FF2B5EF4-FFF2-40B4-BE49-F238E27FC236}">
                <a16:creationId xmlns="" xmlns:a16="http://schemas.microsoft.com/office/drawing/2014/main" id="{6DBB631E-7018-4C37-8896-E9481A3668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615061" y="3959295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#4</a:t>
            </a:r>
          </a:p>
        </p:txBody>
      </p:sp>
      <p:sp>
        <p:nvSpPr>
          <p:cNvPr id="41" name="Espace réservé du texte 16">
            <a:extLst>
              <a:ext uri="{FF2B5EF4-FFF2-40B4-BE49-F238E27FC236}">
                <a16:creationId xmlns="" xmlns:a16="http://schemas.microsoft.com/office/drawing/2014/main" id="{7D77F0C5-7E7B-479A-B98B-664DFE89408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15061" y="4367180"/>
            <a:ext cx="2996649" cy="16405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42" name="Espace réservé du texte 5">
            <a:extLst>
              <a:ext uri="{FF2B5EF4-FFF2-40B4-BE49-F238E27FC236}">
                <a16:creationId xmlns="" xmlns:a16="http://schemas.microsoft.com/office/drawing/2014/main" id="{1F1FD44A-D0A6-43DA-87EA-2B91D78119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17250" y="3959295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#6</a:t>
            </a:r>
          </a:p>
        </p:txBody>
      </p:sp>
      <p:sp>
        <p:nvSpPr>
          <p:cNvPr id="43" name="Espace réservé du texte 16">
            <a:extLst>
              <a:ext uri="{FF2B5EF4-FFF2-40B4-BE49-F238E27FC236}">
                <a16:creationId xmlns="" xmlns:a16="http://schemas.microsoft.com/office/drawing/2014/main" id="{DEB7F37C-B0CB-4685-B8EA-1F31A083722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817250" y="4367182"/>
            <a:ext cx="2996649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22" name="Espace réservé du numéro de diapositive 6">
            <a:extLst>
              <a:ext uri="{FF2B5EF4-FFF2-40B4-BE49-F238E27FC236}">
                <a16:creationId xmlns="" xmlns:a16="http://schemas.microsoft.com/office/drawing/2014/main" id="{64359EAB-7652-4FE5-ADFC-2E285D97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="" xmlns:a16="http://schemas.microsoft.com/office/drawing/2014/main" id="{7E00B5F1-A41D-4BDE-BC30-E541C23F2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9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1C87BA51-0DEE-4B47-8769-2F00D59604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4161" y="2592598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Dosis" panose="02010803020202060003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="" xmlns:a16="http://schemas.microsoft.com/office/drawing/2014/main" id="{E35363B0-9008-4A3A-9CED-66DB8C85C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161" y="4514851"/>
            <a:ext cx="6543675" cy="380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Dosis" panose="02010803020202060003" pitchFamily="2" charset="0"/>
              </a:defRPr>
            </a:lvl1pPr>
            <a:lvl2pPr marL="457200" indent="0" algn="ctr">
              <a:buNone/>
              <a:defRPr sz="2200">
                <a:latin typeface="Lato"/>
              </a:defRPr>
            </a:lvl2pPr>
          </a:lstStyle>
          <a:p>
            <a:pPr lvl="1"/>
            <a:r>
              <a:rPr lang="fr-FR" dirty="0"/>
              <a:t>Nom de l’intervenant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="" xmlns:a16="http://schemas.microsoft.com/office/drawing/2014/main" id="{DE841808-79B4-4A1E-8C4E-45E6AC2501F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24161" y="5242345"/>
            <a:ext cx="6543675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Lato"/>
              </a:defRPr>
            </a:lvl1pPr>
          </a:lstStyle>
          <a:p>
            <a:pPr lvl="0"/>
            <a:fld id="{8027B8AD-6BAD-4996-BB55-94C4D0A2E338}" type="datetime1">
              <a:rPr lang="fr-FR" smtClean="0"/>
              <a:t>04/06/2018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D58B6CB-8FD7-42D5-B42B-9D8D0FA0A3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4161" y="3512929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803020202060003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04B3C91-DF9E-4E68-8D16-4F1BE548B946}"/>
              </a:ext>
            </a:extLst>
          </p:cNvPr>
          <p:cNvSpPr/>
          <p:nvPr/>
        </p:nvSpPr>
        <p:spPr>
          <a:xfrm>
            <a:off x="0" y="6797615"/>
            <a:ext cx="12192000" cy="60385"/>
          </a:xfrm>
          <a:prstGeom prst="rect">
            <a:avLst/>
          </a:prstGeom>
          <a:solidFill>
            <a:srgbClr val="39AE34"/>
          </a:solidFill>
          <a:ln>
            <a:solidFill>
              <a:srgbClr val="39A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osis" panose="0201080302020206000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56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5">
            <a:extLst>
              <a:ext uri="{FF2B5EF4-FFF2-40B4-BE49-F238E27FC236}">
                <a16:creationId xmlns="" xmlns:a16="http://schemas.microsoft.com/office/drawing/2014/main" id="{85EEC6F9-BEEC-4D40-A355-1F44692C1F31}"/>
              </a:ext>
            </a:extLst>
          </p:cNvPr>
          <p:cNvCxnSpPr>
            <a:cxnSpLocks/>
          </p:cNvCxnSpPr>
          <p:nvPr/>
        </p:nvCxnSpPr>
        <p:spPr>
          <a:xfrm>
            <a:off x="2853056" y="2957311"/>
            <a:ext cx="691243" cy="0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6">
            <a:extLst>
              <a:ext uri="{FF2B5EF4-FFF2-40B4-BE49-F238E27FC236}">
                <a16:creationId xmlns="" xmlns:a16="http://schemas.microsoft.com/office/drawing/2014/main" id="{7218640E-30BE-4250-9037-D043FFB54D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53056" y="3152142"/>
            <a:ext cx="8647871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!</a:t>
            </a:r>
          </a:p>
        </p:txBody>
      </p:sp>
      <p:sp>
        <p:nvSpPr>
          <p:cNvPr id="8" name="Espace réservé du texte 16">
            <a:extLst>
              <a:ext uri="{FF2B5EF4-FFF2-40B4-BE49-F238E27FC236}">
                <a16:creationId xmlns="" xmlns:a16="http://schemas.microsoft.com/office/drawing/2014/main" id="{1AC572AB-8D11-44DC-8AAB-6A48F6E3A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85026" y="2533271"/>
            <a:ext cx="8647871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32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Fin de la présentation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73"/>
            <a:ext cx="12192000" cy="24441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705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366682" y="1733266"/>
            <a:ext cx="8987118" cy="4443697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Item x</a:t>
            </a:r>
          </a:p>
          <a:p>
            <a:pPr lvl="2"/>
            <a:r>
              <a:rPr lang="fr-FR" dirty="0" smtClean="0"/>
              <a:t>Item x</a:t>
            </a:r>
          </a:p>
          <a:p>
            <a:pPr lvl="3"/>
            <a:r>
              <a:rPr lang="fr-FR" dirty="0" smtClean="0"/>
              <a:t>Item 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8145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8"/>
            <a:ext cx="9441346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="" xmlns:a16="http://schemas.microsoft.com/office/drawing/2014/main" id="{CFDE32DE-5CAC-492F-BF20-69639B07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366682" y="1963271"/>
            <a:ext cx="8987118" cy="4213692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5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46879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177725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612616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56722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2402589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3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3357201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192562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6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147174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982535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04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9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93714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477250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05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12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5727120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5562481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06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23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76754" y="1777255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4" name="Espace réservé du texte 16"/>
          <p:cNvSpPr>
            <a:spLocks noGrp="1"/>
          </p:cNvSpPr>
          <p:nvPr>
            <p:ph type="body" sz="quarter" idx="30" hasCustomPrompt="1"/>
          </p:nvPr>
        </p:nvSpPr>
        <p:spPr>
          <a:xfrm>
            <a:off x="3176754" y="2564528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5" name="Espace réservé du texte 16"/>
          <p:cNvSpPr>
            <a:spLocks noGrp="1"/>
          </p:cNvSpPr>
          <p:nvPr>
            <p:ph type="body" sz="quarter" idx="31" hasCustomPrompt="1"/>
          </p:nvPr>
        </p:nvSpPr>
        <p:spPr>
          <a:xfrm>
            <a:off x="3176754" y="3351801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6" name="Espace réservé du texte 16"/>
          <p:cNvSpPr>
            <a:spLocks noGrp="1"/>
          </p:cNvSpPr>
          <p:nvPr>
            <p:ph type="body" sz="quarter" idx="32" hasCustomPrompt="1"/>
          </p:nvPr>
        </p:nvSpPr>
        <p:spPr>
          <a:xfrm>
            <a:off x="3176754" y="4147936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7" name="Espace réservé du texte 16"/>
          <p:cNvSpPr>
            <a:spLocks noGrp="1"/>
          </p:cNvSpPr>
          <p:nvPr>
            <p:ph type="body" sz="quarter" idx="33" hasCustomPrompt="1"/>
          </p:nvPr>
        </p:nvSpPr>
        <p:spPr>
          <a:xfrm>
            <a:off x="3176754" y="4937147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8" name="Espace réservé du texte 16"/>
          <p:cNvSpPr>
            <a:spLocks noGrp="1"/>
          </p:cNvSpPr>
          <p:nvPr>
            <p:ph type="body" sz="quarter" idx="34" hasCustomPrompt="1"/>
          </p:nvPr>
        </p:nvSpPr>
        <p:spPr>
          <a:xfrm>
            <a:off x="3176754" y="5725778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0182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177725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612616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713359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2548720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3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357745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420289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6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441551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4276912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04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9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530564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514100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05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76755" y="1777255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1" name="Espace réservé du texte 16"/>
          <p:cNvSpPr>
            <a:spLocks noGrp="1"/>
          </p:cNvSpPr>
          <p:nvPr>
            <p:ph type="body" sz="quarter" idx="25" hasCustomPrompt="1"/>
          </p:nvPr>
        </p:nvSpPr>
        <p:spPr>
          <a:xfrm>
            <a:off x="3171000" y="2713359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2" name="Espace réservé du texte 16"/>
          <p:cNvSpPr>
            <a:spLocks noGrp="1"/>
          </p:cNvSpPr>
          <p:nvPr>
            <p:ph type="body" sz="quarter" idx="26" hasCustomPrompt="1"/>
          </p:nvPr>
        </p:nvSpPr>
        <p:spPr>
          <a:xfrm>
            <a:off x="3171000" y="3579501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3" name="Espace réservé du texte 16"/>
          <p:cNvSpPr>
            <a:spLocks noGrp="1"/>
          </p:cNvSpPr>
          <p:nvPr>
            <p:ph type="body" sz="quarter" idx="27" hasCustomPrompt="1"/>
          </p:nvPr>
        </p:nvSpPr>
        <p:spPr>
          <a:xfrm>
            <a:off x="3171000" y="4445643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4" name="Espace réservé du texte 16"/>
          <p:cNvSpPr>
            <a:spLocks noGrp="1"/>
          </p:cNvSpPr>
          <p:nvPr>
            <p:ph type="body" sz="quarter" idx="28" hasCustomPrompt="1"/>
          </p:nvPr>
        </p:nvSpPr>
        <p:spPr>
          <a:xfrm>
            <a:off x="3171000" y="5311785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1439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366682" y="1733266"/>
            <a:ext cx="8987118" cy="4443697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Item x</a:t>
            </a:r>
          </a:p>
          <a:p>
            <a:pPr lvl="2"/>
            <a:r>
              <a:rPr lang="fr-FR" dirty="0" smtClean="0"/>
              <a:t>Item x</a:t>
            </a:r>
          </a:p>
          <a:p>
            <a:pPr lvl="3"/>
            <a:r>
              <a:rPr lang="fr-FR" dirty="0" smtClean="0"/>
              <a:t>Item 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5692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177725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612616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949571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2784932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3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114414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95724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6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5294203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5129564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04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63129" y="1763065"/>
            <a:ext cx="8640000" cy="9039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25" hasCustomPrompt="1"/>
          </p:nvPr>
        </p:nvSpPr>
        <p:spPr>
          <a:xfrm>
            <a:off x="3163129" y="2943407"/>
            <a:ext cx="8640000" cy="9039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26" hasCustomPrompt="1"/>
          </p:nvPr>
        </p:nvSpPr>
        <p:spPr>
          <a:xfrm>
            <a:off x="3163129" y="4114414"/>
            <a:ext cx="8640000" cy="9039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1" name="Espace réservé du texte 16"/>
          <p:cNvSpPr>
            <a:spLocks noGrp="1"/>
          </p:cNvSpPr>
          <p:nvPr>
            <p:ph type="body" sz="quarter" idx="27" hasCustomPrompt="1"/>
          </p:nvPr>
        </p:nvSpPr>
        <p:spPr>
          <a:xfrm>
            <a:off x="3163129" y="5294203"/>
            <a:ext cx="8640000" cy="9039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49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06528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90064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354518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38054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3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501761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4860449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15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76754" y="2065287"/>
            <a:ext cx="8640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16" name="Espace réservé du texte 16"/>
          <p:cNvSpPr>
            <a:spLocks noGrp="1"/>
          </p:cNvSpPr>
          <p:nvPr>
            <p:ph type="body" sz="quarter" idx="25" hasCustomPrompt="1"/>
          </p:nvPr>
        </p:nvSpPr>
        <p:spPr>
          <a:xfrm>
            <a:off x="3171000" y="3548434"/>
            <a:ext cx="8640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26" hasCustomPrompt="1"/>
          </p:nvPr>
        </p:nvSpPr>
        <p:spPr>
          <a:xfrm>
            <a:off x="3171000" y="5017615"/>
            <a:ext cx="8640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9149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2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06528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90064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130086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965447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76754" y="2065287"/>
            <a:ext cx="8647872" cy="1782813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9"/>
          </p:nvPr>
        </p:nvSpPr>
        <p:spPr>
          <a:xfrm>
            <a:off x="3176754" y="4130086"/>
            <a:ext cx="8647872" cy="1782813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863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point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texte 25"/>
          <p:cNvSpPr>
            <a:spLocks noGrp="1"/>
          </p:cNvSpPr>
          <p:nvPr>
            <p:ph type="body" sz="quarter" idx="20" hasCustomPrompt="1"/>
          </p:nvPr>
        </p:nvSpPr>
        <p:spPr>
          <a:xfrm>
            <a:off x="3163109" y="1705499"/>
            <a:ext cx="8640000" cy="25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6" name="Espace réservé du texte 25"/>
          <p:cNvSpPr>
            <a:spLocks noGrp="1"/>
          </p:cNvSpPr>
          <p:nvPr>
            <p:ph type="body" sz="quarter" idx="25" hasCustomPrompt="1"/>
          </p:nvPr>
        </p:nvSpPr>
        <p:spPr>
          <a:xfrm>
            <a:off x="3163109" y="2848824"/>
            <a:ext cx="8640000" cy="229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9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3163109" y="3938085"/>
            <a:ext cx="8640000" cy="229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1814824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>
            <a:extLst>
              <a:ext uri="{FF2B5EF4-FFF2-40B4-BE49-F238E27FC236}">
                <a16:creationId xmlns="" xmlns:a16="http://schemas.microsoft.com/office/drawing/2014/main" id="{51C8F8C3-7E69-4E04-BF57-22C2FE1C4A66}"/>
              </a:ext>
            </a:extLst>
          </p:cNvPr>
          <p:cNvCxnSpPr/>
          <p:nvPr/>
        </p:nvCxnSpPr>
        <p:spPr>
          <a:xfrm>
            <a:off x="3002474" y="295792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="" xmlns:a16="http://schemas.microsoft.com/office/drawing/2014/main" id="{FE9A041D-D830-4DC3-BB8E-3D587F5632A0}"/>
              </a:ext>
            </a:extLst>
          </p:cNvPr>
          <p:cNvCxnSpPr/>
          <p:nvPr/>
        </p:nvCxnSpPr>
        <p:spPr>
          <a:xfrm>
            <a:off x="2956475" y="4027399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650185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52FDBCCC-F9C2-4301-A229-DD10DBCE97B9}"/>
              </a:ext>
            </a:extLst>
          </p:cNvPr>
          <p:cNvSpPr txBox="1"/>
          <p:nvPr/>
        </p:nvSpPr>
        <p:spPr>
          <a:xfrm>
            <a:off x="2209798" y="2780928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B06A86F4-689C-411D-8430-51716B293D8A}"/>
              </a:ext>
            </a:extLst>
          </p:cNvPr>
          <p:cNvSpPr txBox="1"/>
          <p:nvPr/>
        </p:nvSpPr>
        <p:spPr>
          <a:xfrm>
            <a:off x="2161377" y="3861048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4" name="Espace réservé du texte 25"/>
          <p:cNvSpPr>
            <a:spLocks noGrp="1"/>
          </p:cNvSpPr>
          <p:nvPr>
            <p:ph type="body" sz="quarter" idx="29" hasCustomPrompt="1"/>
          </p:nvPr>
        </p:nvSpPr>
        <p:spPr>
          <a:xfrm>
            <a:off x="3163109" y="5081392"/>
            <a:ext cx="8640000" cy="229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cxnSp>
        <p:nvCxnSpPr>
          <p:cNvPr id="26" name="Straight Connector 35">
            <a:extLst>
              <a:ext uri="{FF2B5EF4-FFF2-40B4-BE49-F238E27FC236}">
                <a16:creationId xmlns="" xmlns:a16="http://schemas.microsoft.com/office/drawing/2014/main" id="{FE9A041D-D830-4DC3-BB8E-3D587F5632A0}"/>
              </a:ext>
            </a:extLst>
          </p:cNvPr>
          <p:cNvCxnSpPr/>
          <p:nvPr/>
        </p:nvCxnSpPr>
        <p:spPr>
          <a:xfrm>
            <a:off x="2956462" y="5172856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1">
            <a:extLst>
              <a:ext uri="{FF2B5EF4-FFF2-40B4-BE49-F238E27FC236}">
                <a16:creationId xmlns="" xmlns:a16="http://schemas.microsoft.com/office/drawing/2014/main" id="{B06A86F4-689C-411D-8430-51716B293D8A}"/>
              </a:ext>
            </a:extLst>
          </p:cNvPr>
          <p:cNvSpPr txBox="1"/>
          <p:nvPr/>
        </p:nvSpPr>
        <p:spPr>
          <a:xfrm>
            <a:off x="2161364" y="5006505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F455B"/>
                </a:solidFill>
                <a:latin typeface="Lato" panose="020F0502020204030203" pitchFamily="34" charset="0"/>
              </a:rPr>
              <a:t>04</a:t>
            </a:r>
            <a:endParaRPr lang="fr-FR" sz="40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9" name="Straight Connector 5">
            <a:extLst>
              <a:ext uri="{FF2B5EF4-FFF2-40B4-BE49-F238E27FC236}">
                <a16:creationId xmlns="" xmlns:a16="http://schemas.microsoft.com/office/drawing/2014/main" id="{FCC4F5BF-6380-432C-A9F2-45CC9FAA21E3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4">
            <a:extLst>
              <a:ext uri="{FF2B5EF4-FFF2-40B4-BE49-F238E27FC236}">
                <a16:creationId xmlns="" xmlns:a16="http://schemas.microsoft.com/office/drawing/2014/main" id="{7E00B5F1-A41D-4BDE-BC30-E541C23F2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23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63129" y="2034781"/>
            <a:ext cx="8640000" cy="6322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8" name="Espace réservé du texte 16"/>
          <p:cNvSpPr>
            <a:spLocks noGrp="1"/>
          </p:cNvSpPr>
          <p:nvPr>
            <p:ph type="body" sz="quarter" idx="30" hasCustomPrompt="1"/>
          </p:nvPr>
        </p:nvSpPr>
        <p:spPr>
          <a:xfrm>
            <a:off x="3163129" y="3148197"/>
            <a:ext cx="8640000" cy="6322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9" name="Espace réservé du texte 16"/>
          <p:cNvSpPr>
            <a:spLocks noGrp="1"/>
          </p:cNvSpPr>
          <p:nvPr>
            <p:ph type="body" sz="quarter" idx="31" hasCustomPrompt="1"/>
          </p:nvPr>
        </p:nvSpPr>
        <p:spPr>
          <a:xfrm>
            <a:off x="3163129" y="4274313"/>
            <a:ext cx="8640000" cy="6322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30" name="Espace réservé du texte 16"/>
          <p:cNvSpPr>
            <a:spLocks noGrp="1"/>
          </p:cNvSpPr>
          <p:nvPr>
            <p:ph type="body" sz="quarter" idx="32" hasCustomPrompt="1"/>
          </p:nvPr>
        </p:nvSpPr>
        <p:spPr>
          <a:xfrm>
            <a:off x="3163129" y="5400429"/>
            <a:ext cx="8640000" cy="6322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46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point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texte 25"/>
          <p:cNvSpPr>
            <a:spLocks noGrp="1"/>
          </p:cNvSpPr>
          <p:nvPr>
            <p:ph type="body" sz="quarter" idx="20" hasCustomPrompt="1"/>
          </p:nvPr>
        </p:nvSpPr>
        <p:spPr>
          <a:xfrm>
            <a:off x="3163112" y="1972146"/>
            <a:ext cx="8640000" cy="25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6" name="Espace réservé du texte 25"/>
          <p:cNvSpPr>
            <a:spLocks noGrp="1"/>
          </p:cNvSpPr>
          <p:nvPr>
            <p:ph type="body" sz="quarter" idx="25" hasCustomPrompt="1"/>
          </p:nvPr>
        </p:nvSpPr>
        <p:spPr>
          <a:xfrm>
            <a:off x="3163111" y="3391787"/>
            <a:ext cx="8640000" cy="229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9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3163109" y="4770274"/>
            <a:ext cx="8640000" cy="229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6" y="2081471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>
            <a:extLst>
              <a:ext uri="{FF2B5EF4-FFF2-40B4-BE49-F238E27FC236}">
                <a16:creationId xmlns="" xmlns:a16="http://schemas.microsoft.com/office/drawing/2014/main" id="{51C8F8C3-7E69-4E04-BF57-22C2FE1C4A66}"/>
              </a:ext>
            </a:extLst>
          </p:cNvPr>
          <p:cNvCxnSpPr/>
          <p:nvPr/>
        </p:nvCxnSpPr>
        <p:spPr>
          <a:xfrm>
            <a:off x="3002476" y="35008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="" xmlns:a16="http://schemas.microsoft.com/office/drawing/2014/main" id="{FE9A041D-D830-4DC3-BB8E-3D587F5632A0}"/>
              </a:ext>
            </a:extLst>
          </p:cNvPr>
          <p:cNvCxnSpPr/>
          <p:nvPr/>
        </p:nvCxnSpPr>
        <p:spPr>
          <a:xfrm>
            <a:off x="3004898" y="4879376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800" y="1916832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52FDBCCC-F9C2-4301-A229-DD10DBCE97B9}"/>
              </a:ext>
            </a:extLst>
          </p:cNvPr>
          <p:cNvSpPr txBox="1"/>
          <p:nvPr/>
        </p:nvSpPr>
        <p:spPr>
          <a:xfrm>
            <a:off x="2209800" y="3323891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B06A86F4-689C-411D-8430-51716B293D8A}"/>
              </a:ext>
            </a:extLst>
          </p:cNvPr>
          <p:cNvSpPr txBox="1"/>
          <p:nvPr/>
        </p:nvSpPr>
        <p:spPr>
          <a:xfrm>
            <a:off x="2209800" y="4713025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20" name="Straight Connector 5">
            <a:extLst>
              <a:ext uri="{FF2B5EF4-FFF2-40B4-BE49-F238E27FC236}">
                <a16:creationId xmlns="" xmlns:a16="http://schemas.microsoft.com/office/drawing/2014/main" id="{FCC4F5BF-6380-432C-A9F2-45CC9FAA21E3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texte 4">
            <a:extLst>
              <a:ext uri="{FF2B5EF4-FFF2-40B4-BE49-F238E27FC236}">
                <a16:creationId xmlns="" xmlns:a16="http://schemas.microsoft.com/office/drawing/2014/main" id="{7E00B5F1-A41D-4BDE-BC30-E541C23F2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63109" y="2310812"/>
            <a:ext cx="8640000" cy="8514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4" name="Espace réservé du texte 16"/>
          <p:cNvSpPr>
            <a:spLocks noGrp="1"/>
          </p:cNvSpPr>
          <p:nvPr>
            <p:ph type="body" sz="quarter" idx="28" hasCustomPrompt="1"/>
          </p:nvPr>
        </p:nvSpPr>
        <p:spPr>
          <a:xfrm>
            <a:off x="3163109" y="3712210"/>
            <a:ext cx="8640000" cy="8514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5" name="Espace réservé du texte 16"/>
          <p:cNvSpPr>
            <a:spLocks noGrp="1"/>
          </p:cNvSpPr>
          <p:nvPr>
            <p:ph type="body" sz="quarter" idx="29" hasCustomPrompt="1"/>
          </p:nvPr>
        </p:nvSpPr>
        <p:spPr>
          <a:xfrm>
            <a:off x="3163109" y="5072034"/>
            <a:ext cx="8640000" cy="8514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41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point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texte 25"/>
          <p:cNvSpPr>
            <a:spLocks noGrp="1"/>
          </p:cNvSpPr>
          <p:nvPr>
            <p:ph type="body" sz="quarter" idx="20" hasCustomPrompt="1"/>
          </p:nvPr>
        </p:nvSpPr>
        <p:spPr>
          <a:xfrm>
            <a:off x="3163112" y="1794523"/>
            <a:ext cx="8640000" cy="25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6" name="Espace réservé du texte 25"/>
          <p:cNvSpPr>
            <a:spLocks noGrp="1"/>
          </p:cNvSpPr>
          <p:nvPr>
            <p:ph type="body" sz="quarter" idx="25" hasCustomPrompt="1"/>
          </p:nvPr>
        </p:nvSpPr>
        <p:spPr>
          <a:xfrm>
            <a:off x="3163111" y="4192931"/>
            <a:ext cx="8640000" cy="229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6" y="190384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>
            <a:extLst>
              <a:ext uri="{FF2B5EF4-FFF2-40B4-BE49-F238E27FC236}">
                <a16:creationId xmlns="" xmlns:a16="http://schemas.microsoft.com/office/drawing/2014/main" id="{51C8F8C3-7E69-4E04-BF57-22C2FE1C4A66}"/>
              </a:ext>
            </a:extLst>
          </p:cNvPr>
          <p:cNvCxnSpPr/>
          <p:nvPr/>
        </p:nvCxnSpPr>
        <p:spPr>
          <a:xfrm>
            <a:off x="3002476" y="4302032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800" y="1739209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52FDBCCC-F9C2-4301-A229-DD10DBCE97B9}"/>
              </a:ext>
            </a:extLst>
          </p:cNvPr>
          <p:cNvSpPr txBox="1"/>
          <p:nvPr/>
        </p:nvSpPr>
        <p:spPr>
          <a:xfrm>
            <a:off x="2209800" y="4125035"/>
            <a:ext cx="79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20" name="Straight Connector 5">
            <a:extLst>
              <a:ext uri="{FF2B5EF4-FFF2-40B4-BE49-F238E27FC236}">
                <a16:creationId xmlns="" xmlns:a16="http://schemas.microsoft.com/office/drawing/2014/main" id="{FCC4F5BF-6380-432C-A9F2-45CC9FAA21E3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texte 4">
            <a:extLst>
              <a:ext uri="{FF2B5EF4-FFF2-40B4-BE49-F238E27FC236}">
                <a16:creationId xmlns="" xmlns:a16="http://schemas.microsoft.com/office/drawing/2014/main" id="{7E00B5F1-A41D-4BDE-BC30-E541C23F2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163111" y="2162771"/>
            <a:ext cx="8640000" cy="1782813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26"/>
          </p:nvPr>
        </p:nvSpPr>
        <p:spPr>
          <a:xfrm>
            <a:off x="3163094" y="4499535"/>
            <a:ext cx="8640000" cy="1782813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52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3" name="Straight Connector 35"/>
          <p:cNvCxnSpPr/>
          <p:nvPr/>
        </p:nvCxnSpPr>
        <p:spPr>
          <a:xfrm>
            <a:off x="350407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5">
            <a:extLst>
              <a:ext uri="{FF2B5EF4-FFF2-40B4-BE49-F238E27FC236}">
                <a16:creationId xmlns="" xmlns:a16="http://schemas.microsoft.com/office/drawing/2014/main" id="{62793D28-D7B2-4D5C-9967-5953CD6AB785}"/>
              </a:ext>
            </a:extLst>
          </p:cNvPr>
          <p:cNvCxnSpPr/>
          <p:nvPr/>
        </p:nvCxnSpPr>
        <p:spPr>
          <a:xfrm>
            <a:off x="7767873" y="18324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34">
            <a:extLst>
              <a:ext uri="{FF2B5EF4-FFF2-40B4-BE49-F238E27FC236}">
                <a16:creationId xmlns="" xmlns:a16="http://schemas.microsoft.com/office/drawing/2014/main" id="{B878C1FB-D113-4A7A-9454-DE47B0C72A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5304" y="18324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3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285150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30"/>
          </p:nvPr>
        </p:nvSpPr>
        <p:spPr>
          <a:xfrm>
            <a:off x="7767872" y="2493648"/>
            <a:ext cx="3240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A05178CF-0C5E-41EC-8414-1942423A2F9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67872" y="1950401"/>
            <a:ext cx="324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504072" y="2496837"/>
            <a:ext cx="3240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3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504072" y="1953590"/>
            <a:ext cx="324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29" name="Title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22" name="Straight Connector 35"/>
          <p:cNvCxnSpPr/>
          <p:nvPr/>
        </p:nvCxnSpPr>
        <p:spPr>
          <a:xfrm>
            <a:off x="303417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5"/>
          <p:cNvCxnSpPr/>
          <p:nvPr/>
        </p:nvCxnSpPr>
        <p:spPr>
          <a:xfrm>
            <a:off x="620917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5"/>
          <p:cNvCxnSpPr/>
          <p:nvPr/>
        </p:nvCxnSpPr>
        <p:spPr>
          <a:xfrm>
            <a:off x="938417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34"/>
          <p:cNvSpPr>
            <a:spLocks noGrp="1"/>
          </p:cNvSpPr>
          <p:nvPr>
            <p:ph type="body" sz="quarter" idx="24" hasCustomPrompt="1"/>
          </p:nvPr>
        </p:nvSpPr>
        <p:spPr>
          <a:xfrm>
            <a:off x="873160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28" name="Espace réservé du texte 34"/>
          <p:cNvSpPr>
            <a:spLocks noGrp="1"/>
          </p:cNvSpPr>
          <p:nvPr>
            <p:ph type="body" sz="quarter" idx="21" hasCustomPrompt="1"/>
          </p:nvPr>
        </p:nvSpPr>
        <p:spPr>
          <a:xfrm>
            <a:off x="555660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4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238160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39" name="Espace réservé du contenu 2"/>
          <p:cNvSpPr>
            <a:spLocks noGrp="1"/>
          </p:cNvSpPr>
          <p:nvPr>
            <p:ph idx="26"/>
          </p:nvPr>
        </p:nvSpPr>
        <p:spPr>
          <a:xfrm>
            <a:off x="9384172" y="2496837"/>
            <a:ext cx="2376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sz="quarter" idx="25" hasCustomPrompt="1"/>
          </p:nvPr>
        </p:nvSpPr>
        <p:spPr>
          <a:xfrm>
            <a:off x="9384172" y="1953590"/>
            <a:ext cx="2376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idx="23"/>
          </p:nvPr>
        </p:nvSpPr>
        <p:spPr>
          <a:xfrm>
            <a:off x="6209172" y="2496837"/>
            <a:ext cx="2376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sz="quarter" idx="22" hasCustomPrompt="1"/>
          </p:nvPr>
        </p:nvSpPr>
        <p:spPr>
          <a:xfrm>
            <a:off x="6209172" y="1953590"/>
            <a:ext cx="2376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3034172" y="2496837"/>
            <a:ext cx="2376000" cy="3635524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034172" y="1953590"/>
            <a:ext cx="2376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6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95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5"/>
          <p:cNvCxnSpPr/>
          <p:nvPr/>
        </p:nvCxnSpPr>
        <p:spPr>
          <a:xfrm>
            <a:off x="3754113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3101544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53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754112" y="1953590"/>
            <a:ext cx="288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23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5">
            <a:extLst>
              <a:ext uri="{FF2B5EF4-FFF2-40B4-BE49-F238E27FC236}">
                <a16:creationId xmlns="" xmlns:a16="http://schemas.microsoft.com/office/drawing/2014/main" id="{8F071674-1CE3-46E9-8D93-E8473737F7A5}"/>
              </a:ext>
            </a:extLst>
          </p:cNvPr>
          <p:cNvCxnSpPr/>
          <p:nvPr/>
        </p:nvCxnSpPr>
        <p:spPr>
          <a:xfrm>
            <a:off x="3724233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34">
            <a:extLst>
              <a:ext uri="{FF2B5EF4-FFF2-40B4-BE49-F238E27FC236}">
                <a16:creationId xmlns="" xmlns:a16="http://schemas.microsoft.com/office/drawing/2014/main" id="{D08DA8FA-C1D0-46CB-8482-580AAC1D8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1664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5" name="Espace réservé du texte 4">
            <a:extLst>
              <a:ext uri="{FF2B5EF4-FFF2-40B4-BE49-F238E27FC236}">
                <a16:creationId xmlns="" xmlns:a16="http://schemas.microsoft.com/office/drawing/2014/main" id="{3949B3F2-6873-4EB4-BAA7-AF6420F858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24234" y="4568348"/>
            <a:ext cx="2880000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D12B739D-C472-46B3-B1C4-AEE351C78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24232" y="4288551"/>
            <a:ext cx="2880000" cy="2735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37" name="Straight Connector 35">
            <a:extLst>
              <a:ext uri="{FF2B5EF4-FFF2-40B4-BE49-F238E27FC236}">
                <a16:creationId xmlns="" xmlns:a16="http://schemas.microsoft.com/office/drawing/2014/main" id="{62793D28-D7B2-4D5C-9967-5953CD6AB785}"/>
              </a:ext>
            </a:extLst>
          </p:cNvPr>
          <p:cNvCxnSpPr/>
          <p:nvPr/>
        </p:nvCxnSpPr>
        <p:spPr>
          <a:xfrm>
            <a:off x="7972705" y="18324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34">
            <a:extLst>
              <a:ext uri="{FF2B5EF4-FFF2-40B4-BE49-F238E27FC236}">
                <a16:creationId xmlns="" xmlns:a16="http://schemas.microsoft.com/office/drawing/2014/main" id="{B878C1FB-D113-4A7A-9454-DE47B0C72A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20136" y="18324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="" xmlns:a16="http://schemas.microsoft.com/office/drawing/2014/main" id="{739E26FB-0DCD-43D6-81B0-780E723D2B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72706" y="2244361"/>
            <a:ext cx="2880000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A05178CF-0C5E-41EC-8414-1942423A2F9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72705" y="1950401"/>
            <a:ext cx="288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ELEMENT</a:t>
            </a:r>
            <a:endParaRPr lang="fr-FR" dirty="0"/>
          </a:p>
        </p:txBody>
      </p:sp>
      <p:cxnSp>
        <p:nvCxnSpPr>
          <p:cNvPr id="49" name="Straight Connector 35">
            <a:extLst>
              <a:ext uri="{FF2B5EF4-FFF2-40B4-BE49-F238E27FC236}">
                <a16:creationId xmlns="" xmlns:a16="http://schemas.microsoft.com/office/drawing/2014/main" id="{F63B6391-DC4C-41DC-B839-5F3B7243EF64}"/>
              </a:ext>
            </a:extLst>
          </p:cNvPr>
          <p:cNvCxnSpPr/>
          <p:nvPr/>
        </p:nvCxnSpPr>
        <p:spPr>
          <a:xfrm>
            <a:off x="7972705" y="4150182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texte 34">
            <a:extLst>
              <a:ext uri="{FF2B5EF4-FFF2-40B4-BE49-F238E27FC236}">
                <a16:creationId xmlns="" xmlns:a16="http://schemas.microsoft.com/office/drawing/2014/main" id="{F97A95D9-2C38-4766-A04A-722FDAF4E59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20136" y="4150182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51" name="Espace réservé du texte 4">
            <a:extLst>
              <a:ext uri="{FF2B5EF4-FFF2-40B4-BE49-F238E27FC236}">
                <a16:creationId xmlns="" xmlns:a16="http://schemas.microsoft.com/office/drawing/2014/main" id="{164A15FA-DD60-4C2C-9300-09AA55301B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72706" y="4562055"/>
            <a:ext cx="2880000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56" name="Espace réservé du texte 2">
            <a:extLst>
              <a:ext uri="{FF2B5EF4-FFF2-40B4-BE49-F238E27FC236}">
                <a16:creationId xmlns="" xmlns:a16="http://schemas.microsoft.com/office/drawing/2014/main" id="{FBDA8264-22D4-44D8-8560-474CA938A9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72705" y="4268095"/>
            <a:ext cx="2880000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="" xmlns:a16="http://schemas.microsoft.com/office/drawing/2014/main" id="{BB5CD2FE-B908-4167-BE43-9C97357DEE9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54112" y="2255861"/>
            <a:ext cx="2880000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0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5"/>
          <p:cNvCxnSpPr/>
          <p:nvPr/>
        </p:nvCxnSpPr>
        <p:spPr>
          <a:xfrm>
            <a:off x="4599521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952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53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4599521" y="1953590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23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5">
            <a:extLst>
              <a:ext uri="{FF2B5EF4-FFF2-40B4-BE49-F238E27FC236}">
                <a16:creationId xmlns="" xmlns:a16="http://schemas.microsoft.com/office/drawing/2014/main" id="{8F071674-1CE3-46E9-8D93-E8473737F7A5}"/>
              </a:ext>
            </a:extLst>
          </p:cNvPr>
          <p:cNvCxnSpPr/>
          <p:nvPr/>
        </p:nvCxnSpPr>
        <p:spPr>
          <a:xfrm>
            <a:off x="3161862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34">
            <a:extLst>
              <a:ext uri="{FF2B5EF4-FFF2-40B4-BE49-F238E27FC236}">
                <a16:creationId xmlns="" xmlns:a16="http://schemas.microsoft.com/office/drawing/2014/main" id="{D08DA8FA-C1D0-46CB-8482-580AAC1D8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09293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5" name="Espace réservé du texte 4">
            <a:extLst>
              <a:ext uri="{FF2B5EF4-FFF2-40B4-BE49-F238E27FC236}">
                <a16:creationId xmlns="" xmlns:a16="http://schemas.microsoft.com/office/drawing/2014/main" id="{3949B3F2-6873-4EB4-BAA7-AF6420F858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61863" y="4568348"/>
            <a:ext cx="243258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D12B739D-C472-46B3-B1C4-AEE351C78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61861" y="4288551"/>
            <a:ext cx="2432582" cy="2735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1" name="Straight Connector 35">
            <a:extLst>
              <a:ext uri="{FF2B5EF4-FFF2-40B4-BE49-F238E27FC236}">
                <a16:creationId xmlns="" xmlns:a16="http://schemas.microsoft.com/office/drawing/2014/main" id="{2BCA5811-5B0D-4FF6-AE00-DF6A45AA4B55}"/>
              </a:ext>
            </a:extLst>
          </p:cNvPr>
          <p:cNvCxnSpPr/>
          <p:nvPr/>
        </p:nvCxnSpPr>
        <p:spPr>
          <a:xfrm>
            <a:off x="7972705" y="18439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texte 34">
            <a:extLst>
              <a:ext uri="{FF2B5EF4-FFF2-40B4-BE49-F238E27FC236}">
                <a16:creationId xmlns="" xmlns:a16="http://schemas.microsoft.com/office/drawing/2014/main" id="{B4F112E3-27D1-4937-8724-39A2534914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0136" y="18439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5" name="Espace réservé du texte 4">
            <a:extLst>
              <a:ext uri="{FF2B5EF4-FFF2-40B4-BE49-F238E27FC236}">
                <a16:creationId xmlns="" xmlns:a16="http://schemas.microsoft.com/office/drawing/2014/main" id="{3141F261-7BE4-49A2-9126-D49239838C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972706" y="22558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="" xmlns:a16="http://schemas.microsoft.com/office/drawing/2014/main" id="{D7B6DDC3-85A7-413C-BBF6-01228BFBA5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72705" y="1961901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9" name="Straight Connector 35">
            <a:extLst>
              <a:ext uri="{FF2B5EF4-FFF2-40B4-BE49-F238E27FC236}">
                <a16:creationId xmlns="" xmlns:a16="http://schemas.microsoft.com/office/drawing/2014/main" id="{F63B6391-DC4C-41DC-B839-5F3B7243EF64}"/>
              </a:ext>
            </a:extLst>
          </p:cNvPr>
          <p:cNvCxnSpPr/>
          <p:nvPr/>
        </p:nvCxnSpPr>
        <p:spPr>
          <a:xfrm>
            <a:off x="6299397" y="4150182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texte 34">
            <a:extLst>
              <a:ext uri="{FF2B5EF4-FFF2-40B4-BE49-F238E27FC236}">
                <a16:creationId xmlns="" xmlns:a16="http://schemas.microsoft.com/office/drawing/2014/main" id="{F97A95D9-2C38-4766-A04A-722FDAF4E59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46828" y="4150182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51" name="Espace réservé du texte 4">
            <a:extLst>
              <a:ext uri="{FF2B5EF4-FFF2-40B4-BE49-F238E27FC236}">
                <a16:creationId xmlns="" xmlns:a16="http://schemas.microsoft.com/office/drawing/2014/main" id="{164A15FA-DD60-4C2C-9300-09AA55301B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99398" y="4562055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56" name="Espace réservé du texte 2">
            <a:extLst>
              <a:ext uri="{FF2B5EF4-FFF2-40B4-BE49-F238E27FC236}">
                <a16:creationId xmlns="" xmlns:a16="http://schemas.microsoft.com/office/drawing/2014/main" id="{FBDA8264-22D4-44D8-8560-474CA938A9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397" y="4268095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57" name="Straight Connector 35">
            <a:extLst>
              <a:ext uri="{FF2B5EF4-FFF2-40B4-BE49-F238E27FC236}">
                <a16:creationId xmlns="" xmlns:a16="http://schemas.microsoft.com/office/drawing/2014/main" id="{69AE2871-B1DE-41FA-BD9D-F9BE2455B6B0}"/>
              </a:ext>
            </a:extLst>
          </p:cNvPr>
          <p:cNvCxnSpPr/>
          <p:nvPr/>
        </p:nvCxnSpPr>
        <p:spPr>
          <a:xfrm>
            <a:off x="9407051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4">
            <a:extLst>
              <a:ext uri="{FF2B5EF4-FFF2-40B4-BE49-F238E27FC236}">
                <a16:creationId xmlns="" xmlns:a16="http://schemas.microsoft.com/office/drawing/2014/main" id="{15B7084F-FC3E-43AC-8AF0-191D84E819C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54482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63" name="Espace réservé du texte 4">
            <a:extLst>
              <a:ext uri="{FF2B5EF4-FFF2-40B4-BE49-F238E27FC236}">
                <a16:creationId xmlns="" xmlns:a16="http://schemas.microsoft.com/office/drawing/2014/main" id="{5F0A6993-2B73-48B1-83AE-0D324D6B1AB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07052" y="4568348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="" xmlns:a16="http://schemas.microsoft.com/office/drawing/2014/main" id="{78EFC9D7-3DBC-4459-8DD2-968D89AB091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07051" y="4274388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="" xmlns:a16="http://schemas.microsoft.com/office/drawing/2014/main" id="{BB5CD2FE-B908-4167-BE43-9C97357DEE9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99520" y="22558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1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8"/>
            <a:ext cx="9441346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="" xmlns:a16="http://schemas.microsoft.com/office/drawing/2014/main" id="{CFDE32DE-5CAC-492F-BF20-69639B07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366682" y="1963271"/>
            <a:ext cx="8987118" cy="4213692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5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64371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35"/>
          <p:cNvCxnSpPr/>
          <p:nvPr/>
        </p:nvCxnSpPr>
        <p:spPr>
          <a:xfrm>
            <a:off x="3191742" y="183567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texte 34"/>
          <p:cNvSpPr>
            <a:spLocks noGrp="1"/>
          </p:cNvSpPr>
          <p:nvPr>
            <p:ph type="body" sz="quarter" idx="12" hasCustomPrompt="1"/>
          </p:nvPr>
        </p:nvSpPr>
        <p:spPr>
          <a:xfrm>
            <a:off x="2539173" y="1835677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53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3191742" y="1953590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23" name="Straight Connector 5">
            <a:extLst>
              <a:ext uri="{FF2B5EF4-FFF2-40B4-BE49-F238E27FC236}">
                <a16:creationId xmlns="" xmlns:a16="http://schemas.microsoft.com/office/drawing/2014/main" id="{6F0E96DF-CF86-49F5-A0D0-82EA02213942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5">
            <a:extLst>
              <a:ext uri="{FF2B5EF4-FFF2-40B4-BE49-F238E27FC236}">
                <a16:creationId xmlns="" xmlns:a16="http://schemas.microsoft.com/office/drawing/2014/main" id="{8F071674-1CE3-46E9-8D93-E8473737F7A5}"/>
              </a:ext>
            </a:extLst>
          </p:cNvPr>
          <p:cNvCxnSpPr/>
          <p:nvPr/>
        </p:nvCxnSpPr>
        <p:spPr>
          <a:xfrm>
            <a:off x="3161862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34">
            <a:extLst>
              <a:ext uri="{FF2B5EF4-FFF2-40B4-BE49-F238E27FC236}">
                <a16:creationId xmlns="" xmlns:a16="http://schemas.microsoft.com/office/drawing/2014/main" id="{D08DA8FA-C1D0-46CB-8482-580AAC1D8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09293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="" xmlns:a16="http://schemas.microsoft.com/office/drawing/2014/main" id="{3949B3F2-6873-4EB4-BAA7-AF6420F858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61863" y="4568348"/>
            <a:ext cx="243258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="" xmlns:a16="http://schemas.microsoft.com/office/drawing/2014/main" id="{D12B739D-C472-46B3-B1C4-AEE351C78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61861" y="4288551"/>
            <a:ext cx="2432582" cy="2735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37" name="Straight Connector 35">
            <a:extLst>
              <a:ext uri="{FF2B5EF4-FFF2-40B4-BE49-F238E27FC236}">
                <a16:creationId xmlns="" xmlns:a16="http://schemas.microsoft.com/office/drawing/2014/main" id="{62793D28-D7B2-4D5C-9967-5953CD6AB785}"/>
              </a:ext>
            </a:extLst>
          </p:cNvPr>
          <p:cNvCxnSpPr/>
          <p:nvPr/>
        </p:nvCxnSpPr>
        <p:spPr>
          <a:xfrm>
            <a:off x="6299397" y="18324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34">
            <a:extLst>
              <a:ext uri="{FF2B5EF4-FFF2-40B4-BE49-F238E27FC236}">
                <a16:creationId xmlns="" xmlns:a16="http://schemas.microsoft.com/office/drawing/2014/main" id="{B878C1FB-D113-4A7A-9454-DE47B0C72A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646828" y="18324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="" xmlns:a16="http://schemas.microsoft.com/office/drawing/2014/main" id="{739E26FB-0DCD-43D6-81B0-780E723D2B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9398" y="22443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="" xmlns:a16="http://schemas.microsoft.com/office/drawing/2014/main" id="{A05178CF-0C5E-41EC-8414-1942423A2F9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9397" y="1950401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1" name="Straight Connector 35">
            <a:extLst>
              <a:ext uri="{FF2B5EF4-FFF2-40B4-BE49-F238E27FC236}">
                <a16:creationId xmlns="" xmlns:a16="http://schemas.microsoft.com/office/drawing/2014/main" id="{2BCA5811-5B0D-4FF6-AE00-DF6A45AA4B55}"/>
              </a:ext>
            </a:extLst>
          </p:cNvPr>
          <p:cNvCxnSpPr/>
          <p:nvPr/>
        </p:nvCxnSpPr>
        <p:spPr>
          <a:xfrm>
            <a:off x="9421143" y="184398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texte 34">
            <a:extLst>
              <a:ext uri="{FF2B5EF4-FFF2-40B4-BE49-F238E27FC236}">
                <a16:creationId xmlns="" xmlns:a16="http://schemas.microsoft.com/office/drawing/2014/main" id="{B4F112E3-27D1-4937-8724-39A2534914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68574" y="1843988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45" name="Espace réservé du texte 4">
            <a:extLst>
              <a:ext uri="{FF2B5EF4-FFF2-40B4-BE49-F238E27FC236}">
                <a16:creationId xmlns="" xmlns:a16="http://schemas.microsoft.com/office/drawing/2014/main" id="{3141F261-7BE4-49A2-9126-D49239838C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21144" y="22558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="" xmlns:a16="http://schemas.microsoft.com/office/drawing/2014/main" id="{D7B6DDC3-85A7-413C-BBF6-01228BFBA5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21143" y="1961901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49" name="Straight Connector 35">
            <a:extLst>
              <a:ext uri="{FF2B5EF4-FFF2-40B4-BE49-F238E27FC236}">
                <a16:creationId xmlns="" xmlns:a16="http://schemas.microsoft.com/office/drawing/2014/main" id="{F63B6391-DC4C-41DC-B839-5F3B7243EF64}"/>
              </a:ext>
            </a:extLst>
          </p:cNvPr>
          <p:cNvCxnSpPr/>
          <p:nvPr/>
        </p:nvCxnSpPr>
        <p:spPr>
          <a:xfrm>
            <a:off x="6299397" y="4150182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texte 34">
            <a:extLst>
              <a:ext uri="{FF2B5EF4-FFF2-40B4-BE49-F238E27FC236}">
                <a16:creationId xmlns="" xmlns:a16="http://schemas.microsoft.com/office/drawing/2014/main" id="{F97A95D9-2C38-4766-A04A-722FDAF4E59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46828" y="4150182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05</a:t>
            </a:r>
          </a:p>
        </p:txBody>
      </p:sp>
      <p:sp>
        <p:nvSpPr>
          <p:cNvPr id="51" name="Espace réservé du texte 4">
            <a:extLst>
              <a:ext uri="{FF2B5EF4-FFF2-40B4-BE49-F238E27FC236}">
                <a16:creationId xmlns="" xmlns:a16="http://schemas.microsoft.com/office/drawing/2014/main" id="{164A15FA-DD60-4C2C-9300-09AA55301B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99398" y="4562055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56" name="Espace réservé du texte 2">
            <a:extLst>
              <a:ext uri="{FF2B5EF4-FFF2-40B4-BE49-F238E27FC236}">
                <a16:creationId xmlns="" xmlns:a16="http://schemas.microsoft.com/office/drawing/2014/main" id="{FBDA8264-22D4-44D8-8560-474CA938A9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9397" y="4268095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cxnSp>
        <p:nvCxnSpPr>
          <p:cNvPr id="57" name="Straight Connector 35">
            <a:extLst>
              <a:ext uri="{FF2B5EF4-FFF2-40B4-BE49-F238E27FC236}">
                <a16:creationId xmlns="" xmlns:a16="http://schemas.microsoft.com/office/drawing/2014/main" id="{69AE2871-B1DE-41FA-BD9D-F9BE2455B6B0}"/>
              </a:ext>
            </a:extLst>
          </p:cNvPr>
          <p:cNvCxnSpPr/>
          <p:nvPr/>
        </p:nvCxnSpPr>
        <p:spPr>
          <a:xfrm>
            <a:off x="9407051" y="415647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4">
            <a:extLst>
              <a:ext uri="{FF2B5EF4-FFF2-40B4-BE49-F238E27FC236}">
                <a16:creationId xmlns="" xmlns:a16="http://schemas.microsoft.com/office/drawing/2014/main" id="{15B7084F-FC3E-43AC-8AF0-191D84E819C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54482" y="4156475"/>
            <a:ext cx="622689" cy="5387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80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06</a:t>
            </a:r>
          </a:p>
        </p:txBody>
      </p:sp>
      <p:sp>
        <p:nvSpPr>
          <p:cNvPr id="63" name="Espace réservé du texte 4">
            <a:extLst>
              <a:ext uri="{FF2B5EF4-FFF2-40B4-BE49-F238E27FC236}">
                <a16:creationId xmlns="" xmlns:a16="http://schemas.microsoft.com/office/drawing/2014/main" id="{5F0A6993-2B73-48B1-83AE-0D324D6B1AB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07052" y="4568348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="" xmlns:a16="http://schemas.microsoft.com/office/drawing/2014/main" id="{78EFC9D7-3DBC-4459-8DD2-968D89AB091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07051" y="4274388"/>
            <a:ext cx="2432583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ELEMENT</a:t>
            </a:r>
          </a:p>
        </p:txBody>
      </p:sp>
      <p:sp>
        <p:nvSpPr>
          <p:cNvPr id="31" name="Espace réservé du numéro de diapositive 6">
            <a:extLst>
              <a:ext uri="{FF2B5EF4-FFF2-40B4-BE49-F238E27FC236}">
                <a16:creationId xmlns="" xmlns:a16="http://schemas.microsoft.com/office/drawing/2014/main" id="{649F81EC-A36D-4DE1-822E-1B60B9C4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="" xmlns:a16="http://schemas.microsoft.com/office/drawing/2014/main" id="{D5F82897-58DD-4DCB-8A33-09965A4C86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="" xmlns:a16="http://schemas.microsoft.com/office/drawing/2014/main" id="{BB5CD2FE-B908-4167-BE43-9C97357DEE9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191741" y="2255861"/>
            <a:ext cx="2402702" cy="173571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2pPr>
            <a:lvl3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3pPr>
            <a:lvl4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4pPr>
            <a:lvl5pPr>
              <a:defRPr sz="1200">
                <a:solidFill>
                  <a:srgbClr val="585858"/>
                </a:solidFill>
                <a:latin typeface="Univers LT Std 55" panose="020B0603020202020204" pitchFamily="34" charset="0"/>
                <a:cs typeface="Univers CE 55 Medium" panose="020B0604020202020204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                     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consecteturadipis</a:t>
            </a:r>
            <a:r>
              <a:rPr lang="fr-FR" dirty="0"/>
              <a:t>                    </a:t>
            </a:r>
            <a:r>
              <a:rPr lang="fr-FR" dirty="0" err="1"/>
              <a:t>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60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7"/>
          <p:cNvSpPr>
            <a:spLocks noGrp="1"/>
          </p:cNvSpPr>
          <p:nvPr>
            <p:ph type="pic" sz="quarter" idx="17" hasCustomPrompt="1"/>
          </p:nvPr>
        </p:nvSpPr>
        <p:spPr>
          <a:xfrm>
            <a:off x="7400684" y="509964"/>
            <a:ext cx="4410316" cy="5376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550030"/>
            <a:ext cx="4888460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deux lignes</a:t>
            </a:r>
          </a:p>
        </p:txBody>
      </p:sp>
      <p:cxnSp>
        <p:nvCxnSpPr>
          <p:cNvPr id="12" name="Straight Connector 5">
            <a:extLst>
              <a:ext uri="{FF2B5EF4-FFF2-40B4-BE49-F238E27FC236}">
                <a16:creationId xmlns="" xmlns:a16="http://schemas.microsoft.com/office/drawing/2014/main" id="{2D84ED92-226B-48C7-B004-981E424B5DA4}"/>
              </a:ext>
            </a:extLst>
          </p:cNvPr>
          <p:cNvCxnSpPr>
            <a:cxnSpLocks/>
          </p:cNvCxnSpPr>
          <p:nvPr/>
        </p:nvCxnSpPr>
        <p:spPr>
          <a:xfrm flipV="1">
            <a:off x="2369654" y="55171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6">
            <a:extLst>
              <a:ext uri="{FF2B5EF4-FFF2-40B4-BE49-F238E27FC236}">
                <a16:creationId xmlns="" xmlns:a16="http://schemas.microsoft.com/office/drawing/2014/main" id="{90AD27EC-E409-45A1-83F7-08064906C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B1E69031-D97E-420C-B81A-E3C3574E9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9654" y="1714017"/>
            <a:ext cx="4888460" cy="16296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600" b="0" i="0" smtClean="0">
                <a:effectLst/>
              </a:defRPr>
            </a:lvl1pPr>
            <a:lvl2pPr>
              <a:defRPr lang="fr-FR" sz="1800" dirty="0">
                <a:solidFill>
                  <a:srgbClr val="1D949F"/>
                </a:solidFill>
              </a:defRPr>
            </a:lvl2pPr>
            <a:lvl3pPr>
              <a:defRPr lang="fr-FR" sz="1400" b="1" dirty="0">
                <a:solidFill>
                  <a:srgbClr val="137175"/>
                </a:solidFill>
              </a:defRPr>
            </a:lvl3pPr>
            <a:lvl4pPr>
              <a:defRPr lang="fr-FR" sz="1200" i="1" dirty="0">
                <a:solidFill>
                  <a:srgbClr val="126063"/>
                </a:solidFill>
              </a:defRPr>
            </a:lvl4pPr>
          </a:lstStyle>
          <a:p>
            <a:pPr lvl="0"/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. Duis pharetra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nunc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69654" y="3594835"/>
            <a:ext cx="4886165" cy="2291827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37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7">
            <a:extLst>
              <a:ext uri="{FF2B5EF4-FFF2-40B4-BE49-F238E27FC236}">
                <a16:creationId xmlns="" xmlns:a16="http://schemas.microsoft.com/office/drawing/2014/main" id="{E2E7E0C1-0F49-4CA6-9223-FE6CF6912F4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09800" y="575007"/>
            <a:ext cx="4410316" cy="5376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0DC2AE95-07DB-4D05-8881-D190D11C78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6283" y="583736"/>
            <a:ext cx="4888460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="" xmlns:a16="http://schemas.microsoft.com/office/drawing/2014/main" id="{55C20500-DC0A-4044-AEE8-F9C0D11C9328}"/>
              </a:ext>
            </a:extLst>
          </p:cNvPr>
          <p:cNvCxnSpPr>
            <a:cxnSpLocks/>
          </p:cNvCxnSpPr>
          <p:nvPr/>
        </p:nvCxnSpPr>
        <p:spPr>
          <a:xfrm flipV="1">
            <a:off x="6924835" y="575007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6">
            <a:extLst>
              <a:ext uri="{FF2B5EF4-FFF2-40B4-BE49-F238E27FC236}">
                <a16:creationId xmlns="" xmlns:a16="http://schemas.microsoft.com/office/drawing/2014/main" id="{DDE908E3-0943-4D2D-926D-195D15BF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20EBE1AF-FA10-467C-A1BA-3A719B0029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25069" y="1770094"/>
            <a:ext cx="4890414" cy="157360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GB" sz="1600" b="0" i="0" smtClean="0">
                <a:effectLst/>
              </a:defRPr>
            </a:lvl1pPr>
            <a:lvl2pPr>
              <a:defRPr lang="fr-FR" sz="1800" dirty="0">
                <a:solidFill>
                  <a:srgbClr val="1D949F"/>
                </a:solidFill>
              </a:defRPr>
            </a:lvl2pPr>
            <a:lvl3pPr>
              <a:defRPr lang="fr-FR" sz="1400" b="1" dirty="0">
                <a:solidFill>
                  <a:srgbClr val="137175"/>
                </a:solidFill>
              </a:defRPr>
            </a:lvl3pPr>
            <a:lvl4pPr>
              <a:defRPr lang="fr-FR" sz="1200" i="1" dirty="0">
                <a:solidFill>
                  <a:srgbClr val="126063"/>
                </a:solidFill>
              </a:defRPr>
            </a:lvl4pPr>
          </a:lstStyle>
          <a:p>
            <a:pPr lvl="0"/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. Duis pharetra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nunc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924835" y="3659878"/>
            <a:ext cx="4886165" cy="2291827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5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77185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pi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sz="quarter" idx="10" hasCustomPrompt="1"/>
          </p:nvPr>
        </p:nvSpPr>
        <p:spPr>
          <a:xfrm>
            <a:off x="1888435" y="0"/>
            <a:ext cx="10303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52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7">
            <a:extLst>
              <a:ext uri="{FF2B5EF4-FFF2-40B4-BE49-F238E27FC236}">
                <a16:creationId xmlns="" xmlns:a16="http://schemas.microsoft.com/office/drawing/2014/main" id="{649DF2B5-AD5C-435D-BEA8-96D3A0EDC13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69654" y="1608287"/>
            <a:ext cx="4410316" cy="4563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00D9B5B1-6C27-4DE3-BC43-82985D7038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6250"/>
            <a:ext cx="9455085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="" xmlns:a16="http://schemas.microsoft.com/office/drawing/2014/main" id="{5DDDBF61-92F0-48C3-9CB6-5FD427C6CD7F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pour une image  17">
            <a:extLst>
              <a:ext uri="{FF2B5EF4-FFF2-40B4-BE49-F238E27FC236}">
                <a16:creationId xmlns="" xmlns:a16="http://schemas.microsoft.com/office/drawing/2014/main" id="{67C98CD0-8F54-4204-933D-1AF49C9F1AC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400684" y="1608287"/>
            <a:ext cx="4410316" cy="4563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="" xmlns:a16="http://schemas.microsoft.com/office/drawing/2014/main" id="{531E8EBC-E52F-4EE2-9721-E454B6134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99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8"/>
            <a:ext cx="9441346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8" name="Espace réservé du texte 16">
            <a:extLst>
              <a:ext uri="{FF2B5EF4-FFF2-40B4-BE49-F238E27FC236}">
                <a16:creationId xmlns="" xmlns:a16="http://schemas.microsoft.com/office/drawing/2014/main" id="{DEB55C3E-B79C-4065-9CF7-70096A750B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9654" y="2208944"/>
            <a:ext cx="4637321" cy="3928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exercitation</a:t>
            </a:r>
            <a:r>
              <a:rPr lang="fr-FR" dirty="0"/>
              <a:t> </a:t>
            </a:r>
            <a:r>
              <a:rPr lang="fr-FR" dirty="0" err="1"/>
              <a:t>ullamco</a:t>
            </a:r>
            <a:r>
              <a:rPr lang="fr-FR" dirty="0"/>
              <a:t> </a:t>
            </a:r>
            <a:r>
              <a:rPr lang="fr-FR" dirty="0" err="1"/>
              <a:t>laboris</a:t>
            </a:r>
            <a:r>
              <a:rPr lang="fr-FR" dirty="0"/>
              <a:t> </a:t>
            </a:r>
            <a:r>
              <a:rPr lang="fr-FR" dirty="0" err="1"/>
              <a:t>nisi</a:t>
            </a:r>
            <a:r>
              <a:rPr lang="fr-FR" dirty="0"/>
              <a:t>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</a:t>
            </a:r>
            <a:r>
              <a:rPr lang="fr-FR" dirty="0" err="1"/>
              <a:t>consequat</a:t>
            </a:r>
            <a:r>
              <a:rPr lang="fr-FR" dirty="0"/>
              <a:t>. </a:t>
            </a:r>
          </a:p>
        </p:txBody>
      </p:sp>
      <p:sp>
        <p:nvSpPr>
          <p:cNvPr id="10" name="Espace réservé du texte 16">
            <a:extLst>
              <a:ext uri="{FF2B5EF4-FFF2-40B4-BE49-F238E27FC236}">
                <a16:creationId xmlns="" xmlns:a16="http://schemas.microsoft.com/office/drawing/2014/main" id="{D57AA822-843F-4A4A-81B7-4F9D5E7D72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3679" y="2208944"/>
            <a:ext cx="4637321" cy="3902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exercitation</a:t>
            </a:r>
            <a:r>
              <a:rPr lang="fr-FR" dirty="0"/>
              <a:t> </a:t>
            </a:r>
            <a:r>
              <a:rPr lang="fr-FR" dirty="0" err="1"/>
              <a:t>ullamco</a:t>
            </a:r>
            <a:r>
              <a:rPr lang="fr-FR" dirty="0"/>
              <a:t> </a:t>
            </a:r>
            <a:r>
              <a:rPr lang="fr-FR" dirty="0" err="1"/>
              <a:t>laboris</a:t>
            </a:r>
            <a:r>
              <a:rPr lang="fr-FR" dirty="0"/>
              <a:t> </a:t>
            </a:r>
            <a:r>
              <a:rPr lang="fr-FR" dirty="0" err="1"/>
              <a:t>nisi</a:t>
            </a:r>
            <a:r>
              <a:rPr lang="fr-FR" dirty="0"/>
              <a:t>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</a:t>
            </a:r>
            <a:r>
              <a:rPr lang="fr-FR" dirty="0" err="1"/>
              <a:t>consequat</a:t>
            </a:r>
            <a:r>
              <a:rPr lang="fr-FR" dirty="0"/>
              <a:t>.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="" xmlns:a16="http://schemas.microsoft.com/office/drawing/2014/main" id="{87447129-900E-451A-AC37-57F5AB83F5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69654" y="1914984"/>
            <a:ext cx="4637321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="" xmlns:a16="http://schemas.microsoft.com/office/drawing/2014/main" id="{0B943239-66F0-41EF-9AE2-3A43E7E96B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73679" y="1927537"/>
            <a:ext cx="4637321" cy="28766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FontTx/>
              <a:buNone/>
              <a:defRPr sz="1200" b="1" spc="100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="" xmlns:a16="http://schemas.microsoft.com/office/drawing/2014/main" id="{CFDE32DE-5CAC-492F-BF20-69639B07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75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rriculum_Vit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2395747" y="1611262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#1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="" xmlns:a16="http://schemas.microsoft.com/office/drawing/2014/main" id="{32D64D7F-9E9E-496C-A16F-C42E8794B6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95747" y="2019149"/>
            <a:ext cx="2996648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cxnSp>
        <p:nvCxnSpPr>
          <p:cNvPr id="21" name="Straight Connector 5">
            <a:extLst>
              <a:ext uri="{FF2B5EF4-FFF2-40B4-BE49-F238E27FC236}">
                <a16:creationId xmlns="" xmlns:a16="http://schemas.microsoft.com/office/drawing/2014/main" id="{FCC4F5BF-6380-432C-A9F2-45CC9FAA21E3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5">
            <a:extLst>
              <a:ext uri="{FF2B5EF4-FFF2-40B4-BE49-F238E27FC236}">
                <a16:creationId xmlns="" xmlns:a16="http://schemas.microsoft.com/office/drawing/2014/main" id="{6039C911-A082-4024-8D91-81E1000EF3E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95746" y="3959295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#2</a:t>
            </a:r>
          </a:p>
        </p:txBody>
      </p:sp>
      <p:sp>
        <p:nvSpPr>
          <p:cNvPr id="25" name="Espace réservé du texte 16">
            <a:extLst>
              <a:ext uri="{FF2B5EF4-FFF2-40B4-BE49-F238E27FC236}">
                <a16:creationId xmlns="" xmlns:a16="http://schemas.microsoft.com/office/drawing/2014/main" id="{A927577E-1F04-4D6C-9055-B42B50817F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95746" y="4367182"/>
            <a:ext cx="2996649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36" name="Espace réservé du texte 5">
            <a:extLst>
              <a:ext uri="{FF2B5EF4-FFF2-40B4-BE49-F238E27FC236}">
                <a16:creationId xmlns="" xmlns:a16="http://schemas.microsoft.com/office/drawing/2014/main" id="{4CA0BE0F-582F-4094-A96D-C180600F355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606499" y="1611262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#3</a:t>
            </a:r>
          </a:p>
        </p:txBody>
      </p:sp>
      <p:sp>
        <p:nvSpPr>
          <p:cNvPr id="37" name="Espace réservé du texte 16">
            <a:extLst>
              <a:ext uri="{FF2B5EF4-FFF2-40B4-BE49-F238E27FC236}">
                <a16:creationId xmlns="" xmlns:a16="http://schemas.microsoft.com/office/drawing/2014/main" id="{F43127AD-1F95-4E04-BF75-644279EEBDB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606499" y="2019149"/>
            <a:ext cx="2996648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="" xmlns:a16="http://schemas.microsoft.com/office/drawing/2014/main" id="{E033093F-0A66-45BC-AA2A-44F4595852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17251" y="1611262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#5</a:t>
            </a:r>
          </a:p>
        </p:txBody>
      </p:sp>
      <p:sp>
        <p:nvSpPr>
          <p:cNvPr id="39" name="Espace réservé du texte 16">
            <a:extLst>
              <a:ext uri="{FF2B5EF4-FFF2-40B4-BE49-F238E27FC236}">
                <a16:creationId xmlns="" xmlns:a16="http://schemas.microsoft.com/office/drawing/2014/main" id="{920EAF65-120F-4032-B430-BCEBE14334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17251" y="2019149"/>
            <a:ext cx="2996648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40" name="Espace réservé du texte 5">
            <a:extLst>
              <a:ext uri="{FF2B5EF4-FFF2-40B4-BE49-F238E27FC236}">
                <a16:creationId xmlns="" xmlns:a16="http://schemas.microsoft.com/office/drawing/2014/main" id="{6DBB631E-7018-4C37-8896-E9481A36689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615061" y="3959295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#4</a:t>
            </a:r>
          </a:p>
        </p:txBody>
      </p:sp>
      <p:sp>
        <p:nvSpPr>
          <p:cNvPr id="41" name="Espace réservé du texte 16">
            <a:extLst>
              <a:ext uri="{FF2B5EF4-FFF2-40B4-BE49-F238E27FC236}">
                <a16:creationId xmlns="" xmlns:a16="http://schemas.microsoft.com/office/drawing/2014/main" id="{7D77F0C5-7E7B-479A-B98B-664DFE89408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15061" y="4367180"/>
            <a:ext cx="2996649" cy="16405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42" name="Espace réservé du texte 5">
            <a:extLst>
              <a:ext uri="{FF2B5EF4-FFF2-40B4-BE49-F238E27FC236}">
                <a16:creationId xmlns="" xmlns:a16="http://schemas.microsoft.com/office/drawing/2014/main" id="{1F1FD44A-D0A6-43DA-87EA-2B91D78119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17250" y="3959295"/>
            <a:ext cx="299664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SECTION #6</a:t>
            </a:r>
          </a:p>
        </p:txBody>
      </p:sp>
      <p:sp>
        <p:nvSpPr>
          <p:cNvPr id="43" name="Espace réservé du texte 16">
            <a:extLst>
              <a:ext uri="{FF2B5EF4-FFF2-40B4-BE49-F238E27FC236}">
                <a16:creationId xmlns="" xmlns:a16="http://schemas.microsoft.com/office/drawing/2014/main" id="{DEB7F37C-B0CB-4685-B8EA-1F31A083722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817250" y="4367182"/>
            <a:ext cx="2996649" cy="1640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</a:t>
            </a:r>
          </a:p>
        </p:txBody>
      </p:sp>
      <p:sp>
        <p:nvSpPr>
          <p:cNvPr id="22" name="Espace réservé du numéro de diapositive 6">
            <a:extLst>
              <a:ext uri="{FF2B5EF4-FFF2-40B4-BE49-F238E27FC236}">
                <a16:creationId xmlns="" xmlns:a16="http://schemas.microsoft.com/office/drawing/2014/main" id="{64359EAB-7652-4FE5-ADFC-2E285D97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="" xmlns:a16="http://schemas.microsoft.com/office/drawing/2014/main" id="{7E00B5F1-A41D-4BDE-BC30-E541C23F2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7"/>
            <a:ext cx="9441346" cy="870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45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1C87BA51-0DEE-4B47-8769-2F00D59604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4161" y="2592598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Dosis" panose="02010803020202060003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="" xmlns:a16="http://schemas.microsoft.com/office/drawing/2014/main" id="{E35363B0-9008-4A3A-9CED-66DB8C85C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161" y="4514851"/>
            <a:ext cx="6543675" cy="380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Dosis" panose="02010803020202060003" pitchFamily="2" charset="0"/>
              </a:defRPr>
            </a:lvl1pPr>
            <a:lvl2pPr marL="457200" indent="0" algn="ctr">
              <a:buNone/>
              <a:defRPr sz="2200">
                <a:latin typeface="Lato"/>
              </a:defRPr>
            </a:lvl2pPr>
          </a:lstStyle>
          <a:p>
            <a:pPr lvl="1"/>
            <a:r>
              <a:rPr lang="fr-FR" dirty="0"/>
              <a:t>Nom de l’intervenant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="" xmlns:a16="http://schemas.microsoft.com/office/drawing/2014/main" id="{DE841808-79B4-4A1E-8C4E-45E6AC2501F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24161" y="5242345"/>
            <a:ext cx="6543675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Lato"/>
              </a:defRPr>
            </a:lvl1pPr>
          </a:lstStyle>
          <a:p>
            <a:pPr lvl="0"/>
            <a:fld id="{8027B8AD-6BAD-4996-BB55-94C4D0A2E338}" type="datetime1">
              <a:rPr lang="fr-FR" smtClean="0"/>
              <a:t>04/06/2018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D58B6CB-8FD7-42D5-B42B-9D8D0FA0A3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4161" y="3512929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803020202060003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04B3C91-DF9E-4E68-8D16-4F1BE548B946}"/>
              </a:ext>
            </a:extLst>
          </p:cNvPr>
          <p:cNvSpPr/>
          <p:nvPr/>
        </p:nvSpPr>
        <p:spPr>
          <a:xfrm>
            <a:off x="0" y="6797615"/>
            <a:ext cx="12192000" cy="60385"/>
          </a:xfrm>
          <a:prstGeom prst="rect">
            <a:avLst/>
          </a:prstGeom>
          <a:solidFill>
            <a:srgbClr val="39AE34"/>
          </a:solidFill>
          <a:ln>
            <a:solidFill>
              <a:srgbClr val="39A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osis" panose="0201080302020206000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116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029"/>
            <a:ext cx="12206191" cy="2446972"/>
          </a:xfrm>
          <a:prstGeom prst="rect">
            <a:avLst/>
          </a:prstGeom>
        </p:spPr>
      </p:pic>
      <p:cxnSp>
        <p:nvCxnSpPr>
          <p:cNvPr id="5" name="Straight Connector 5">
            <a:extLst>
              <a:ext uri="{FF2B5EF4-FFF2-40B4-BE49-F238E27FC236}">
                <a16:creationId xmlns="" xmlns:a16="http://schemas.microsoft.com/office/drawing/2014/main" id="{85EEC6F9-BEEC-4D40-A355-1F44692C1F31}"/>
              </a:ext>
            </a:extLst>
          </p:cNvPr>
          <p:cNvCxnSpPr>
            <a:cxnSpLocks/>
          </p:cNvCxnSpPr>
          <p:nvPr/>
        </p:nvCxnSpPr>
        <p:spPr>
          <a:xfrm>
            <a:off x="2853056" y="2957311"/>
            <a:ext cx="691243" cy="0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6">
            <a:extLst>
              <a:ext uri="{FF2B5EF4-FFF2-40B4-BE49-F238E27FC236}">
                <a16:creationId xmlns="" xmlns:a16="http://schemas.microsoft.com/office/drawing/2014/main" id="{7218640E-30BE-4250-9037-D043FFB54D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53056" y="3152142"/>
            <a:ext cx="8647871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!</a:t>
            </a:r>
          </a:p>
        </p:txBody>
      </p:sp>
      <p:sp>
        <p:nvSpPr>
          <p:cNvPr id="8" name="Espace réservé du texte 16">
            <a:extLst>
              <a:ext uri="{FF2B5EF4-FFF2-40B4-BE49-F238E27FC236}">
                <a16:creationId xmlns="" xmlns:a16="http://schemas.microsoft.com/office/drawing/2014/main" id="{1AC572AB-8D11-44DC-8AAB-6A48F6E3A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85026" y="2533271"/>
            <a:ext cx="8647871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32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Fin de la présentation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22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1C87BA51-0DEE-4B47-8769-2F00D59604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4161" y="2592598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Dosis" panose="02010803020202060003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="" xmlns:a16="http://schemas.microsoft.com/office/drawing/2014/main" id="{E35363B0-9008-4A3A-9CED-66DB8C85C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161" y="4514851"/>
            <a:ext cx="6543675" cy="380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Dosis" panose="02010803020202060003" pitchFamily="2" charset="0"/>
              </a:defRPr>
            </a:lvl1pPr>
            <a:lvl2pPr marL="457200" indent="0" algn="ctr">
              <a:buNone/>
              <a:defRPr sz="2200">
                <a:latin typeface="Lato"/>
              </a:defRPr>
            </a:lvl2pPr>
          </a:lstStyle>
          <a:p>
            <a:pPr lvl="1"/>
            <a:r>
              <a:rPr lang="fr-FR" dirty="0"/>
              <a:t>Nom de l’intervenant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="" xmlns:a16="http://schemas.microsoft.com/office/drawing/2014/main" id="{DE841808-79B4-4A1E-8C4E-45E6AC2501F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824161" y="5242345"/>
            <a:ext cx="6543675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Lato"/>
              </a:defRPr>
            </a:lvl1pPr>
          </a:lstStyle>
          <a:p>
            <a:pPr lvl="0"/>
            <a:fld id="{8027B8AD-6BAD-4996-BB55-94C4D0A2E338}" type="datetime1">
              <a:rPr lang="fr-FR" smtClean="0"/>
              <a:t>04/06/2018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D58B6CB-8FD7-42D5-B42B-9D8D0FA0A3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4161" y="3512929"/>
            <a:ext cx="6543675" cy="552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803020202060003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04B3C91-DF9E-4E68-8D16-4F1BE548B946}"/>
              </a:ext>
            </a:extLst>
          </p:cNvPr>
          <p:cNvSpPr/>
          <p:nvPr/>
        </p:nvSpPr>
        <p:spPr>
          <a:xfrm>
            <a:off x="0" y="6797615"/>
            <a:ext cx="12192000" cy="60385"/>
          </a:xfrm>
          <a:prstGeom prst="rect">
            <a:avLst/>
          </a:prstGeom>
          <a:solidFill>
            <a:srgbClr val="39AE34"/>
          </a:solidFill>
          <a:ln>
            <a:solidFill>
              <a:srgbClr val="39A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osis" panose="0201080302020206000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75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177725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612616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567228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2402589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3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3357201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192562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6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147174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982535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04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9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93714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477250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05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12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5727120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5562481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06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23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76754" y="1777255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4" name="Espace réservé du texte 16"/>
          <p:cNvSpPr>
            <a:spLocks noGrp="1"/>
          </p:cNvSpPr>
          <p:nvPr>
            <p:ph type="body" sz="quarter" idx="30" hasCustomPrompt="1"/>
          </p:nvPr>
        </p:nvSpPr>
        <p:spPr>
          <a:xfrm>
            <a:off x="3176754" y="2564528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5" name="Espace réservé du texte 16"/>
          <p:cNvSpPr>
            <a:spLocks noGrp="1"/>
          </p:cNvSpPr>
          <p:nvPr>
            <p:ph type="body" sz="quarter" idx="31" hasCustomPrompt="1"/>
          </p:nvPr>
        </p:nvSpPr>
        <p:spPr>
          <a:xfrm>
            <a:off x="3176754" y="3351801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6" name="Espace réservé du texte 16"/>
          <p:cNvSpPr>
            <a:spLocks noGrp="1"/>
          </p:cNvSpPr>
          <p:nvPr>
            <p:ph type="body" sz="quarter" idx="32" hasCustomPrompt="1"/>
          </p:nvPr>
        </p:nvSpPr>
        <p:spPr>
          <a:xfrm>
            <a:off x="3176754" y="4147936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7" name="Espace réservé du texte 16"/>
          <p:cNvSpPr>
            <a:spLocks noGrp="1"/>
          </p:cNvSpPr>
          <p:nvPr>
            <p:ph type="body" sz="quarter" idx="33" hasCustomPrompt="1"/>
          </p:nvPr>
        </p:nvSpPr>
        <p:spPr>
          <a:xfrm>
            <a:off x="3176754" y="4937147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8" name="Espace réservé du texte 16"/>
          <p:cNvSpPr>
            <a:spLocks noGrp="1"/>
          </p:cNvSpPr>
          <p:nvPr>
            <p:ph type="body" sz="quarter" idx="34" hasCustomPrompt="1"/>
          </p:nvPr>
        </p:nvSpPr>
        <p:spPr>
          <a:xfrm>
            <a:off x="3176754" y="5725778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9462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5">
            <a:extLst>
              <a:ext uri="{FF2B5EF4-FFF2-40B4-BE49-F238E27FC236}">
                <a16:creationId xmlns="" xmlns:a16="http://schemas.microsoft.com/office/drawing/2014/main" id="{85EEC6F9-BEEC-4D40-A355-1F44692C1F31}"/>
              </a:ext>
            </a:extLst>
          </p:cNvPr>
          <p:cNvCxnSpPr>
            <a:cxnSpLocks/>
          </p:cNvCxnSpPr>
          <p:nvPr/>
        </p:nvCxnSpPr>
        <p:spPr>
          <a:xfrm>
            <a:off x="2853056" y="2957311"/>
            <a:ext cx="691243" cy="0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6">
            <a:extLst>
              <a:ext uri="{FF2B5EF4-FFF2-40B4-BE49-F238E27FC236}">
                <a16:creationId xmlns="" xmlns:a16="http://schemas.microsoft.com/office/drawing/2014/main" id="{7218640E-30BE-4250-9037-D043FFB54D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53056" y="3152142"/>
            <a:ext cx="8647871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!</a:t>
            </a:r>
          </a:p>
        </p:txBody>
      </p:sp>
      <p:sp>
        <p:nvSpPr>
          <p:cNvPr id="8" name="Espace réservé du texte 16">
            <a:extLst>
              <a:ext uri="{FF2B5EF4-FFF2-40B4-BE49-F238E27FC236}">
                <a16:creationId xmlns="" xmlns:a16="http://schemas.microsoft.com/office/drawing/2014/main" id="{1AC572AB-8D11-44DC-8AAB-6A48F6E3A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85026" y="2533271"/>
            <a:ext cx="8647871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32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Fin de la présentation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73"/>
            <a:ext cx="12192000" cy="24441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819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8"/>
            <a:ext cx="9149056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="" xmlns:a16="http://schemas.microsoft.com/office/drawing/2014/main" id="{CFDE32DE-5CAC-492F-BF20-69639B07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96036" y="1963271"/>
            <a:ext cx="10822674" cy="4213692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5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18939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9654" y="464978"/>
            <a:ext cx="9149056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page</a:t>
            </a:r>
          </a:p>
          <a:p>
            <a:pPr lvl="0"/>
            <a:r>
              <a:rPr lang="fr-FR" dirty="0"/>
              <a:t>Titre sur deux lignes</a:t>
            </a: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="" xmlns:a16="http://schemas.microsoft.com/office/drawing/2014/main" id="{CFDE32DE-5CAC-492F-BF20-69639B07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96036" y="1963271"/>
            <a:ext cx="10822674" cy="4213692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5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93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5">
            <a:extLst>
              <a:ext uri="{FF2B5EF4-FFF2-40B4-BE49-F238E27FC236}">
                <a16:creationId xmlns="" xmlns:a16="http://schemas.microsoft.com/office/drawing/2014/main" id="{85EEC6F9-BEEC-4D40-A355-1F44692C1F31}"/>
              </a:ext>
            </a:extLst>
          </p:cNvPr>
          <p:cNvCxnSpPr/>
          <p:nvPr/>
        </p:nvCxnSpPr>
        <p:spPr>
          <a:xfrm>
            <a:off x="2853056" y="2957311"/>
            <a:ext cx="691243" cy="0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6">
            <a:extLst>
              <a:ext uri="{FF2B5EF4-FFF2-40B4-BE49-F238E27FC236}">
                <a16:creationId xmlns="" xmlns:a16="http://schemas.microsoft.com/office/drawing/2014/main" id="{7218640E-30BE-4250-9037-D043FFB54D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53056" y="3152142"/>
            <a:ext cx="8647871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!</a:t>
            </a:r>
          </a:p>
        </p:txBody>
      </p:sp>
      <p:sp>
        <p:nvSpPr>
          <p:cNvPr id="8" name="Espace réservé du texte 16">
            <a:extLst>
              <a:ext uri="{FF2B5EF4-FFF2-40B4-BE49-F238E27FC236}">
                <a16:creationId xmlns="" xmlns:a16="http://schemas.microsoft.com/office/drawing/2014/main" id="{1AC572AB-8D11-44DC-8AAB-6A48F6E3A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85026" y="2533271"/>
            <a:ext cx="8647871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32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fr-FR" dirty="0"/>
              <a:t>Fin de la présentation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73"/>
            <a:ext cx="12192000" cy="24441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0308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73"/>
            <a:ext cx="12192000" cy="24441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56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177725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612616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713359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2548720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3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357745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420289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6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441551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4276912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04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9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530564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514100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05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76755" y="1777255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1" name="Espace réservé du texte 16"/>
          <p:cNvSpPr>
            <a:spLocks noGrp="1"/>
          </p:cNvSpPr>
          <p:nvPr>
            <p:ph type="body" sz="quarter" idx="25" hasCustomPrompt="1"/>
          </p:nvPr>
        </p:nvSpPr>
        <p:spPr>
          <a:xfrm>
            <a:off x="3171000" y="2713359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2" name="Espace réservé du texte 16"/>
          <p:cNvSpPr>
            <a:spLocks noGrp="1"/>
          </p:cNvSpPr>
          <p:nvPr>
            <p:ph type="body" sz="quarter" idx="26" hasCustomPrompt="1"/>
          </p:nvPr>
        </p:nvSpPr>
        <p:spPr>
          <a:xfrm>
            <a:off x="3171000" y="3579501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3" name="Espace réservé du texte 16"/>
          <p:cNvSpPr>
            <a:spLocks noGrp="1"/>
          </p:cNvSpPr>
          <p:nvPr>
            <p:ph type="body" sz="quarter" idx="27" hasCustomPrompt="1"/>
          </p:nvPr>
        </p:nvSpPr>
        <p:spPr>
          <a:xfrm>
            <a:off x="3171000" y="4445643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24" name="Espace réservé du texte 16"/>
          <p:cNvSpPr>
            <a:spLocks noGrp="1"/>
          </p:cNvSpPr>
          <p:nvPr>
            <p:ph type="body" sz="quarter" idx="28" hasCustomPrompt="1"/>
          </p:nvPr>
        </p:nvSpPr>
        <p:spPr>
          <a:xfrm>
            <a:off x="3171000" y="5311785"/>
            <a:ext cx="8640000" cy="57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0929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177725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612616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949571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2784932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3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114414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95724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6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5294203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5129564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04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63129" y="1763065"/>
            <a:ext cx="8640000" cy="9039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25" hasCustomPrompt="1"/>
          </p:nvPr>
        </p:nvSpPr>
        <p:spPr>
          <a:xfrm>
            <a:off x="3163129" y="2943407"/>
            <a:ext cx="8640000" cy="9039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26" hasCustomPrompt="1"/>
          </p:nvPr>
        </p:nvSpPr>
        <p:spPr>
          <a:xfrm>
            <a:off x="3163129" y="4114414"/>
            <a:ext cx="8640000" cy="9039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  <p:sp>
        <p:nvSpPr>
          <p:cNvPr id="21" name="Espace réservé du texte 16"/>
          <p:cNvSpPr>
            <a:spLocks noGrp="1"/>
          </p:cNvSpPr>
          <p:nvPr>
            <p:ph type="body" sz="quarter" idx="27" hasCustomPrompt="1"/>
          </p:nvPr>
        </p:nvSpPr>
        <p:spPr>
          <a:xfrm>
            <a:off x="3163129" y="5294203"/>
            <a:ext cx="8640000" cy="9039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647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06528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90064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354518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38054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cxnSp>
        <p:nvCxnSpPr>
          <p:cNvPr id="103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5017615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4860449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03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15" name="Espace réservé du texte 16"/>
          <p:cNvSpPr>
            <a:spLocks noGrp="1"/>
          </p:cNvSpPr>
          <p:nvPr>
            <p:ph type="body" sz="quarter" idx="24" hasCustomPrompt="1"/>
          </p:nvPr>
        </p:nvSpPr>
        <p:spPr>
          <a:xfrm>
            <a:off x="3176754" y="2065287"/>
            <a:ext cx="8640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16" name="Espace réservé du texte 16"/>
          <p:cNvSpPr>
            <a:spLocks noGrp="1"/>
          </p:cNvSpPr>
          <p:nvPr>
            <p:ph type="body" sz="quarter" idx="25" hasCustomPrompt="1"/>
          </p:nvPr>
        </p:nvSpPr>
        <p:spPr>
          <a:xfrm>
            <a:off x="3171000" y="3548434"/>
            <a:ext cx="8640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26" hasCustomPrompt="1"/>
          </p:nvPr>
        </p:nvSpPr>
        <p:spPr>
          <a:xfrm>
            <a:off x="3171000" y="5017615"/>
            <a:ext cx="8640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600">
                <a:solidFill>
                  <a:srgbClr val="58585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92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2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2065287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1900648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F455B"/>
                </a:solidFill>
                <a:latin typeface="Lato" panose="020F0502020204030203" pitchFamily="34" charset="0"/>
              </a:rPr>
              <a:t>01</a:t>
            </a:r>
          </a:p>
        </p:txBody>
      </p:sp>
      <p:sp>
        <p:nvSpPr>
          <p:cNvPr id="17" name="Espace réservé du numéro de diapositive 6">
            <a:extLst>
              <a:ext uri="{FF2B5EF4-FFF2-40B4-BE49-F238E27FC236}">
                <a16:creationId xmlns="" xmlns:a16="http://schemas.microsoft.com/office/drawing/2014/main" id="{04198564-12B1-4AB7-8226-F52D92F8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57BDD41-1199-4E71-80ED-D7EF0FD5F826}"/>
              </a:ext>
            </a:extLst>
          </p:cNvPr>
          <p:cNvCxnSpPr>
            <a:cxnSpLocks/>
          </p:cNvCxnSpPr>
          <p:nvPr/>
        </p:nvCxnSpPr>
        <p:spPr>
          <a:xfrm flipV="1">
            <a:off x="2369654" y="466250"/>
            <a:ext cx="0" cy="870181"/>
          </a:xfrm>
          <a:prstGeom prst="line">
            <a:avLst/>
          </a:prstGeom>
          <a:ln w="3175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space réservé du texte 4">
            <a:extLst>
              <a:ext uri="{FF2B5EF4-FFF2-40B4-BE49-F238E27FC236}">
                <a16:creationId xmlns="" xmlns:a16="http://schemas.microsoft.com/office/drawing/2014/main" id="{5D18BCC7-B82C-45B9-9D6F-F5B6997E6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7608" y="464978"/>
            <a:ext cx="9243392" cy="870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6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 </a:t>
            </a:r>
            <a:r>
              <a:rPr lang="fr-FR" dirty="0" smtClean="0"/>
              <a:t>page</a:t>
            </a:r>
            <a:endParaRPr lang="fr-FR" dirty="0"/>
          </a:p>
        </p:txBody>
      </p:sp>
      <p:cxnSp>
        <p:nvCxnSpPr>
          <p:cNvPr id="100" name="Straight Connector 35">
            <a:extLst>
              <a:ext uri="{FF2B5EF4-FFF2-40B4-BE49-F238E27FC236}">
                <a16:creationId xmlns="" xmlns:a16="http://schemas.microsoft.com/office/drawing/2014/main" id="{DEEF2FF4-D38A-442C-A21F-03744776657B}"/>
              </a:ext>
            </a:extLst>
          </p:cNvPr>
          <p:cNvCxnSpPr/>
          <p:nvPr/>
        </p:nvCxnSpPr>
        <p:spPr>
          <a:xfrm>
            <a:off x="3002473" y="4130086"/>
            <a:ext cx="0" cy="543247"/>
          </a:xfrm>
          <a:prstGeom prst="line">
            <a:avLst/>
          </a:prstGeom>
          <a:ln w="25400" cap="rnd">
            <a:solidFill>
              <a:srgbClr val="E200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">
            <a:extLst>
              <a:ext uri="{FF2B5EF4-FFF2-40B4-BE49-F238E27FC236}">
                <a16:creationId xmlns="" xmlns:a16="http://schemas.microsoft.com/office/drawing/2014/main" id="{2F2FD13F-2398-4971-BEA3-C070EC1C2E78}"/>
              </a:ext>
            </a:extLst>
          </p:cNvPr>
          <p:cNvSpPr txBox="1"/>
          <p:nvPr/>
        </p:nvSpPr>
        <p:spPr>
          <a:xfrm>
            <a:off x="2209797" y="3965447"/>
            <a:ext cx="7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F455B"/>
                </a:solidFill>
                <a:latin typeface="Lato" panose="020F0502020204030203" pitchFamily="34" charset="0"/>
              </a:rPr>
              <a:t>02</a:t>
            </a:r>
            <a:endParaRPr lang="fr-FR" sz="3200" dirty="0">
              <a:solidFill>
                <a:srgbClr val="0F455B"/>
              </a:solidFill>
              <a:latin typeface="Lato" panose="020F0502020204030203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76754" y="2065287"/>
            <a:ext cx="8647872" cy="1782813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9"/>
          </p:nvPr>
        </p:nvSpPr>
        <p:spPr>
          <a:xfrm>
            <a:off x="3176754" y="4130086"/>
            <a:ext cx="8647872" cy="1782813"/>
          </a:xfrm>
          <a:prstGeom prst="rect">
            <a:avLst/>
          </a:prstGeom>
        </p:spPr>
        <p:txBody>
          <a:bodyPr/>
          <a:lstStyle>
            <a:lvl1pPr marL="446088" marR="0" indent="-4460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fr-FR" sz="2000" b="1" i="0" u="none" strike="noStrike" kern="1200" cap="none" spc="0" normalizeH="0" baseline="0" dirty="0" smtClean="0">
                <a:ln>
                  <a:noFill/>
                </a:ln>
                <a:solidFill>
                  <a:srgbClr val="00AA8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defRPr>
            </a:lvl1pPr>
            <a:lvl2pPr marL="658813" marR="0" indent="-2968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fr-FR" sz="1800" b="0" i="0" u="none" strike="noStrike" kern="1200" cap="none" spc="0" normalizeH="0" baseline="0">
                <a:ln>
                  <a:noFill/>
                </a:ln>
                <a:solidFill>
                  <a:srgbClr val="1D949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823913" marR="0" indent="-2063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>
                <a:tab pos="719138" algn="l"/>
              </a:tabLst>
              <a:defRPr kumimoji="0" lang="fr-FR" sz="1400" b="1" i="0" u="none" strike="noStrike" kern="1200" cap="none" spc="0" normalizeH="0" baseline="0">
                <a:ln>
                  <a:noFill/>
                </a:ln>
                <a:solidFill>
                  <a:srgbClr val="13717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977900" marR="0" indent="-1190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Tx/>
              <a:buFontTx/>
              <a:buBlip>
                <a:blip r:embed="rId6"/>
              </a:buBlip>
              <a:tabLst/>
              <a:defRPr kumimoji="0" lang="fr-FR" sz="1200" b="0" i="1" u="none" strike="noStrike" kern="1200" cap="none" spc="0" normalizeH="0" baseline="0">
                <a:ln>
                  <a:noFill/>
                </a:ln>
                <a:solidFill>
                  <a:srgbClr val="12606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1701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3.jp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ags" Target="../tags/tag24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.png"/><Relationship Id="rId5" Type="http://schemas.openxmlformats.org/officeDocument/2006/relationships/tags" Target="../tags/tag4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.png"/><Relationship Id="rId4" Type="http://schemas.openxmlformats.org/officeDocument/2006/relationships/tags" Target="../tags/tag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8E315BCC-CFEF-4350-A4DF-A00132259E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12" y="5665643"/>
            <a:ext cx="1983484" cy="1145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06145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39340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6">
            <a:extLst>
              <a:ext uri="{FF2B5EF4-FFF2-40B4-BE49-F238E27FC236}">
                <a16:creationId xmlns="" xmlns:a16="http://schemas.microsoft.com/office/drawing/2014/main" id="{ADE5EEFE-6A54-4DE4-8F97-47A925BFA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878B8256-D919-4700-BF5B-9B23CB385BC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B576478F-5386-453E-BE63-8A0F516A38A1}"/>
              </a:ext>
            </a:extLst>
          </p:cNvPr>
          <p:cNvSpPr txBox="1"/>
          <p:nvPr/>
        </p:nvSpPr>
        <p:spPr>
          <a:xfrm>
            <a:off x="5140569" y="6400411"/>
            <a:ext cx="2349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75"/>
            <a:ext cx="1657350" cy="58769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19691A04-FE4A-48B6-A553-201B376D94B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" y="196521"/>
            <a:ext cx="1756611" cy="1014216"/>
          </a:xfrm>
          <a:prstGeom prst="rect">
            <a:avLst/>
          </a:prstGeom>
        </p:spPr>
      </p:pic>
    </p:spTree>
    <p:custDataLst>
      <p:tags r:id="rId25"/>
    </p:custDataLst>
    <p:extLst>
      <p:ext uri="{BB962C8B-B14F-4D97-AF65-F5344CB8AC3E}">
        <p14:creationId xmlns:p14="http://schemas.microsoft.com/office/powerpoint/2010/main" val="1420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75"/>
            <a:ext cx="1657350" cy="58769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19691A04-FE4A-48B6-A553-201B376D94B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" y="196521"/>
            <a:ext cx="1756611" cy="1014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1B92210-4E97-4A4F-BD77-E428D1845703}"/>
              </a:ext>
            </a:extLst>
          </p:cNvPr>
          <p:cNvSpPr txBox="1"/>
          <p:nvPr/>
        </p:nvSpPr>
        <p:spPr>
          <a:xfrm>
            <a:off x="7839533" y="6404033"/>
            <a:ext cx="110799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Lato" panose="020F0502020204030203"/>
              </a:rPr>
              <a:t>Confidentiel</a:t>
            </a:r>
          </a:p>
        </p:txBody>
      </p:sp>
      <p:sp>
        <p:nvSpPr>
          <p:cNvPr id="18" name="Espace réservé du numéro de diapositive 6">
            <a:extLst>
              <a:ext uri="{FF2B5EF4-FFF2-40B4-BE49-F238E27FC236}">
                <a16:creationId xmlns="" xmlns:a16="http://schemas.microsoft.com/office/drawing/2014/main" id="{ADE5EEFE-6A54-4DE4-8F97-47A925BFA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/>
              </a:defRPr>
            </a:lvl1pPr>
          </a:lstStyle>
          <a:p>
            <a:fld id="{6994E5E8-A9F2-4F77-8E7F-792958F743AB}" type="slidenum">
              <a:rPr lang="fr-FR" smtClean="0"/>
              <a:pPr/>
              <a:t>‹#›</a:t>
            </a:fld>
            <a:endParaRPr lang="fr-FR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5415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E4534840-BB7A-4ABB-991F-5030A3A220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0" y="171121"/>
            <a:ext cx="1756611" cy="1014216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401859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21B92210-4E97-4A4F-BD77-E428D1845703}"/>
              </a:ext>
            </a:extLst>
          </p:cNvPr>
          <p:cNvSpPr txBox="1"/>
          <p:nvPr/>
        </p:nvSpPr>
        <p:spPr>
          <a:xfrm>
            <a:off x="7839533" y="6404033"/>
            <a:ext cx="110799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Lato" panose="020F0502020204030203"/>
              </a:rPr>
              <a:t>Confidentiel</a:t>
            </a:r>
          </a:p>
        </p:txBody>
      </p:sp>
      <p:sp>
        <p:nvSpPr>
          <p:cNvPr id="18" name="Espace réservé du numéro de diapositive 6">
            <a:extLst>
              <a:ext uri="{FF2B5EF4-FFF2-40B4-BE49-F238E27FC236}">
                <a16:creationId xmlns="" xmlns:a16="http://schemas.microsoft.com/office/drawing/2014/main" id="{ADE5EEFE-6A54-4DE4-8F97-47A925BFA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952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/>
              </a:defRPr>
            </a:lvl1pPr>
          </a:lstStyle>
          <a:p>
            <a:fld id="{6994E5E8-A9F2-4F77-8E7F-792958F743AB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10">
            <a:extLst>
              <a:ext uri="{FF2B5EF4-FFF2-40B4-BE49-F238E27FC236}">
                <a16:creationId xmlns="" xmlns:a16="http://schemas.microsoft.com/office/drawing/2014/main" id="{E4534840-BB7A-4ABB-991F-5030A3A22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0" y="171121"/>
            <a:ext cx="1756611" cy="1014216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191196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E4534840-BB7A-4ABB-991F-5030A3A220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0" y="171121"/>
            <a:ext cx="1756611" cy="1014216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418545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3" Type="http://schemas.openxmlformats.org/officeDocument/2006/relationships/image" Target="../media/image9.emf"/><Relationship Id="rId12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0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8B8256-D919-4700-BF5B-9B23CB385BCA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369654" y="464978"/>
            <a:ext cx="9441346" cy="893922"/>
          </a:xfrm>
        </p:spPr>
        <p:txBody>
          <a:bodyPr/>
          <a:lstStyle/>
          <a:p>
            <a:r>
              <a:rPr lang="en-US" sz="3600" dirty="0"/>
              <a:t>Optimal Experiment </a:t>
            </a:r>
            <a:r>
              <a:rPr lang="en-US" sz="3600" dirty="0" smtClean="0"/>
              <a:t>Design: practical implementation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7579" y="2646647"/>
            <a:ext cx="812799" cy="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3008" y="2084559"/>
            <a:ext cx="1980248" cy="11182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7543256" y="2643676"/>
            <a:ext cx="1633739" cy="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98983" y="2172514"/>
            <a:ext cx="2095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01230" y="2379320"/>
            <a:ext cx="1681798" cy="18106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4591" y="2844175"/>
            <a:ext cx="2095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594058" y="1568906"/>
                <a:ext cx="1566334" cy="1067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58" y="1568906"/>
                <a:ext cx="1566334" cy="10672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710692" y="2087530"/>
            <a:ext cx="1791193" cy="11182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70509" y="2379320"/>
            <a:ext cx="18138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99615" y="1960472"/>
                <a:ext cx="8668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15" y="1960472"/>
                <a:ext cx="86686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501885" y="2643676"/>
            <a:ext cx="1001854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66094" y="1945770"/>
                <a:ext cx="8950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94" y="1945770"/>
                <a:ext cx="89507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/>
          <p:cNvCxnSpPr/>
          <p:nvPr/>
        </p:nvCxnSpPr>
        <p:spPr>
          <a:xfrm rot="16200000" flipH="1">
            <a:off x="2024241" y="2839221"/>
            <a:ext cx="1428741" cy="1049531"/>
          </a:xfrm>
          <a:prstGeom prst="bentConnector3">
            <a:avLst>
              <a:gd name="adj1" fmla="val 10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92315" y="3854760"/>
            <a:ext cx="511518" cy="4471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304712" y="3912965"/>
                <a:ext cx="522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.)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2" y="3912965"/>
                <a:ext cx="52289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16" r="-1511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803833" y="4078357"/>
            <a:ext cx="4401854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7516090" y="3135194"/>
            <a:ext cx="1172205" cy="206988"/>
          </a:xfrm>
          <a:prstGeom prst="bentConnector3">
            <a:avLst>
              <a:gd name="adj1" fmla="val 999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223433" y="3742772"/>
            <a:ext cx="511518" cy="4471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231597" y="3800977"/>
                <a:ext cx="534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.)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7" y="3800977"/>
                <a:ext cx="5345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227" r="-1477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8734951" y="3939476"/>
            <a:ext cx="44204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8697443" y="3363986"/>
                <a:ext cx="4772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43" y="3363986"/>
                <a:ext cx="47727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858742" y="3490986"/>
                <a:ext cx="9406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42" y="3490986"/>
                <a:ext cx="9406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V="1">
            <a:off x="10883028" y="3284642"/>
            <a:ext cx="812799" cy="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0915928" y="2698048"/>
                <a:ext cx="8950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i="1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928" y="2698048"/>
                <a:ext cx="895072" cy="523220"/>
              </a:xfrm>
              <a:prstGeom prst="rect">
                <a:avLst/>
              </a:prstGeom>
              <a:blipFill rotWithShape="0">
                <a:blip r:embed="rId9"/>
                <a:stretch>
                  <a:fillRect r="-29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213630" y="4898485"/>
                <a:ext cx="583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30" y="4898485"/>
                <a:ext cx="5830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542" r="-41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2734871" y="4852318"/>
            <a:ext cx="58079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that extracts multi-sine coefficients from signal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13630" y="5379200"/>
                <a:ext cx="59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30" y="5379200"/>
                <a:ext cx="59471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184" r="-4082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2734871" y="5345078"/>
            <a:ext cx="61127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that evaluates covariance of damping coefficients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958606" y="5551483"/>
                <a:ext cx="3525217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06" y="5551483"/>
                <a:ext cx="3525217" cy="8080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10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/>
              <p:cNvSpPr txBox="1">
                <a:spLocks/>
              </p:cNvSpPr>
              <p:nvPr/>
            </p:nvSpPr>
            <p:spPr>
              <a:xfrm>
                <a:off x="9278471" y="2258765"/>
                <a:ext cx="2227729" cy="2979985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 baseline="0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=0,05</m:t>
                      </m:r>
                    </m:oMath>
                  </m:oMathPara>
                </a14:m>
                <a:endParaRPr lang="en-US" sz="36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36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600" dirty="0" smtClean="0"/>
                  <a:t>+1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=60</m:t>
                      </m:r>
                    </m:oMath>
                  </m:oMathPara>
                </a14:m>
                <a:endParaRPr lang="en-US" sz="3600" dirty="0" smtClean="0"/>
              </a:p>
              <a:p>
                <a:pPr algn="ctr"/>
                <a:endParaRPr lang="en-US" sz="3600" dirty="0"/>
              </a:p>
            </p:txBody>
          </p:sp>
        </mc:Choice>
        <mc:Fallback xmlns="">
          <p:sp>
            <p:nvSpPr>
              <p:cNvPr id="5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471" y="2258765"/>
                <a:ext cx="2227729" cy="2979985"/>
              </a:xfrm>
              <a:prstGeom prst="rect">
                <a:avLst/>
              </a:prstGeom>
              <a:blipFill rotWithShape="0">
                <a:blip r:embed="rId3"/>
                <a:stretch>
                  <a:fillRect r="-10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54" y="1045770"/>
            <a:ext cx="5598626" cy="58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11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,01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54" y="1328126"/>
            <a:ext cx="8640085" cy="54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,01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6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54" y="1358900"/>
            <a:ext cx="8640085" cy="54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,01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5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/>
              <p:cNvSpPr txBox="1">
                <a:spLocks/>
              </p:cNvSpPr>
              <p:nvPr/>
            </p:nvSpPr>
            <p:spPr>
              <a:xfrm>
                <a:off x="9278471" y="2258765"/>
                <a:ext cx="2227729" cy="286456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 baseline="0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=0,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=60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6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471" y="2258765"/>
                <a:ext cx="2227729" cy="28645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01" y="1147778"/>
            <a:ext cx="5500367" cy="57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14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,01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5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9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,01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5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6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369654" y="464978"/>
            <a:ext cx="9441346" cy="893922"/>
          </a:xfrm>
        </p:spPr>
        <p:txBody>
          <a:bodyPr/>
          <a:lstStyle/>
          <a:p>
            <a:r>
              <a:rPr lang="en-US" sz="3600" dirty="0"/>
              <a:t>System Identification: Five Machine case</a:t>
            </a:r>
          </a:p>
        </p:txBody>
      </p:sp>
    </p:spTree>
    <p:extLst>
      <p:ext uri="{BB962C8B-B14F-4D97-AF65-F5344CB8AC3E}">
        <p14:creationId xmlns:p14="http://schemas.microsoft.com/office/powerpoint/2010/main" val="473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369654" y="464978"/>
            <a:ext cx="9441346" cy="893922"/>
          </a:xfrm>
        </p:spPr>
        <p:txBody>
          <a:bodyPr/>
          <a:lstStyle/>
          <a:p>
            <a:r>
              <a:rPr lang="en-US" sz="3600" dirty="0"/>
              <a:t>System Identification: Five Machine case</a:t>
            </a:r>
          </a:p>
        </p:txBody>
      </p:sp>
    </p:spTree>
    <p:extLst>
      <p:ext uri="{BB962C8B-B14F-4D97-AF65-F5344CB8AC3E}">
        <p14:creationId xmlns:p14="http://schemas.microsoft.com/office/powerpoint/2010/main" val="37001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369654" y="464978"/>
            <a:ext cx="9441346" cy="893922"/>
          </a:xfrm>
        </p:spPr>
        <p:txBody>
          <a:bodyPr/>
          <a:lstStyle/>
          <a:p>
            <a:r>
              <a:rPr lang="en-US" sz="3600" dirty="0"/>
              <a:t>System Identification: Five Machine case</a:t>
            </a:r>
          </a:p>
        </p:txBody>
      </p:sp>
    </p:spTree>
    <p:extLst>
      <p:ext uri="{BB962C8B-B14F-4D97-AF65-F5344CB8AC3E}">
        <p14:creationId xmlns:p14="http://schemas.microsoft.com/office/powerpoint/2010/main" val="10132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369654" y="464978"/>
            <a:ext cx="9441346" cy="893922"/>
          </a:xfrm>
        </p:spPr>
        <p:txBody>
          <a:bodyPr/>
          <a:lstStyle/>
          <a:p>
            <a:r>
              <a:rPr lang="en-US" sz="3600" dirty="0"/>
              <a:t>System Identification: Five Machine case</a:t>
            </a:r>
          </a:p>
        </p:txBody>
      </p:sp>
    </p:spTree>
    <p:extLst>
      <p:ext uri="{BB962C8B-B14F-4D97-AF65-F5344CB8AC3E}">
        <p14:creationId xmlns:p14="http://schemas.microsoft.com/office/powerpoint/2010/main" val="16330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369654" y="464978"/>
            <a:ext cx="9441346" cy="893922"/>
          </a:xfrm>
        </p:spPr>
        <p:txBody>
          <a:bodyPr/>
          <a:lstStyle/>
          <a:p>
            <a:r>
              <a:rPr lang="en-US" sz="3600" dirty="0"/>
              <a:t>Optimal Experiment </a:t>
            </a:r>
            <a:r>
              <a:rPr lang="en-US" sz="3600" dirty="0" smtClean="0"/>
              <a:t>Design: practical implementation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18474" y="1140161"/>
                <a:ext cx="1257789" cy="1222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74" y="1140161"/>
                <a:ext cx="1257789" cy="1222001"/>
              </a:xfrm>
              <a:prstGeom prst="rect">
                <a:avLst/>
              </a:prstGeom>
              <a:blipFill rotWithShape="0"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01" y="3769027"/>
            <a:ext cx="9962699" cy="303076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3947368" y="2479623"/>
            <a:ext cx="0" cy="4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03532" y="1724836"/>
            <a:ext cx="391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721998" y="2966608"/>
                <a:ext cx="4507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998" y="2966608"/>
                <a:ext cx="4507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03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177280" y="1471778"/>
                <a:ext cx="6956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280" y="1471778"/>
                <a:ext cx="695605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54" r="-614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703532" y="1388255"/>
            <a:ext cx="1640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54602" y="1276830"/>
                <a:ext cx="612947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02" y="1276830"/>
                <a:ext cx="612947" cy="471539"/>
              </a:xfrm>
              <a:prstGeom prst="rect">
                <a:avLst/>
              </a:prstGeom>
              <a:blipFill rotWithShape="0">
                <a:blip r:embed="rId11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5938607" y="1721412"/>
            <a:ext cx="391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818049" y="1140161"/>
                <a:ext cx="1257789" cy="1254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049" y="1140161"/>
                <a:ext cx="1257789" cy="1254382"/>
              </a:xfrm>
              <a:prstGeom prst="rect">
                <a:avLst/>
              </a:prstGeom>
              <a:blipFill rotWithShape="0">
                <a:blip r:embed="rId12"/>
                <a:stretch>
                  <a:fillRect r="-1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0446943" y="2479623"/>
            <a:ext cx="0" cy="4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221573" y="2966608"/>
                <a:ext cx="4507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73" y="2966608"/>
                <a:ext cx="450740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54" r="-55405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 flipV="1">
            <a:off x="3236579" y="1837900"/>
            <a:ext cx="675640" cy="193006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10058" y="1780897"/>
            <a:ext cx="3227342" cy="198707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9613772" y="1837900"/>
            <a:ext cx="675640" cy="193006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289412" y="2849642"/>
            <a:ext cx="1446976" cy="9188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Three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54" y="1358900"/>
            <a:ext cx="8783413" cy="50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4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Three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3"/>
              <p:cNvSpPr txBox="1">
                <a:spLocks/>
              </p:cNvSpPr>
              <p:nvPr/>
            </p:nvSpPr>
            <p:spPr>
              <a:xfrm>
                <a:off x="8597153" y="4288865"/>
                <a:ext cx="2604247" cy="2651867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 baseline="0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=0,05</m:t>
                      </m:r>
                    </m:oMath>
                  </m:oMathPara>
                </a14:m>
                <a:endParaRPr lang="en-US" sz="36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153" y="4288865"/>
                <a:ext cx="2604247" cy="2651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22" y="1599720"/>
            <a:ext cx="9432544" cy="24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Three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54" y="1160951"/>
            <a:ext cx="9468357" cy="54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6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Three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/>
              <p:cNvSpPr txBox="1">
                <a:spLocks/>
              </p:cNvSpPr>
              <p:nvPr/>
            </p:nvSpPr>
            <p:spPr>
              <a:xfrm>
                <a:off x="8973671" y="2124294"/>
                <a:ext cx="2604247" cy="2651867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 baseline="0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=0,05</m:t>
                      </m:r>
                    </m:oMath>
                  </m:oMathPara>
                </a14:m>
                <a:endParaRPr lang="en-US" sz="36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671" y="2124294"/>
                <a:ext cx="2604247" cy="2651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66" y="2496486"/>
            <a:ext cx="6559194" cy="39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 smtClean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54" y="1358900"/>
            <a:ext cx="8683828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8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00" y="1156447"/>
            <a:ext cx="10548805" cy="49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201400" y="6435728"/>
            <a:ext cx="609600" cy="365125"/>
          </a:xfrm>
        </p:spPr>
        <p:txBody>
          <a:bodyPr/>
          <a:lstStyle/>
          <a:p>
            <a:fld id="{878B8256-D919-4700-BF5B-9B23CB385BCA}" type="slidenum">
              <a:rPr lang="fr-FR" smtClean="0"/>
              <a:pPr/>
              <a:t>9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</p:spPr>
            <p:txBody>
              <a:bodyPr/>
              <a:lstStyle/>
              <a:p>
                <a:r>
                  <a:rPr lang="en-US" sz="3600" dirty="0"/>
                  <a:t>System Identification: Five Machine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369654" y="464978"/>
                <a:ext cx="9441346" cy="893922"/>
              </a:xfrm>
              <a:blipFill rotWithShape="0">
                <a:blip r:embed="rId2"/>
                <a:stretch>
                  <a:fillRect l="-2001" t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7" y="1208180"/>
            <a:ext cx="10440238" cy="49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34B96140-088C-4D22-9808-3198F56A1550}" vid="{B76D9538-DA73-4F58-BCB9-5709F0D053E4}"/>
    </a:ext>
  </a:extLst>
</a:theme>
</file>

<file path=ppt/theme/theme2.xml><?xml version="1.0" encoding="utf-8"?>
<a:theme xmlns:a="http://schemas.openxmlformats.org/drawingml/2006/main" name="2_Thème Office">
  <a:themeElements>
    <a:clrScheme name="SBT_colors">
      <a:dk1>
        <a:sysClr val="windowText" lastClr="000000"/>
      </a:dk1>
      <a:lt1>
        <a:sysClr val="window" lastClr="FFFFFF"/>
      </a:lt1>
      <a:dk2>
        <a:srgbClr val="DC3C4B"/>
      </a:dk2>
      <a:lt2>
        <a:srgbClr val="E7E6E6"/>
      </a:lt2>
      <a:accent1>
        <a:srgbClr val="37D282"/>
      </a:accent1>
      <a:accent2>
        <a:srgbClr val="1E5AAF"/>
      </a:accent2>
      <a:accent3>
        <a:srgbClr val="2D23A5"/>
      </a:accent3>
      <a:accent4>
        <a:srgbClr val="F53278"/>
      </a:accent4>
      <a:accent5>
        <a:srgbClr val="FAD746"/>
      </a:accent5>
      <a:accent6>
        <a:srgbClr val="E15F69"/>
      </a:accent6>
      <a:hlink>
        <a:srgbClr val="0563C1"/>
      </a:hlink>
      <a:folHlink>
        <a:srgbClr val="954F72"/>
      </a:folHlink>
    </a:clrScheme>
    <a:fontScheme name="Personnalisé 1">
      <a:majorFont>
        <a:latin typeface="Dosis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 layouts" id="{DB860F64-658D-4C3D-B9FF-9C36452F95B4}" vid="{95662C62-F1D8-45DE-A145-5C936C5603DF}"/>
    </a:ext>
  </a:extLst>
</a:theme>
</file>

<file path=ppt/theme/theme3.xml><?xml version="1.0" encoding="utf-8"?>
<a:theme xmlns:a="http://schemas.openxmlformats.org/drawingml/2006/main" name="1_Thème Office">
  <a:themeElements>
    <a:clrScheme name="SBT_colors">
      <a:dk1>
        <a:sysClr val="windowText" lastClr="000000"/>
      </a:dk1>
      <a:lt1>
        <a:sysClr val="window" lastClr="FFFFFF"/>
      </a:lt1>
      <a:dk2>
        <a:srgbClr val="DC3C4B"/>
      </a:dk2>
      <a:lt2>
        <a:srgbClr val="E7E6E6"/>
      </a:lt2>
      <a:accent1>
        <a:srgbClr val="37D282"/>
      </a:accent1>
      <a:accent2>
        <a:srgbClr val="1E5AAF"/>
      </a:accent2>
      <a:accent3>
        <a:srgbClr val="2D23A5"/>
      </a:accent3>
      <a:accent4>
        <a:srgbClr val="F53278"/>
      </a:accent4>
      <a:accent5>
        <a:srgbClr val="FAD746"/>
      </a:accent5>
      <a:accent6>
        <a:srgbClr val="E15F69"/>
      </a:accent6>
      <a:hlink>
        <a:srgbClr val="0563C1"/>
      </a:hlink>
      <a:folHlink>
        <a:srgbClr val="954F72"/>
      </a:folHlink>
    </a:clrScheme>
    <a:fontScheme name="Personnalisé 1">
      <a:majorFont>
        <a:latin typeface="Dosis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 layouts" id="{DB860F64-658D-4C3D-B9FF-9C36452F95B4}" vid="{AC0C949F-73D8-4C58-B812-CEAC0601290D}"/>
    </a:ext>
  </a:extLst>
</a:theme>
</file>

<file path=ppt/theme/theme4.xml><?xml version="1.0" encoding="utf-8"?>
<a:theme xmlns:a="http://schemas.openxmlformats.org/drawingml/2006/main" name="Conception personnalisé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upergrid">
      <a:majorFont>
        <a:latin typeface="Dosis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layouts" id="{DB860F64-658D-4C3D-B9FF-9C36452F95B4}" vid="{DD03E8DB-F201-4B92-9CE5-388646C6134F}"/>
    </a:ext>
  </a:extLst>
</a:theme>
</file>

<file path=ppt/theme/theme5.xml><?xml version="1.0" encoding="utf-8"?>
<a:theme xmlns:a="http://schemas.openxmlformats.org/drawingml/2006/main" name="3_Thème Office">
  <a:themeElements>
    <a:clrScheme name="SBT_colors">
      <a:dk1>
        <a:sysClr val="windowText" lastClr="000000"/>
      </a:dk1>
      <a:lt1>
        <a:sysClr val="window" lastClr="FFFFFF"/>
      </a:lt1>
      <a:dk2>
        <a:srgbClr val="DC3C4B"/>
      </a:dk2>
      <a:lt2>
        <a:srgbClr val="E7E6E6"/>
      </a:lt2>
      <a:accent1>
        <a:srgbClr val="37D282"/>
      </a:accent1>
      <a:accent2>
        <a:srgbClr val="1E5AAF"/>
      </a:accent2>
      <a:accent3>
        <a:srgbClr val="2D23A5"/>
      </a:accent3>
      <a:accent4>
        <a:srgbClr val="F53278"/>
      </a:accent4>
      <a:accent5>
        <a:srgbClr val="FAD746"/>
      </a:accent5>
      <a:accent6>
        <a:srgbClr val="E15F69"/>
      </a:accent6>
      <a:hlink>
        <a:srgbClr val="0563C1"/>
      </a:hlink>
      <a:folHlink>
        <a:srgbClr val="954F72"/>
      </a:folHlink>
    </a:clrScheme>
    <a:fontScheme name="Personnalisé 1">
      <a:majorFont>
        <a:latin typeface="Dosis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 layouts" id="{DB860F64-658D-4C3D-B9FF-9C36452F95B4}" vid="{AC0C949F-73D8-4C58-B812-CEAC0601290D}"/>
    </a:ext>
  </a:extLst>
</a:theme>
</file>

<file path=ppt/theme/theme6.xml><?xml version="1.0" encoding="utf-8"?>
<a:theme xmlns:a="http://schemas.openxmlformats.org/drawingml/2006/main" name="2_Conception personnalisé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upergrid">
      <a:majorFont>
        <a:latin typeface="Dosis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layouts" id="{DB860F64-658D-4C3D-B9FF-9C36452F95B4}" vid="{A7A135F6-4A3E-4904-AFDD-08B59867F75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8342</TotalTime>
  <Words>225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Cambria Math</vt:lpstr>
      <vt:lpstr>Dosis</vt:lpstr>
      <vt:lpstr>Lato</vt:lpstr>
      <vt:lpstr>Open Sans</vt:lpstr>
      <vt:lpstr>Univers CE 55 Medium</vt:lpstr>
      <vt:lpstr>Univers LT Std 55</vt:lpstr>
      <vt:lpstr>default</vt:lpstr>
      <vt:lpstr>2_Thème Office</vt:lpstr>
      <vt:lpstr>1_Thème Office</vt:lpstr>
      <vt:lpstr>Conception personnalisée</vt:lpstr>
      <vt:lpstr>3_Thème Office</vt:lpstr>
      <vt:lpstr>2_Conception personnalisée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FLEGEO Aurelie</dc:creator>
  <cp:lastModifiedBy>BOERSMA Sjoerd</cp:lastModifiedBy>
  <cp:revision>354</cp:revision>
  <cp:lastPrinted>2019-10-23T08:45:12Z</cp:lastPrinted>
  <dcterms:created xsi:type="dcterms:W3CDTF">2019-04-26T08:15:10Z</dcterms:created>
  <dcterms:modified xsi:type="dcterms:W3CDTF">2019-11-08T17:12:56Z</dcterms:modified>
</cp:coreProperties>
</file>