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ftp://ftp.nasdaqtrader.com/symboldirectory/nasdaqlisted.tx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finance.jasonstrimpel.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Does Twitter Influence Stock Prices?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Steve Bogdan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Social media is extremely prevalent in practically all societies today. Its impact should be studied to determine how much it influences our day to day activities, beliefs, decision making, and spending habits. Can its influence be too far reaching, thus allowing the companies that control social media to use these platforms to sway populations to think and act according to their wishes?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As an investor for many years, there are some adages about investing that I’ve heard repeatedly with “Buy on the rumor, sell on the news” being one of the most common. With the speed which information is disseminated on social media, could investors be choosing information from this source over traditional sources of investment information? If investors choose information from social media rather than from traditional sources, could they be manipulated into making poor investment decisions?</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Data required for this project was a list of stocks and their closing prices over a period of time. To obtain this data I first downloaded all securities traded on the NASDAQ exchange from: </a:t>
            </a:r>
            <a:r>
              <a:rPr lang="en-US" dirty="0">
                <a:hlinkClick r:id="rId3"/>
              </a:rPr>
              <a:t>ftp://ftp.nasdaqtrader.com/symboldirectory/nasdaqlisted.txt</a:t>
            </a:r>
            <a:endParaRPr lang="en-US" dirty="0"/>
          </a:p>
          <a:p>
            <a:pPr marL="0" lvl="0" indent="0">
              <a:spcAft>
                <a:spcPts val="1600"/>
              </a:spcAft>
              <a:buNone/>
            </a:pPr>
            <a:r>
              <a:rPr lang="en-US" dirty="0"/>
              <a:t>After cleaning up the list eliminating all securities that are not stocks, the resulting list of NASDAQ stocks was loaded into </a:t>
            </a:r>
            <a:r>
              <a:rPr lang="en-US" dirty="0">
                <a:hlinkClick r:id="rId4"/>
              </a:rPr>
              <a:t>http://finance.jasonstrimpel.com/</a:t>
            </a:r>
            <a:r>
              <a:rPr lang="en-US" dirty="0"/>
              <a:t> to get historical stock closing prices for desired time period.</a:t>
            </a:r>
          </a:p>
          <a:p>
            <a:pPr marL="0" lvl="0" indent="0">
              <a:spcAft>
                <a:spcPts val="1600"/>
              </a:spcAft>
              <a:buNone/>
            </a:pPr>
            <a:r>
              <a:rPr lang="en-US" dirty="0"/>
              <a:t>The Twitter API was used to download tweets about the companies on a target list of companies that had the largest positive and negative price changes over the timeframe of the study.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&lt;Feel free to replicate this slide to show multiple findings&gt;</a:t>
            </a:r>
            <a:endParaRPr/>
          </a:p>
          <a:p>
            <a:pPr marL="0" lvl="0" indent="0" algn="l" rtl="0">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marL="0" lvl="0" indent="0" algn="l" rtl="0">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applicable, describe limitations to your findings.  For example, you might note that these results were true for British Premier league players but may not be applicable to other leagues because of differences in league structures.  </a:t>
            </a:r>
            <a:endParaRPr/>
          </a:p>
          <a:p>
            <a:pPr marL="0" lvl="0" indent="0" algn="l" rtl="0">
              <a:spcBef>
                <a:spcPts val="1600"/>
              </a:spcBef>
              <a:spcAft>
                <a:spcPts val="1600"/>
              </a:spcAft>
              <a:buNone/>
            </a:pPr>
            <a:r>
              <a:rPr lang="en"/>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TotalTime>
  <Words>674</Words>
  <Application>Microsoft Office PowerPoint</Application>
  <PresentationFormat>On-screen Show (16:9)</PresentationFormat>
  <Paragraphs>29</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Does Twitter Influence Stock Prices?</vt:lpstr>
      <vt:lpstr>Abstract</vt:lpstr>
      <vt:lpstr>Motivation</vt:lpstr>
      <vt:lpstr>Dataset(s)</vt:lpstr>
      <vt:lpstr>Data Preparation and Cleaning</vt:lpstr>
      <vt:lpstr>Research Question(s)</vt:lpstr>
      <vt:lpstr>Methods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Twitter Influence Stock Prices?</dc:title>
  <cp:lastModifiedBy>Steve Bogdan</cp:lastModifiedBy>
  <cp:revision>13</cp:revision>
  <dcterms:modified xsi:type="dcterms:W3CDTF">2019-11-26T03:04:45Z</dcterms:modified>
</cp:coreProperties>
</file>