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e843c35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e843c35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9bbd3cb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9bbd3cb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e843c35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e843c35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9b1ceb2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9b1ceb2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9bbd3cb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9bbd3cb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843c35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843c35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9bbd3cb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9bbd3cb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9b1ceb2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9b1ceb2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sets.imdbws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Butler Bootcamp Data Analytics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Theodore Ofner, Kyle Brumbaugh, Andrew Phillbeck, and Seth Bogue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00" y="3626725"/>
            <a:ext cx="2612600" cy="13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Topic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will focus on analysing data from the International Movie Database (IMDb)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IMDb is an online database where members can rate movies, tv shows, podcasts, home videos, video games, and </a:t>
            </a:r>
            <a:r>
              <a:rPr lang="en"/>
              <a:t>online streaming content.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/>
              <a:t>IMDb also stores a multitude of data about each individual film in their database and it is available for free online.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database is massive, containing more than 10 million titles and the website has more than 83 million registered users.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IMDb data is available to the general public and can be accessed at: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https://datasets.imdbws.com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structured as a network of tables keyed with a unique </a:t>
            </a:r>
            <a:r>
              <a:rPr lang="en"/>
              <a:t>identifying</a:t>
            </a:r>
            <a:r>
              <a:rPr lang="en"/>
              <a:t> code for each film.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interested in genre, rating, votes, release year, gross revenue, and region of production.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housed in Amazon AWS S3 buckets and was queried using PySpark.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datasets were joined in PySpark and were used to train our machine learning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Diagram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312" y="1017725"/>
            <a:ext cx="4149374" cy="39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Analysis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overall ratings change over time?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- do older films rate better vs newer?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</a:t>
            </a:r>
            <a:r>
              <a:rPr lang="en"/>
              <a:t>significant</a:t>
            </a:r>
            <a:r>
              <a:rPr lang="en"/>
              <a:t> differences in ratings between genres?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Analysis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runtime effect ratings?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- Do longer films rate higher than shorter films?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k-means clustering identify any meaningful clustering in the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Interpretation of these clusters?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Analysis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K Means</a:t>
            </a:r>
            <a:r>
              <a:rPr lang="en"/>
              <a:t> clustering </a:t>
            </a:r>
            <a:r>
              <a:rPr lang="en"/>
              <a:t>algorithm</a:t>
            </a:r>
            <a:r>
              <a:rPr lang="en"/>
              <a:t> was created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