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843c35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843c35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e843c35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e843c35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843c35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843c35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843c35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843c35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Bootcamp Data Analytics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Ofner, Kyle Brumbaugh, Andrew Phillbeck, and Seth Bogue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00" y="3626725"/>
            <a:ext cx="261260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International Movie Database (IMDb) is an online database where members can rate movies, tv shows, podcasts, home videos, video games, and </a:t>
            </a:r>
            <a:r>
              <a:rPr lang="en"/>
              <a:t>online streaming content.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also stores a multitude of data about each individual film in their database and it is available for free online.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