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8f98237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8f98237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9b1dc39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9b1dc3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9b1dc39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9b1dc39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9b1dc39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9b1dc39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9b1dc39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9b1dc39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Butler Data Analytics Bootcamp Dashboard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Tools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dashboard visualization portion of our project, we will be using Tableau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Worksheets of individual visualizations will be created and then will be used to create a dashboard where they are displayed on the same visualization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Data 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dashboard will incorportate multiple interactive visuals displaying data from our datasets.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will come from multiple csv files and will be joined together in Tableau based on their primary keys.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Design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average movie ratings throughout history (by year)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clustering model of average movie rating by genre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improve based on results of one hot encoder to split up genres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Dashboard the overview of the data by rating and is filterable to display subsets of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Visualizations - Avg Rating by Year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12" y="1072175"/>
            <a:ext cx="576039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Visualizations - Avg Rating by Genre Clustered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25" y="1152475"/>
            <a:ext cx="6675552" cy="377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