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0cb0aabc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0cb0aabc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30cb0aab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30cb0aab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0cb0aabc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30cb0aabc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0cb0aab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30cb0aab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bbd3c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9bbd3c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b1ceb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9b1ceb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30cb0aab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30cb0aab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e843c35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e843c35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9bbd3c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9bbd3c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9b1ceb2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9b1ceb2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30cb0aab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30cb0aab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30cb0aab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30cb0aab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0cb0a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0cb0a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0cb0aa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30cb0aa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30cb0aa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30cb0aa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30cb0aa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30cb0aa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30cb0aab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30cb0aab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30cb0aab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30cb0aab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843c35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843c35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843c35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843c35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30cb0aab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30cb0aab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0cb0aab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0cb0aa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0cb0aab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0cb0aab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30cb0aabc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30cb0aabc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ublic.tableau.com/views/Final_Project_IMDB_Dashboard/Dashboard3?:language=en-US&amp;:display_count=n&amp;:origin=viz_share_link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sets.imdbws.com/" TargetMode="External"/><Relationship Id="rId4" Type="http://schemas.openxmlformats.org/officeDocument/2006/relationships/hyperlink" Target="https://www.imdb.com/interfaces/" TargetMode="External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Bootcamp Data Analytics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Ofner, Kyle Brumbaugh, Andrew Philbeck, and Seth Bogue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00" y="3626725"/>
            <a:ext cx="261260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50" y="1348751"/>
            <a:ext cx="5171951" cy="6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350" y="2502050"/>
            <a:ext cx="5171949" cy="6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352" y="3702625"/>
            <a:ext cx="5171950" cy="67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11950" y="1962725"/>
            <a:ext cx="25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Dropped the null rows with “NaN” value.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075" y="1614298"/>
            <a:ext cx="5153224" cy="1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855925" y="1940700"/>
            <a:ext cx="23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Once the title.basics.tsv was cleaned it was exported as title_basics2.csv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Created similar .csv files based on other datasets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actor_df.csv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actress_df.csv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director_df.csv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name_df.csv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principals_df.csv</a:t>
            </a:r>
            <a:endParaRPr sz="2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57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interested in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movies had less than 101 votes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address this later in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Scatter plot on a log scale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Some movies had a LOT of votes and high ratings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Majority of movies had few votes and seemingly random ratings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34687" t="0"/>
          <a:stretch/>
        </p:blipFill>
        <p:spPr>
          <a:xfrm>
            <a:off x="4719900" y="769225"/>
            <a:ext cx="3827350" cy="4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Database Diagram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8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058950"/>
            <a:ext cx="30771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Amazon 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Imported the data into pgAdmin instance hooked to RDS using .csvs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Queried using psycopg from Google Colab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Individual datasets were joined using psycopg and were used to train our machine learning model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16984" t="0"/>
          <a:stretch/>
        </p:blipFill>
        <p:spPr>
          <a:xfrm>
            <a:off x="3564500" y="1138750"/>
            <a:ext cx="5413924" cy="327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Struggles and Lessons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31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Foreign key </a:t>
            </a:r>
            <a:r>
              <a:rPr lang="en"/>
              <a:t>restraints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Datatypes are important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Patience is a virtue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might be better to walk away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400" y="1248400"/>
            <a:ext cx="5654124" cy="32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</a:t>
            </a:r>
            <a:r>
              <a:rPr lang="en"/>
              <a:t>significant</a:t>
            </a:r>
            <a:r>
              <a:rPr lang="en"/>
              <a:t> differences in ratings between genres?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significant differences in ratings between regions?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1572975"/>
            <a:ext cx="2692850" cy="14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425" y="3295300"/>
            <a:ext cx="39283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runtime effect ratings?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in our K-means analysis that, broadly speaking, a longer film </a:t>
            </a:r>
            <a:r>
              <a:rPr lang="en"/>
              <a:t>receives</a:t>
            </a:r>
            <a:r>
              <a:rPr lang="en"/>
              <a:t> lower and fewer ratings overall.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k-means clustering identify any meaningful clustering in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at an inertia curve we see potential elbow movies as values: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75" y="2634100"/>
            <a:ext cx="2929300" cy="24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visualizations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K-means clustering models with 3 and 4 models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00" y="1854150"/>
            <a:ext cx="3488926" cy="2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75" y="1854145"/>
            <a:ext cx="3311925" cy="2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- Assignment of Roles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- Data Cleaner extraordinaire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Kyle - Project Planning and Database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Theodore - Machine Learning Expert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Seth - Dashboard Guru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lowest cluster is by far the largest cluster comprising over 90% of the data (97% for 3 clusters and 95% for 4). In other words, it is incredibly difficult to make a highly rated, highly viewed film.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k-means model found 3 large clusters of data with increasing average rating, numbers of votes and decreasing runtime, which suggest loose </a:t>
            </a:r>
            <a:r>
              <a:rPr lang="en"/>
              <a:t>relationships between these three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attempted a number of predictive neural network and logarithmic models trying to predict clusters based on genre and region information, but all of them overwhelmingly failed to predict the higher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conclude: though trends exist within the data, there is not even a loose formula which guarantees success based on general information.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and Visualizations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Five tables were linked together in Tableau to create visualizations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title.csv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principals_df.csv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Name_df.csv		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region_df.csv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Title_rating.csv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Tables were related based on “tconst” variable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Unique identifier for each movie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450" y="2039450"/>
            <a:ext cx="5170550" cy="16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and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152775" y="1152475"/>
            <a:ext cx="28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75" y="1366975"/>
            <a:ext cx="6003175" cy="29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and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33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425" y="1491525"/>
            <a:ext cx="5459173" cy="268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and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https://public.tableau.com/views/Final_Project_IMDB_Dashboard/Dashboard3?:language=en-US&amp;:display_count=n&amp;:origin=viz_share_link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725" y="1898350"/>
            <a:ext cx="5775199" cy="32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Research/Limitations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Couldn’t apply principals (actors, actresses, directors) to ML model due to needing to pivot out all the principals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predictive models, we suggest directly incorporating content such as tokenized scripts, or applying sparse data methods to actor and director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Digging into the actor and director data as filters on the dataset using big data techniques to handle the dimensionality.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Asana for Project Management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00" y="1017725"/>
            <a:ext cx="7603135" cy="37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project will focus on analyzing data from the International Movie Database (IMDb) and attempt to apply machine learning to predict movie ratings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IMDb is an online database where members can rate movies, tv shows, podcasts, home videos, video games, and </a:t>
            </a:r>
            <a:r>
              <a:rPr lang="en"/>
              <a:t>online streaming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Why?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Large, free, relatively clean dataset</a:t>
            </a:r>
            <a:endParaRPr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The database is massive, containing more than 10 million titles and the website has more than 83 million registered users.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0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IMDb data is available to the general public and can be accessed at:</a:t>
            </a:r>
            <a:r>
              <a:rPr lang="en" sz="1700"/>
              <a:t>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https://datasets.imdbws.com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IMDb had some decent documentation on what the datasets held as well: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https://www.imdb.com/interfaces/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is structured as a network of tables keyed with a unique </a:t>
            </a:r>
            <a:r>
              <a:rPr lang="en"/>
              <a:t>identifying</a:t>
            </a:r>
            <a:r>
              <a:rPr lang="en"/>
              <a:t> code for each film.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interested in genre, rating, votes, release year, and region of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626" y="1017725"/>
            <a:ext cx="3900850" cy="37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of Data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8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 .tsv.gz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.tsvs?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sep=’\t’ allowed us to use pandas.read_csv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LOT of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675" y="966825"/>
            <a:ext cx="5006074" cy="3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75" y="1612795"/>
            <a:ext cx="5419925" cy="24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51950" y="1612800"/>
            <a:ext cx="248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The IMDB Data is extensive and covers everything from short films to television shows.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We were only interested in “Movies” so we filtered out everything that did not fit that description in the “titleType”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13" y="1152467"/>
            <a:ext cx="440400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325" y="1873213"/>
            <a:ext cx="4403974" cy="6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325" y="2532200"/>
            <a:ext cx="4403975" cy="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8325" y="3150450"/>
            <a:ext cx="4403974" cy="6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325" y="3835221"/>
            <a:ext cx="4403974" cy="7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31950" y="1798675"/>
            <a:ext cx="342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 number of columns were </a:t>
            </a:r>
            <a:r>
              <a:rPr lang="en">
                <a:solidFill>
                  <a:schemeClr val="lt2"/>
                </a:solidFill>
              </a:rPr>
              <a:t>unnecessary.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Dropped endYear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Dropped “originalTitle”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Dropped “primaryTitle”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Dropped “isAdult”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Dropped “titleType”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350" y="2094275"/>
            <a:ext cx="4422950" cy="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727900" y="2094275"/>
            <a:ext cx="335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To drop the NaN values we used an escape character to replace “\N” </a:t>
            </a:r>
            <a:r>
              <a:rPr lang="en">
                <a:solidFill>
                  <a:schemeClr val="lt2"/>
                </a:solidFill>
              </a:rPr>
              <a:t>with</a:t>
            </a:r>
            <a:r>
              <a:rPr lang="en">
                <a:solidFill>
                  <a:schemeClr val="lt2"/>
                </a:solidFill>
              </a:rPr>
              <a:t> NaN.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