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A422-760E-4315-AB6C-C97780E026BD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AAB0-373F-4406-B1CA-EADA8C03D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1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A422-760E-4315-AB6C-C97780E026BD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AAB0-373F-4406-B1CA-EADA8C03D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2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A422-760E-4315-AB6C-C97780E026BD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AAB0-373F-4406-B1CA-EADA8C03D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83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A422-760E-4315-AB6C-C97780E026BD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AAB0-373F-4406-B1CA-EADA8C03D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4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A422-760E-4315-AB6C-C97780E026BD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AAB0-373F-4406-B1CA-EADA8C03D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1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A422-760E-4315-AB6C-C97780E026BD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AAB0-373F-4406-B1CA-EADA8C03D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4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A422-760E-4315-AB6C-C97780E026BD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AAB0-373F-4406-B1CA-EADA8C03D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20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A422-760E-4315-AB6C-C97780E026BD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AAB0-373F-4406-B1CA-EADA8C03D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A422-760E-4315-AB6C-C97780E026BD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AAB0-373F-4406-B1CA-EADA8C03D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74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A422-760E-4315-AB6C-C97780E026BD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AAB0-373F-4406-B1CA-EADA8C03D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1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A422-760E-4315-AB6C-C97780E026BD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AAB0-373F-4406-B1CA-EADA8C03D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0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EA422-760E-4315-AB6C-C97780E026BD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8AAB0-373F-4406-B1CA-EADA8C03D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13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1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25EA2F-473E-40C4-8071-46E694AB15E1}"/>
              </a:ext>
            </a:extLst>
          </p:cNvPr>
          <p:cNvSpPr/>
          <p:nvPr/>
        </p:nvSpPr>
        <p:spPr>
          <a:xfrm>
            <a:off x="648930" y="796412"/>
            <a:ext cx="1818967" cy="17599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contrasting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D588B1D-0156-43F7-B7AB-58B5A8E6DEFD}"/>
              </a:ext>
            </a:extLst>
          </p:cNvPr>
          <p:cNvSpPr/>
          <p:nvPr/>
        </p:nvSpPr>
        <p:spPr>
          <a:xfrm>
            <a:off x="2720721" y="796412"/>
            <a:ext cx="1818967" cy="17599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F6956D9-458A-4BE5-9932-453CE96AAC6C}"/>
              </a:ext>
            </a:extLst>
          </p:cNvPr>
          <p:cNvSpPr/>
          <p:nvPr/>
        </p:nvSpPr>
        <p:spPr>
          <a:xfrm>
            <a:off x="4792512" y="796412"/>
            <a:ext cx="1818967" cy="17599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5FBC04F-9803-41CD-80FE-847F458B44D1}"/>
              </a:ext>
            </a:extLst>
          </p:cNvPr>
          <p:cNvSpPr/>
          <p:nvPr/>
        </p:nvSpPr>
        <p:spPr>
          <a:xfrm>
            <a:off x="648930" y="2826773"/>
            <a:ext cx="1818967" cy="17599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8C42C8F-DBB5-4D63-B993-DA2B017C10CD}"/>
              </a:ext>
            </a:extLst>
          </p:cNvPr>
          <p:cNvSpPr/>
          <p:nvPr/>
        </p:nvSpPr>
        <p:spPr>
          <a:xfrm>
            <a:off x="2720721" y="2826773"/>
            <a:ext cx="1818967" cy="17599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4250865-38E7-49BD-81D2-7B38C1D8E847}"/>
              </a:ext>
            </a:extLst>
          </p:cNvPr>
          <p:cNvSpPr/>
          <p:nvPr/>
        </p:nvSpPr>
        <p:spPr>
          <a:xfrm>
            <a:off x="4792512" y="2826773"/>
            <a:ext cx="1818967" cy="17599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5196979-DCC6-4009-B8CB-A2E917644DBE}"/>
              </a:ext>
            </a:extLst>
          </p:cNvPr>
          <p:cNvSpPr/>
          <p:nvPr/>
        </p:nvSpPr>
        <p:spPr>
          <a:xfrm>
            <a:off x="648930" y="4857134"/>
            <a:ext cx="1818967" cy="17599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E1F01E6-FBC1-41CE-8B1C-7EEE4972DCF6}"/>
              </a:ext>
            </a:extLst>
          </p:cNvPr>
          <p:cNvSpPr/>
          <p:nvPr/>
        </p:nvSpPr>
        <p:spPr>
          <a:xfrm>
            <a:off x="2720721" y="4857134"/>
            <a:ext cx="1818967" cy="17599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858F6B3-AFA1-4ACF-9884-D460E1033A68}"/>
              </a:ext>
            </a:extLst>
          </p:cNvPr>
          <p:cNvSpPr/>
          <p:nvPr/>
        </p:nvSpPr>
        <p:spPr>
          <a:xfrm>
            <a:off x="4792512" y="4857134"/>
            <a:ext cx="1818967" cy="17599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87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오승빈</dc:creator>
  <cp:lastModifiedBy>오승빈</cp:lastModifiedBy>
  <cp:revision>1</cp:revision>
  <dcterms:created xsi:type="dcterms:W3CDTF">2018-02-22T03:20:48Z</dcterms:created>
  <dcterms:modified xsi:type="dcterms:W3CDTF">2018-02-22T03:26:39Z</dcterms:modified>
</cp:coreProperties>
</file>