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5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012E-B15B-4F06-9778-F19BADEA1ECB}" type="datetimeFigureOut">
              <a:rPr lang="ko-KR" altLang="en-US" smtClean="0"/>
              <a:t>2016-07-05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339D-FC75-46F4-972B-3B0B159E0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49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012E-B15B-4F06-9778-F19BADEA1ECB}" type="datetimeFigureOut">
              <a:rPr lang="ko-KR" altLang="en-US" smtClean="0"/>
              <a:t>2016-07-05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339D-FC75-46F4-972B-3B0B159E0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69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012E-B15B-4F06-9778-F19BADEA1ECB}" type="datetimeFigureOut">
              <a:rPr lang="ko-KR" altLang="en-US" smtClean="0"/>
              <a:t>2016-07-05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339D-FC75-46F4-972B-3B0B159E0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26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012E-B15B-4F06-9778-F19BADEA1ECB}" type="datetimeFigureOut">
              <a:rPr lang="ko-KR" altLang="en-US" smtClean="0"/>
              <a:t>2016-07-05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339D-FC75-46F4-972B-3B0B159E0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18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012E-B15B-4F06-9778-F19BADEA1ECB}" type="datetimeFigureOut">
              <a:rPr lang="ko-KR" altLang="en-US" smtClean="0"/>
              <a:t>2016-07-05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339D-FC75-46F4-972B-3B0B159E0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33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012E-B15B-4F06-9778-F19BADEA1ECB}" type="datetimeFigureOut">
              <a:rPr lang="ko-KR" altLang="en-US" smtClean="0"/>
              <a:t>2016-07-05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339D-FC75-46F4-972B-3B0B159E0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24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012E-B15B-4F06-9778-F19BADEA1ECB}" type="datetimeFigureOut">
              <a:rPr lang="ko-KR" altLang="en-US" smtClean="0"/>
              <a:t>2016-07-05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339D-FC75-46F4-972B-3B0B159E0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326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012E-B15B-4F06-9778-F19BADEA1ECB}" type="datetimeFigureOut">
              <a:rPr lang="ko-KR" altLang="en-US" smtClean="0"/>
              <a:t>2016-07-05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339D-FC75-46F4-972B-3B0B159E0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012E-B15B-4F06-9778-F19BADEA1ECB}" type="datetimeFigureOut">
              <a:rPr lang="ko-KR" altLang="en-US" smtClean="0"/>
              <a:t>2016-07-05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339D-FC75-46F4-972B-3B0B159E0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84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012E-B15B-4F06-9778-F19BADEA1ECB}" type="datetimeFigureOut">
              <a:rPr lang="ko-KR" altLang="en-US" smtClean="0"/>
              <a:t>2016-07-05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339D-FC75-46F4-972B-3B0B159E0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197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012E-B15B-4F06-9778-F19BADEA1ECB}" type="datetimeFigureOut">
              <a:rPr lang="ko-KR" altLang="en-US" smtClean="0"/>
              <a:t>2016-07-05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339D-FC75-46F4-972B-3B0B159E0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430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F012E-B15B-4F06-9778-F19BADEA1ECB}" type="datetimeFigureOut">
              <a:rPr lang="ko-KR" altLang="en-US" smtClean="0"/>
              <a:t>2016-07-05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5339D-FC75-46F4-972B-3B0B159E0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72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51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188640"/>
            <a:ext cx="3600400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1300" b="1" dirty="0" smtClean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88534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51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404664"/>
            <a:ext cx="907300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400" b="1" dirty="0" smtClean="0"/>
              <a:t>저</a:t>
            </a:r>
            <a:r>
              <a:rPr lang="ko-KR" altLang="en-US" sz="34400" b="1" dirty="0"/>
              <a:t>장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54968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51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404664"/>
            <a:ext cx="907300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400" b="1" dirty="0" smtClean="0"/>
              <a:t>열</a:t>
            </a:r>
            <a:r>
              <a:rPr lang="ko-KR" altLang="en-US" sz="34400" b="1" dirty="0"/>
              <a:t>기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99762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51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404664"/>
            <a:ext cx="907300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400" b="1" dirty="0" smtClean="0"/>
              <a:t>삭</a:t>
            </a:r>
            <a:r>
              <a:rPr lang="ko-KR" altLang="en-US" sz="34400" b="1" dirty="0"/>
              <a:t>제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342870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51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404664"/>
            <a:ext cx="907300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400" b="1" dirty="0" smtClean="0"/>
              <a:t>복</a:t>
            </a:r>
            <a:r>
              <a:rPr lang="ko-KR" altLang="en-US" sz="34400" b="1" dirty="0"/>
              <a:t>사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27870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51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35696" y="188640"/>
            <a:ext cx="7848872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900" b="1" dirty="0" smtClean="0"/>
              <a:t>붙여</a:t>
            </a:r>
            <a:endParaRPr lang="en-US" altLang="ko-KR" sz="19900" b="1" dirty="0" smtClean="0"/>
          </a:p>
          <a:p>
            <a:r>
              <a:rPr lang="ko-KR" altLang="en-US" sz="19900" b="1" dirty="0" smtClean="0"/>
              <a:t>넣기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77700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51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35696" y="188640"/>
            <a:ext cx="7848872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900" b="1" dirty="0" smtClean="0"/>
              <a:t>잘라</a:t>
            </a:r>
            <a:endParaRPr lang="en-US" altLang="ko-KR" sz="19900" b="1" dirty="0" smtClean="0"/>
          </a:p>
          <a:p>
            <a:r>
              <a:rPr lang="ko-KR" altLang="en-US" sz="19900" b="1" dirty="0" smtClean="0"/>
              <a:t>내기</a:t>
            </a:r>
            <a:endParaRPr lang="en-US" altLang="ko-KR" sz="19900" b="1" dirty="0" smtClean="0"/>
          </a:p>
        </p:txBody>
      </p:sp>
    </p:spTree>
    <p:extLst>
      <p:ext uri="{BB962C8B-B14F-4D97-AF65-F5344CB8AC3E}">
        <p14:creationId xmlns:p14="http://schemas.microsoft.com/office/powerpoint/2010/main" val="2685805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51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35696" y="188640"/>
            <a:ext cx="7848872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900" b="1" dirty="0" smtClean="0"/>
              <a:t>제목</a:t>
            </a:r>
            <a:endParaRPr lang="en-US" altLang="ko-KR" sz="19900" b="1" dirty="0" smtClean="0"/>
          </a:p>
          <a:p>
            <a:r>
              <a:rPr lang="ko-KR" altLang="en-US" sz="19900" b="1" dirty="0" smtClean="0"/>
              <a:t>변</a:t>
            </a:r>
            <a:r>
              <a:rPr lang="ko-KR" altLang="en-US" sz="19900" b="1" dirty="0"/>
              <a:t>경</a:t>
            </a:r>
            <a:endParaRPr lang="en-US" altLang="ko-KR" sz="19900" b="1" dirty="0" smtClean="0"/>
          </a:p>
        </p:txBody>
      </p:sp>
    </p:spTree>
    <p:extLst>
      <p:ext uri="{BB962C8B-B14F-4D97-AF65-F5344CB8AC3E}">
        <p14:creationId xmlns:p14="http://schemas.microsoft.com/office/powerpoint/2010/main" val="404769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51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35696" y="188640"/>
            <a:ext cx="7848872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900" b="1" dirty="0" smtClean="0"/>
              <a:t>제목</a:t>
            </a:r>
            <a:endParaRPr lang="en-US" altLang="ko-KR" sz="19900" b="1" dirty="0" smtClean="0"/>
          </a:p>
          <a:p>
            <a:r>
              <a:rPr lang="ko-KR" altLang="en-US" sz="19900" b="1" smtClean="0"/>
              <a:t>보</a:t>
            </a:r>
            <a:r>
              <a:rPr lang="ko-KR" altLang="en-US" sz="19900" b="1"/>
              <a:t>기</a:t>
            </a:r>
            <a:endParaRPr lang="en-US" altLang="ko-KR" sz="19900" b="1" dirty="0" smtClean="0"/>
          </a:p>
        </p:txBody>
      </p:sp>
    </p:spTree>
    <p:extLst>
      <p:ext uri="{BB962C8B-B14F-4D97-AF65-F5344CB8AC3E}">
        <p14:creationId xmlns:p14="http://schemas.microsoft.com/office/powerpoint/2010/main" val="4109856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51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188640"/>
            <a:ext cx="3600400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1300" b="1" dirty="0"/>
              <a:t>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7127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51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188640"/>
            <a:ext cx="3600400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1300" b="1" dirty="0" smtClean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2127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51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188640"/>
            <a:ext cx="3600400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1300" b="1" dirty="0"/>
              <a:t>4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96000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51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188640"/>
            <a:ext cx="3600400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1300" b="1" dirty="0" smtClean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23559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51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188640"/>
            <a:ext cx="3600400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1300" b="1" dirty="0"/>
              <a:t>6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74784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51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188640"/>
            <a:ext cx="3600400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1300" b="1" dirty="0" smtClean="0"/>
              <a:t>7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55441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51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188640"/>
            <a:ext cx="3600400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1300" b="1" dirty="0"/>
              <a:t>8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62571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51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188640"/>
            <a:ext cx="3600400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1300" b="1" dirty="0" smtClean="0"/>
              <a:t>9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9913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21</Words>
  <Application>Microsoft Office PowerPoint</Application>
  <PresentationFormat>화면 슬라이드 쇼(4:3)</PresentationFormat>
  <Paragraphs>21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Seung-bin Oh</dc:creator>
  <cp:lastModifiedBy>Seung-bin Oh</cp:lastModifiedBy>
  <cp:revision>11</cp:revision>
  <dcterms:created xsi:type="dcterms:W3CDTF">2016-05-06T05:42:12Z</dcterms:created>
  <dcterms:modified xsi:type="dcterms:W3CDTF">2016-07-05T12:11:54Z</dcterms:modified>
</cp:coreProperties>
</file>