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12" y="-7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49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69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26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18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33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2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32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84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19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43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F012E-B15B-4F06-9778-F19BADEA1ECB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72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51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U자형 화살표 1"/>
          <p:cNvSpPr/>
          <p:nvPr/>
        </p:nvSpPr>
        <p:spPr>
          <a:xfrm rot="16200000">
            <a:off x="2267746" y="116631"/>
            <a:ext cx="4464496" cy="6624739"/>
          </a:xfrm>
          <a:prstGeom prst="uturnArrow">
            <a:avLst>
              <a:gd name="adj1" fmla="val 25306"/>
              <a:gd name="adj2" fmla="val 25000"/>
              <a:gd name="adj3" fmla="val 45001"/>
              <a:gd name="adj4" fmla="val 43750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53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Seung-bin Oh</dc:creator>
  <cp:lastModifiedBy>user</cp:lastModifiedBy>
  <cp:revision>4</cp:revision>
  <dcterms:created xsi:type="dcterms:W3CDTF">2016-05-06T05:42:12Z</dcterms:created>
  <dcterms:modified xsi:type="dcterms:W3CDTF">2016-05-30T04:17:02Z</dcterms:modified>
</cp:coreProperties>
</file>