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2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3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1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7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642442"/>
            <a:ext cx="849694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 smtClean="0"/>
              <a:t>지우개</a:t>
            </a:r>
            <a:endParaRPr lang="ko-KR" alt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20731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6632"/>
            <a:ext cx="828092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b="1" dirty="0" smtClean="0"/>
              <a:t>모두</a:t>
            </a:r>
            <a:endParaRPr lang="en-US" altLang="ko-KR" sz="19900" b="1" dirty="0" smtClean="0"/>
          </a:p>
          <a:p>
            <a:pPr algn="ctr"/>
            <a:r>
              <a:rPr lang="ko-KR" altLang="en-US" sz="19900" b="1" dirty="0" smtClean="0"/>
              <a:t>지우</a:t>
            </a:r>
            <a:r>
              <a:rPr lang="ko-KR" altLang="en-US" sz="19900" b="1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2004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6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6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2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5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1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6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화면 슬라이드 쇼(4:3)</PresentationFormat>
  <Paragraphs>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Seung-bin Oh</dc:creator>
  <cp:lastModifiedBy>user</cp:lastModifiedBy>
  <cp:revision>4</cp:revision>
  <dcterms:created xsi:type="dcterms:W3CDTF">2016-05-06T05:42:12Z</dcterms:created>
  <dcterms:modified xsi:type="dcterms:W3CDTF">2016-05-30T05:03:33Z</dcterms:modified>
</cp:coreProperties>
</file>