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012E-B15B-4F06-9778-F19BADEA1ECB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441"/>
            <a:ext cx="878497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300" b="1" dirty="0" smtClean="0">
                <a:latin typeface="HY견명조" pitchFamily="18" charset="-127"/>
                <a:ea typeface="HY견명조" pitchFamily="18" charset="-127"/>
              </a:rPr>
              <a:t>1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5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441"/>
            <a:ext cx="878497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300" b="1" dirty="0" smtClean="0">
                <a:latin typeface="HY견명조" pitchFamily="18" charset="-127"/>
                <a:ea typeface="HY견명조" pitchFamily="18" charset="-127"/>
              </a:rPr>
              <a:t>5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441"/>
            <a:ext cx="878497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300" b="1" dirty="0" smtClean="0">
                <a:latin typeface="HY견명조" pitchFamily="18" charset="-127"/>
                <a:ea typeface="HY견명조" pitchFamily="18" charset="-127"/>
              </a:rPr>
              <a:t>10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441"/>
            <a:ext cx="878497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300" b="1" dirty="0" smtClean="0">
                <a:latin typeface="HY견명조" pitchFamily="18" charset="-127"/>
                <a:ea typeface="HY견명조" pitchFamily="18" charset="-127"/>
              </a:rPr>
              <a:t>25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8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441"/>
            <a:ext cx="878497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300" b="1" dirty="0">
                <a:latin typeface="HY견명조" pitchFamily="18" charset="-127"/>
                <a:ea typeface="HY견명조" pitchFamily="18" charset="-127"/>
              </a:rPr>
              <a:t>5</a:t>
            </a:r>
            <a:r>
              <a:rPr lang="en-US" altLang="ko-KR" sz="41300" b="1" dirty="0" smtClean="0">
                <a:latin typeface="HY견명조" pitchFamily="18" charset="-127"/>
                <a:ea typeface="HY견명조" pitchFamily="18" charset="-127"/>
              </a:rPr>
              <a:t>0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0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692696"/>
            <a:ext cx="87849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latin typeface="HY견명조" pitchFamily="18" charset="-127"/>
                <a:ea typeface="HY견명조" pitchFamily="18" charset="-127"/>
              </a:rPr>
              <a:t>100</a:t>
            </a:r>
            <a:endParaRPr lang="ko-KR" altLang="en-US" sz="1600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692696"/>
            <a:ext cx="87849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latin typeface="HY견명조" pitchFamily="18" charset="-127"/>
                <a:ea typeface="HY견명조" pitchFamily="18" charset="-127"/>
              </a:rPr>
              <a:t>999</a:t>
            </a:r>
            <a:endParaRPr lang="ko-KR" altLang="en-US" sz="1600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0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Seung-bin Oh</dc:creator>
  <cp:lastModifiedBy>user</cp:lastModifiedBy>
  <cp:revision>6</cp:revision>
  <dcterms:created xsi:type="dcterms:W3CDTF">2016-05-06T05:42:12Z</dcterms:created>
  <dcterms:modified xsi:type="dcterms:W3CDTF">2016-06-02T04:14:44Z</dcterms:modified>
</cp:coreProperties>
</file>