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8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2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4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9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F012E-B15B-4F06-9778-F19BADEA1ECB}" type="datetimeFigureOut">
              <a:rPr lang="ko-KR" altLang="en-US" smtClean="0"/>
              <a:t>2016-06-08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339D-FC75-46F4-972B-3B0B159E0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2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2051720" y="908720"/>
            <a:ext cx="4752528" cy="5040560"/>
          </a:xfrm>
          <a:prstGeom prst="triangle">
            <a:avLst>
              <a:gd name="adj" fmla="val 497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3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이등변 삼각형 2"/>
          <p:cNvSpPr/>
          <p:nvPr/>
        </p:nvSpPr>
        <p:spPr>
          <a:xfrm rot="10800000">
            <a:off x="2051720" y="908720"/>
            <a:ext cx="4752528" cy="5040560"/>
          </a:xfrm>
          <a:prstGeom prst="triangle">
            <a:avLst>
              <a:gd name="adj" fmla="val 497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4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899592" y="908720"/>
            <a:ext cx="3312368" cy="5040560"/>
          </a:xfrm>
          <a:prstGeom prst="triangle">
            <a:avLst>
              <a:gd name="adj" fmla="val 497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11960" y="1340768"/>
            <a:ext cx="482453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b="1" dirty="0" smtClean="0"/>
              <a:t>10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005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899592" y="908720"/>
            <a:ext cx="3312368" cy="5040560"/>
          </a:xfrm>
          <a:prstGeom prst="triangle">
            <a:avLst>
              <a:gd name="adj" fmla="val 497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1340768"/>
            <a:ext cx="482453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b="1" dirty="0" smtClean="0"/>
              <a:t>10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1612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899592" y="908720"/>
            <a:ext cx="3312368" cy="5040560"/>
          </a:xfrm>
          <a:prstGeom prst="triangle">
            <a:avLst>
              <a:gd name="adj" fmla="val 497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211960" y="1916832"/>
            <a:ext cx="482453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/>
              <a:t>100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6498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51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1960" y="1916832"/>
            <a:ext cx="482453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 smtClean="0"/>
              <a:t>100</a:t>
            </a:r>
            <a:endParaRPr lang="ko-KR" altLang="en-US" sz="1400" b="1" dirty="0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1051992" y="1061120"/>
            <a:ext cx="3312368" cy="5040560"/>
          </a:xfrm>
          <a:prstGeom prst="triangle">
            <a:avLst>
              <a:gd name="adj" fmla="val 4971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7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화면 슬라이드 쇼(4:3)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Seung-bin Oh</dc:creator>
  <cp:lastModifiedBy>user</cp:lastModifiedBy>
  <cp:revision>6</cp:revision>
  <dcterms:created xsi:type="dcterms:W3CDTF">2016-05-06T05:42:12Z</dcterms:created>
  <dcterms:modified xsi:type="dcterms:W3CDTF">2016-06-08T02:04:05Z</dcterms:modified>
</cp:coreProperties>
</file>