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16" d="100"/>
          <a:sy n="16" d="100"/>
        </p:scale>
        <p:origin x="205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7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ED0B-9483-449D-B082-AECAD61AE2CF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D3DB-8108-4236-A1AF-4B2117634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4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88CC4A-7939-4736-8189-49900BECBE14}"/>
              </a:ext>
            </a:extLst>
          </p:cNvPr>
          <p:cNvSpPr/>
          <p:nvPr/>
        </p:nvSpPr>
        <p:spPr>
          <a:xfrm>
            <a:off x="1800000" y="1800000"/>
            <a:ext cx="32400000" cy="32400000"/>
          </a:xfrm>
          <a:prstGeom prst="roundRect">
            <a:avLst/>
          </a:prstGeom>
          <a:noFill/>
          <a:ln w="254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65C80-7BD1-427D-A62D-37C49BB44C39}"/>
              </a:ext>
            </a:extLst>
          </p:cNvPr>
          <p:cNvSpPr txBox="1"/>
          <p:nvPr/>
        </p:nvSpPr>
        <p:spPr>
          <a:xfrm>
            <a:off x="4523874" y="17179694"/>
            <a:ext cx="29020168" cy="1702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0" b="1" dirty="0">
                <a:solidFill>
                  <a:schemeClr val="bg1"/>
                </a:solidFill>
              </a:rPr>
              <a:t>IASA</a:t>
            </a:r>
            <a:endParaRPr lang="ko-KR" altLang="en-US" sz="110000" b="1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7E16C1-481A-4BE0-82A1-5B1649F712E3}"/>
              </a:ext>
            </a:extLst>
          </p:cNvPr>
          <p:cNvSpPr/>
          <p:nvPr/>
        </p:nvSpPr>
        <p:spPr>
          <a:xfrm>
            <a:off x="11117179" y="6400799"/>
            <a:ext cx="20790568" cy="29357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B303A1-D6D6-471B-87CA-7DE98B18293A}"/>
              </a:ext>
            </a:extLst>
          </p:cNvPr>
          <p:cNvSpPr/>
          <p:nvPr/>
        </p:nvSpPr>
        <p:spPr>
          <a:xfrm>
            <a:off x="4523874" y="3898230"/>
            <a:ext cx="13475995" cy="7940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7BB946-3A6A-4BB8-8B80-B3FF70DD9BC8}"/>
              </a:ext>
            </a:extLst>
          </p:cNvPr>
          <p:cNvSpPr/>
          <p:nvPr/>
        </p:nvSpPr>
        <p:spPr>
          <a:xfrm>
            <a:off x="4523874" y="12469449"/>
            <a:ext cx="27383873" cy="1872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3AF32F-1C65-41EE-B727-22C5B8B13B30}"/>
              </a:ext>
            </a:extLst>
          </p:cNvPr>
          <p:cNvSpPr/>
          <p:nvPr/>
        </p:nvSpPr>
        <p:spPr>
          <a:xfrm>
            <a:off x="4307932" y="15307240"/>
            <a:ext cx="27383873" cy="1872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988CC4A-7939-4736-8189-49900BECBE14}"/>
              </a:ext>
            </a:extLst>
          </p:cNvPr>
          <p:cNvSpPr/>
          <p:nvPr/>
        </p:nvSpPr>
        <p:spPr>
          <a:xfrm>
            <a:off x="1800000" y="1800000"/>
            <a:ext cx="32400000" cy="32400000"/>
          </a:xfrm>
          <a:prstGeom prst="roundRect">
            <a:avLst/>
          </a:prstGeom>
          <a:solidFill>
            <a:schemeClr val="bg2"/>
          </a:solidFill>
          <a:ln w="2540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65C80-7BD1-427D-A62D-37C49BB44C39}"/>
              </a:ext>
            </a:extLst>
          </p:cNvPr>
          <p:cNvSpPr txBox="1"/>
          <p:nvPr/>
        </p:nvSpPr>
        <p:spPr>
          <a:xfrm>
            <a:off x="4523874" y="17179694"/>
            <a:ext cx="29020168" cy="1702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0" b="1" dirty="0"/>
              <a:t>IASA</a:t>
            </a:r>
            <a:endParaRPr lang="ko-KR" altLang="en-US" sz="110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7E16C1-481A-4BE0-82A1-5B1649F712E3}"/>
              </a:ext>
            </a:extLst>
          </p:cNvPr>
          <p:cNvSpPr/>
          <p:nvPr/>
        </p:nvSpPr>
        <p:spPr>
          <a:xfrm>
            <a:off x="11117179" y="6400799"/>
            <a:ext cx="20790568" cy="293570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B303A1-D6D6-471B-87CA-7DE98B18293A}"/>
              </a:ext>
            </a:extLst>
          </p:cNvPr>
          <p:cNvSpPr/>
          <p:nvPr/>
        </p:nvSpPr>
        <p:spPr>
          <a:xfrm>
            <a:off x="4523874" y="3898230"/>
            <a:ext cx="13475995" cy="79408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7BB946-3A6A-4BB8-8B80-B3FF70DD9BC8}"/>
              </a:ext>
            </a:extLst>
          </p:cNvPr>
          <p:cNvSpPr/>
          <p:nvPr/>
        </p:nvSpPr>
        <p:spPr>
          <a:xfrm>
            <a:off x="4523874" y="12469449"/>
            <a:ext cx="27383873" cy="187219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3AF32F-1C65-41EE-B727-22C5B8B13B30}"/>
              </a:ext>
            </a:extLst>
          </p:cNvPr>
          <p:cNvSpPr/>
          <p:nvPr/>
        </p:nvSpPr>
        <p:spPr>
          <a:xfrm>
            <a:off x="4307932" y="15307240"/>
            <a:ext cx="27383873" cy="187219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9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</Words>
  <Application>Microsoft Office PowerPoint</Application>
  <PresentationFormat>사용자 지정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오승빈</dc:creator>
  <cp:lastModifiedBy>오 승빈</cp:lastModifiedBy>
  <cp:revision>8</cp:revision>
  <dcterms:created xsi:type="dcterms:W3CDTF">2018-06-17T07:00:10Z</dcterms:created>
  <dcterms:modified xsi:type="dcterms:W3CDTF">2018-09-14T01:44:42Z</dcterms:modified>
</cp:coreProperties>
</file>