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단축키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568863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시작 </a:t>
            </a:r>
            <a:r>
              <a:rPr lang="en-US" altLang="ko-KR" dirty="0" smtClean="0">
                <a:solidFill>
                  <a:srgbClr val="0070C0"/>
                </a:solidFill>
              </a:rPr>
              <a:t>S</a:t>
            </a:r>
            <a:endParaRPr lang="en-US" altLang="ko-KR" dirty="0" smtClean="0"/>
          </a:p>
          <a:p>
            <a:r>
              <a:rPr lang="ko-KR" altLang="en-US" dirty="0" smtClean="0"/>
              <a:t>중지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endParaRPr lang="en-US" altLang="ko-KR" dirty="0" smtClean="0"/>
          </a:p>
          <a:p>
            <a:r>
              <a:rPr lang="ko-KR" altLang="en-US" dirty="0" err="1" smtClean="0"/>
              <a:t>리셋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R</a:t>
            </a:r>
            <a:endParaRPr lang="en-US" altLang="ko-KR" dirty="0" smtClean="0"/>
          </a:p>
          <a:p>
            <a:r>
              <a:rPr lang="ko-KR" altLang="en-US" dirty="0" smtClean="0"/>
              <a:t>기록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L</a:t>
            </a:r>
          </a:p>
          <a:p>
            <a:r>
              <a:rPr lang="ko-KR" altLang="en-US" dirty="0" smtClean="0"/>
              <a:t>삭제 </a:t>
            </a:r>
            <a:r>
              <a:rPr lang="en-US" altLang="ko-KR" dirty="0">
                <a:solidFill>
                  <a:srgbClr val="0070C0"/>
                </a:solidFill>
              </a:rPr>
              <a:t>D</a:t>
            </a:r>
            <a:endParaRPr lang="en-US" altLang="ko-KR" dirty="0" smtClean="0"/>
          </a:p>
          <a:p>
            <a:r>
              <a:rPr lang="ko-KR" altLang="en-US" dirty="0" smtClean="0"/>
              <a:t>숨기기 </a:t>
            </a:r>
            <a:r>
              <a:rPr lang="en-US" altLang="ko-KR" dirty="0">
                <a:solidFill>
                  <a:srgbClr val="0070C0"/>
                </a:solidFill>
              </a:rPr>
              <a:t>N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초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분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분 </a:t>
            </a:r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smtClean="0"/>
              <a:t>분 </a:t>
            </a:r>
            <a:r>
              <a:rPr lang="en-US" altLang="ko-KR" dirty="0">
                <a:solidFill>
                  <a:srgbClr val="0070C0"/>
                </a:solidFill>
              </a:rPr>
              <a:t>4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시간 </a:t>
            </a:r>
            <a:r>
              <a:rPr lang="en-US" altLang="ko-KR" dirty="0" smtClean="0">
                <a:solidFill>
                  <a:srgbClr val="0070C0"/>
                </a:solidFill>
              </a:rPr>
              <a:t>5</a:t>
            </a:r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시간 </a:t>
            </a:r>
            <a:r>
              <a:rPr lang="en-US" altLang="ko-KR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052736"/>
            <a:ext cx="4038600" cy="4669979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음소거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M</a:t>
            </a:r>
            <a:endParaRPr lang="en-US" altLang="ko-KR" dirty="0" smtClean="0"/>
          </a:p>
          <a:p>
            <a:r>
              <a:rPr lang="ko-KR" altLang="en-US" dirty="0" smtClean="0"/>
              <a:t>소리 </a:t>
            </a:r>
            <a:r>
              <a:rPr lang="en-US" altLang="ko-KR" dirty="0" smtClean="0">
                <a:solidFill>
                  <a:srgbClr val="0070C0"/>
                </a:solidFill>
              </a:rPr>
              <a:t>V</a:t>
            </a:r>
          </a:p>
          <a:p>
            <a:r>
              <a:rPr lang="ko-KR" altLang="en-US" dirty="0" smtClean="0"/>
              <a:t>소리조절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↑↓</a:t>
            </a:r>
            <a:endParaRPr lang="en-US" altLang="ko-KR" b="1" dirty="0" smtClean="0"/>
          </a:p>
          <a:p>
            <a:r>
              <a:rPr lang="ko-KR" altLang="en-US" dirty="0" smtClean="0"/>
              <a:t>직접입력 </a:t>
            </a:r>
            <a:r>
              <a:rPr lang="en-US" altLang="ko-KR" dirty="0" smtClean="0">
                <a:solidFill>
                  <a:srgbClr val="0070C0"/>
                </a:solidFill>
              </a:rPr>
              <a:t>W</a:t>
            </a:r>
            <a:endParaRPr lang="en-US" altLang="ko-KR" dirty="0" smtClean="0"/>
          </a:p>
          <a:p>
            <a:r>
              <a:rPr lang="ko-KR" altLang="en-US" dirty="0" smtClean="0"/>
              <a:t>단축키 </a:t>
            </a:r>
            <a:r>
              <a:rPr lang="en-US" altLang="ko-KR" dirty="0">
                <a:solidFill>
                  <a:srgbClr val="0070C0"/>
                </a:solidFill>
              </a:rPr>
              <a:t>K</a:t>
            </a:r>
            <a:endParaRPr lang="en-US" altLang="ko-KR" dirty="0" smtClean="0"/>
          </a:p>
          <a:p>
            <a:r>
              <a:rPr lang="ko-KR" altLang="en-US" dirty="0" smtClean="0"/>
              <a:t>도움말 </a:t>
            </a:r>
            <a:r>
              <a:rPr lang="en-US" altLang="ko-KR" dirty="0" smtClean="0">
                <a:solidFill>
                  <a:srgbClr val="0070C0"/>
                </a:solidFill>
              </a:rPr>
              <a:t>H </a:t>
            </a:r>
            <a:r>
              <a:rPr lang="en-US" altLang="ko-KR" b="1" dirty="0" smtClean="0">
                <a:solidFill>
                  <a:srgbClr val="0070C0"/>
                </a:solidFill>
              </a:rPr>
              <a:t>← →</a:t>
            </a:r>
          </a:p>
          <a:p>
            <a:r>
              <a:rPr lang="ko-KR" altLang="en-US" dirty="0" err="1" smtClean="0"/>
              <a:t>크게보기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B</a:t>
            </a:r>
          </a:p>
          <a:p>
            <a:r>
              <a:rPr lang="ko-KR" altLang="en-US" dirty="0" err="1" smtClean="0"/>
              <a:t>색깔바뀌</a:t>
            </a:r>
            <a:r>
              <a:rPr lang="ko-KR" altLang="en-US" dirty="0" err="1"/>
              <a:t>기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</a:t>
            </a:r>
            <a:endParaRPr lang="en-US" altLang="ko-KR" dirty="0" smtClean="0"/>
          </a:p>
          <a:p>
            <a:r>
              <a:rPr lang="ko-KR" altLang="en-US" dirty="0" smtClean="0"/>
              <a:t>나가기 </a:t>
            </a:r>
            <a:r>
              <a:rPr lang="en-US" altLang="ko-KR" dirty="0" smtClean="0">
                <a:solidFill>
                  <a:srgbClr val="0070C0"/>
                </a:solidFill>
              </a:rPr>
              <a:t>Esc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560143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타이머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스톱워치로 돌아가시려면 </a:t>
            </a:r>
            <a:endParaRPr lang="en-US" altLang="ko-KR" sz="2000" dirty="0" smtClean="0"/>
          </a:p>
          <a:p>
            <a:r>
              <a:rPr lang="en-US" altLang="ko-KR" sz="2000" b="1" dirty="0" smtClean="0"/>
              <a:t>SPACE</a:t>
            </a:r>
            <a:r>
              <a:rPr lang="ko-KR" altLang="en-US" sz="2000" b="1" dirty="0" smtClean="0"/>
              <a:t>바</a:t>
            </a:r>
            <a:r>
              <a:rPr lang="ko-KR" altLang="en-US" sz="2000" dirty="0" smtClean="0"/>
              <a:t> 를 누르세요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99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단축키 설명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단축키 설명</dc:title>
  <dc:creator>Microsoft Corporation</dc:creator>
  <cp:lastModifiedBy>Seung-bin Oh</cp:lastModifiedBy>
  <cp:revision>8</cp:revision>
  <dcterms:created xsi:type="dcterms:W3CDTF">2006-10-05T04:04:58Z</dcterms:created>
  <dcterms:modified xsi:type="dcterms:W3CDTF">2016-01-01T08:25:46Z</dcterms:modified>
</cp:coreProperties>
</file>