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344" y="-9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1143000"/>
          </a:xfrm>
        </p:spPr>
        <p:txBody>
          <a:bodyPr/>
          <a:lstStyle/>
          <a:p>
            <a:r>
              <a:rPr lang="ko-KR" altLang="en-US" b="1" dirty="0" smtClean="0"/>
              <a:t>도움말            </a:t>
            </a:r>
            <a:r>
              <a:rPr lang="en-US" altLang="ko-KR" b="1" dirty="0" smtClean="0"/>
              <a:t>1/3</a:t>
            </a:r>
            <a:endParaRPr lang="ko-KR" altLang="en-US" b="1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6792"/>
            <a:ext cx="7268590" cy="2314898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35" y="4941168"/>
            <a:ext cx="7278116" cy="9431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5856" y="1475492"/>
            <a:ext cx="648072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알림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468069"/>
            <a:ext cx="1368152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크게보</a:t>
            </a:r>
            <a:r>
              <a:rPr lang="ko-KR" altLang="en-US" b="1" dirty="0" err="1"/>
              <a:t>기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27984" y="1988840"/>
            <a:ext cx="1224136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기록한 </a:t>
            </a:r>
            <a:endParaRPr lang="en-US" altLang="ko-KR" b="1" dirty="0" smtClean="0"/>
          </a:p>
          <a:p>
            <a:r>
              <a:rPr lang="ko-KR" altLang="en-US" b="1" dirty="0" smtClean="0"/>
              <a:t>시간 표시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4275093"/>
            <a:ext cx="1152128" cy="584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10</a:t>
            </a:r>
            <a:r>
              <a:rPr lang="ko-KR" altLang="en-US" sz="1600" b="1" dirty="0" smtClean="0"/>
              <a:t>초 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설정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추가</a:t>
            </a:r>
            <a:endParaRPr lang="en-US" altLang="ko-KR" sz="16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979712" y="4284385"/>
            <a:ext cx="1152128" cy="584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1</a:t>
            </a:r>
            <a:r>
              <a:rPr lang="ko-KR" altLang="en-US" sz="1600" b="1" dirty="0" smtClean="0"/>
              <a:t>분 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설정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추가</a:t>
            </a:r>
            <a:endParaRPr lang="ko-KR" alt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275856" y="4284385"/>
            <a:ext cx="1152128" cy="584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10</a:t>
            </a:r>
            <a:r>
              <a:rPr lang="ko-KR" altLang="en-US" sz="1600" b="1" dirty="0" smtClean="0"/>
              <a:t>분 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설정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추가</a:t>
            </a:r>
            <a:endParaRPr lang="ko-KR" alt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99992" y="4284385"/>
            <a:ext cx="1152128" cy="584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30</a:t>
            </a:r>
            <a:r>
              <a:rPr lang="ko-KR" altLang="en-US" sz="1600" b="1" dirty="0" smtClean="0"/>
              <a:t>분 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설정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추가</a:t>
            </a:r>
            <a:endParaRPr lang="ko-KR" alt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724128" y="4284385"/>
            <a:ext cx="1244710" cy="584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1</a:t>
            </a:r>
            <a:r>
              <a:rPr lang="ko-KR" altLang="en-US" sz="1600" b="1" dirty="0" smtClean="0"/>
              <a:t>시간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설정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추가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20272" y="4284385"/>
            <a:ext cx="1399013" cy="584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6</a:t>
            </a:r>
            <a:r>
              <a:rPr lang="ko-KR" altLang="en-US" sz="1600" b="1" dirty="0" smtClean="0"/>
              <a:t>시간 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설정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추가</a:t>
            </a:r>
            <a:endParaRPr lang="ko-KR" alt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55576" y="6147301"/>
            <a:ext cx="1152128" cy="3385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시작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재개</a:t>
            </a:r>
            <a:endParaRPr lang="en-US" altLang="ko-KR" sz="16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051720" y="6165304"/>
            <a:ext cx="720080" cy="3385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중</a:t>
            </a:r>
            <a:r>
              <a:rPr lang="ko-KR" altLang="en-US" sz="1600" b="1"/>
              <a:t>지</a:t>
            </a:r>
            <a:endParaRPr lang="en-US" altLang="ko-KR" sz="1600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3275856" y="6156593"/>
            <a:ext cx="648072" cy="3385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리</a:t>
            </a:r>
            <a:r>
              <a:rPr lang="ko-KR" altLang="en-US" sz="1600" b="1" dirty="0" err="1"/>
              <a:t>셋</a:t>
            </a:r>
            <a:endParaRPr lang="en-US" altLang="ko-KR" sz="160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283968" y="6156593"/>
            <a:ext cx="1296144" cy="584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Lap </a:t>
            </a:r>
            <a:r>
              <a:rPr lang="ko-KR" altLang="en-US" sz="1600" b="1" dirty="0" smtClean="0"/>
              <a:t>에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현재시간 기록</a:t>
            </a:r>
            <a:endParaRPr lang="en-US" altLang="ko-KR" sz="16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652120" y="6156593"/>
            <a:ext cx="1316718" cy="584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Lap</a:t>
            </a:r>
            <a:r>
              <a:rPr lang="ko-KR" altLang="en-US" sz="1600" b="1" dirty="0" smtClean="0"/>
              <a:t>의 </a:t>
            </a:r>
            <a:r>
              <a:rPr lang="ko-KR" altLang="en-US" sz="1600" b="1" dirty="0" err="1" smtClean="0"/>
              <a:t>모든기록</a:t>
            </a:r>
            <a:r>
              <a:rPr lang="ko-KR" altLang="en-US" sz="1600" b="1" dirty="0" smtClean="0"/>
              <a:t> 삭제</a:t>
            </a:r>
            <a:endParaRPr lang="en-US" altLang="ko-KR" sz="1600" b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7133427" y="6156593"/>
            <a:ext cx="1399013" cy="584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모두 숨기기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단축키 작동</a:t>
            </a:r>
            <a:r>
              <a:rPr lang="en-US" altLang="ko-KR" sz="1600" b="1" dirty="0" smtClean="0"/>
              <a:t>)</a:t>
            </a:r>
          </a:p>
        </p:txBody>
      </p:sp>
      <p:sp>
        <p:nvSpPr>
          <p:cNvPr id="4" name="아래쪽 화살표 3"/>
          <p:cNvSpPr/>
          <p:nvPr/>
        </p:nvSpPr>
        <p:spPr>
          <a:xfrm>
            <a:off x="1151620" y="1844824"/>
            <a:ext cx="252028" cy="28803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>
            <a:off x="3242850" y="1861842"/>
            <a:ext cx="252028" cy="28803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 rot="16200000">
            <a:off x="5742130" y="2198961"/>
            <a:ext cx="252028" cy="28803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위쪽 화살표 10"/>
          <p:cNvSpPr/>
          <p:nvPr/>
        </p:nvSpPr>
        <p:spPr>
          <a:xfrm>
            <a:off x="1277634" y="3861048"/>
            <a:ext cx="342038" cy="41404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위쪽 화살표 24"/>
          <p:cNvSpPr/>
          <p:nvPr/>
        </p:nvSpPr>
        <p:spPr>
          <a:xfrm>
            <a:off x="2411760" y="3879051"/>
            <a:ext cx="342038" cy="41404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위쪽 화살표 25"/>
          <p:cNvSpPr/>
          <p:nvPr/>
        </p:nvSpPr>
        <p:spPr>
          <a:xfrm>
            <a:off x="3707904" y="3861048"/>
            <a:ext cx="342038" cy="41404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위쪽 화살표 26"/>
          <p:cNvSpPr/>
          <p:nvPr/>
        </p:nvSpPr>
        <p:spPr>
          <a:xfrm>
            <a:off x="4932040" y="3879051"/>
            <a:ext cx="342038" cy="41404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위쪽 화살표 27"/>
          <p:cNvSpPr/>
          <p:nvPr/>
        </p:nvSpPr>
        <p:spPr>
          <a:xfrm>
            <a:off x="6174178" y="3861048"/>
            <a:ext cx="342038" cy="41404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위쪽 화살표 28"/>
          <p:cNvSpPr/>
          <p:nvPr/>
        </p:nvSpPr>
        <p:spPr>
          <a:xfrm>
            <a:off x="7470322" y="3861048"/>
            <a:ext cx="342038" cy="41404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위쪽 화살표 29"/>
          <p:cNvSpPr/>
          <p:nvPr/>
        </p:nvSpPr>
        <p:spPr>
          <a:xfrm>
            <a:off x="7380312" y="5884275"/>
            <a:ext cx="342038" cy="28102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위쪽 화살표 30"/>
          <p:cNvSpPr/>
          <p:nvPr/>
        </p:nvSpPr>
        <p:spPr>
          <a:xfrm>
            <a:off x="6084168" y="5884275"/>
            <a:ext cx="342038" cy="28102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위쪽 화살표 31"/>
          <p:cNvSpPr/>
          <p:nvPr/>
        </p:nvSpPr>
        <p:spPr>
          <a:xfrm>
            <a:off x="4860032" y="5877272"/>
            <a:ext cx="342038" cy="28102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위쪽 화살표 32"/>
          <p:cNvSpPr/>
          <p:nvPr/>
        </p:nvSpPr>
        <p:spPr>
          <a:xfrm>
            <a:off x="3491880" y="5877272"/>
            <a:ext cx="342038" cy="28102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위쪽 화살표 33"/>
          <p:cNvSpPr/>
          <p:nvPr/>
        </p:nvSpPr>
        <p:spPr>
          <a:xfrm>
            <a:off x="2285746" y="5884275"/>
            <a:ext cx="342038" cy="28102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위쪽 화살표 34"/>
          <p:cNvSpPr/>
          <p:nvPr/>
        </p:nvSpPr>
        <p:spPr>
          <a:xfrm>
            <a:off x="1187624" y="5877272"/>
            <a:ext cx="342038" cy="28102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40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1143000"/>
          </a:xfrm>
        </p:spPr>
        <p:txBody>
          <a:bodyPr/>
          <a:lstStyle/>
          <a:p>
            <a:r>
              <a:rPr lang="ko-KR" altLang="en-US" b="1" dirty="0" smtClean="0"/>
              <a:t>도움말            </a:t>
            </a:r>
            <a:r>
              <a:rPr lang="en-US" altLang="ko-KR" b="1" dirty="0" smtClean="0"/>
              <a:t>2/3</a:t>
            </a:r>
            <a:endParaRPr lang="ko-KR" altLang="en-US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556792"/>
            <a:ext cx="5239481" cy="1714739"/>
          </a:xfr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396372"/>
              </p:ext>
            </p:extLst>
          </p:nvPr>
        </p:nvGraphicFramePr>
        <p:xfrm>
          <a:off x="323530" y="3429000"/>
          <a:ext cx="8424935" cy="3252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4987"/>
                <a:gridCol w="1684987"/>
                <a:gridCol w="1684987"/>
                <a:gridCol w="1684987"/>
                <a:gridCol w="1684987"/>
              </a:tblGrid>
              <a:tr h="10321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1</a:t>
                      </a:r>
                      <a:r>
                        <a:rPr lang="ko-KR" altLang="en-US" sz="2400" b="1" dirty="0" smtClean="0"/>
                        <a:t>시간</a:t>
                      </a:r>
                      <a:endParaRPr lang="en-US" altLang="ko-KR" sz="2400" b="1" dirty="0" smtClean="0"/>
                    </a:p>
                    <a:p>
                      <a:pPr latinLnBrk="1"/>
                      <a:r>
                        <a:rPr lang="ko-KR" altLang="en-US" sz="2400" b="1" dirty="0" smtClean="0"/>
                        <a:t>추가</a:t>
                      </a:r>
                      <a:endParaRPr lang="ko-KR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1</a:t>
                      </a:r>
                      <a:r>
                        <a:rPr lang="ko-KR" altLang="en-US" sz="2400" b="1" dirty="0" smtClean="0"/>
                        <a:t>분</a:t>
                      </a:r>
                      <a:endParaRPr lang="en-US" altLang="ko-KR" sz="2400" b="1" dirty="0" smtClean="0"/>
                    </a:p>
                    <a:p>
                      <a:pPr latinLnBrk="1"/>
                      <a:r>
                        <a:rPr lang="ko-KR" altLang="en-US" sz="2400" b="1" dirty="0" smtClean="0"/>
                        <a:t>추가</a:t>
                      </a:r>
                      <a:endParaRPr lang="ko-KR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1</a:t>
                      </a:r>
                      <a:r>
                        <a:rPr lang="ko-KR" altLang="en-US" sz="2400" b="1" dirty="0" smtClean="0"/>
                        <a:t>초</a:t>
                      </a:r>
                      <a:endParaRPr lang="en-US" altLang="ko-KR" sz="2400" b="1" dirty="0" smtClean="0"/>
                    </a:p>
                    <a:p>
                      <a:pPr latinLnBrk="1"/>
                      <a:r>
                        <a:rPr lang="ko-KR" altLang="en-US" sz="2400" b="1" dirty="0" smtClean="0"/>
                        <a:t>추가</a:t>
                      </a:r>
                      <a:endParaRPr lang="ko-KR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/>
                        <a:t>시</a:t>
                      </a:r>
                      <a:r>
                        <a:rPr lang="en-US" altLang="ko-KR" sz="2400" b="1" dirty="0" smtClean="0"/>
                        <a:t>/</a:t>
                      </a:r>
                      <a:r>
                        <a:rPr lang="ko-KR" altLang="en-US" sz="2400" b="1" dirty="0" smtClean="0"/>
                        <a:t>분</a:t>
                      </a:r>
                      <a:r>
                        <a:rPr lang="en-US" altLang="ko-KR" sz="2400" b="1" dirty="0" smtClean="0"/>
                        <a:t>/</a:t>
                      </a:r>
                      <a:r>
                        <a:rPr lang="ko-KR" altLang="en-US" sz="2400" b="1" dirty="0" smtClean="0"/>
                        <a:t>초</a:t>
                      </a:r>
                      <a:endParaRPr lang="en-US" altLang="ko-KR" sz="2400" b="1" dirty="0" smtClean="0"/>
                    </a:p>
                    <a:p>
                      <a:pPr latinLnBrk="1"/>
                      <a:r>
                        <a:rPr lang="ko-KR" altLang="en-US" sz="2400" b="1" dirty="0" smtClean="0"/>
                        <a:t>직접입력</a:t>
                      </a:r>
                      <a:endParaRPr lang="en-US" altLang="ko-KR" sz="2400" b="1" dirty="0" smtClean="0"/>
                    </a:p>
                    <a:p>
                      <a:pPr latinLnBrk="1"/>
                      <a:r>
                        <a:rPr lang="en-US" altLang="ko-KR" sz="2400" b="1" dirty="0" smtClean="0"/>
                        <a:t>(</a:t>
                      </a:r>
                      <a:r>
                        <a:rPr lang="ko-KR" altLang="en-US" sz="2400" b="1" dirty="0" smtClean="0"/>
                        <a:t>키보드</a:t>
                      </a:r>
                      <a:r>
                        <a:rPr lang="en-US" altLang="ko-KR" sz="2400" b="1" dirty="0" smtClean="0"/>
                        <a:t>)</a:t>
                      </a:r>
                      <a:endParaRPr lang="ko-KR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/>
                        <a:t>음량</a:t>
                      </a:r>
                      <a:endParaRPr lang="en-US" altLang="ko-KR" sz="2400" b="1" dirty="0" smtClean="0"/>
                    </a:p>
                    <a:p>
                      <a:pPr latinLnBrk="1"/>
                      <a:r>
                        <a:rPr lang="en-US" altLang="ko-KR" sz="2400" b="1" dirty="0" smtClean="0"/>
                        <a:t>10 </a:t>
                      </a:r>
                      <a:r>
                        <a:rPr lang="ko-KR" altLang="en-US" sz="2400" b="1" dirty="0" smtClean="0"/>
                        <a:t>올리기</a:t>
                      </a:r>
                      <a:endParaRPr lang="ko-KR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321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/>
                        <a:t>시간 </a:t>
                      </a:r>
                      <a:endParaRPr lang="en-US" altLang="ko-KR" sz="2400" b="1" dirty="0" smtClean="0"/>
                    </a:p>
                    <a:p>
                      <a:pPr latinLnBrk="1"/>
                      <a:r>
                        <a:rPr lang="ko-KR" altLang="en-US" sz="2400" b="1" dirty="0" smtClean="0"/>
                        <a:t>표시</a:t>
                      </a:r>
                      <a:endParaRPr lang="en-US" altLang="ko-KR" sz="24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/>
                        <a:t>분</a:t>
                      </a:r>
                      <a:endParaRPr lang="en-US" altLang="ko-KR" sz="2400" b="1" dirty="0" smtClean="0"/>
                    </a:p>
                    <a:p>
                      <a:pPr latinLnBrk="1"/>
                      <a:r>
                        <a:rPr lang="ko-KR" altLang="en-US" sz="2400" b="1" dirty="0" smtClean="0"/>
                        <a:t>표시</a:t>
                      </a:r>
                      <a:endParaRPr lang="ko-KR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/>
                        <a:t>초 </a:t>
                      </a:r>
                      <a:endParaRPr lang="en-US" altLang="ko-KR" sz="2400" b="1" dirty="0" smtClean="0"/>
                    </a:p>
                    <a:p>
                      <a:pPr latinLnBrk="1"/>
                      <a:r>
                        <a:rPr lang="ko-KR" altLang="en-US" sz="2400" b="1" dirty="0" smtClean="0"/>
                        <a:t>표시</a:t>
                      </a:r>
                      <a:endParaRPr lang="ko-KR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/>
                        <a:t>단축키 </a:t>
                      </a:r>
                      <a:endParaRPr lang="en-US" altLang="ko-KR" sz="2400" b="1" dirty="0" smtClean="0"/>
                    </a:p>
                    <a:p>
                      <a:pPr latinLnBrk="1"/>
                      <a:r>
                        <a:rPr lang="ko-KR" altLang="en-US" sz="2400" b="1" dirty="0" smtClean="0"/>
                        <a:t>안내</a:t>
                      </a:r>
                      <a:endParaRPr lang="ko-KR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/>
                        <a:t>음량</a:t>
                      </a:r>
                      <a:endParaRPr lang="en-US" altLang="ko-KR" sz="2400" b="1" dirty="0" smtClean="0"/>
                    </a:p>
                    <a:p>
                      <a:pPr latinLnBrk="1"/>
                      <a:r>
                        <a:rPr lang="en-US" altLang="ko-KR" sz="2400" b="1" dirty="0" smtClean="0"/>
                        <a:t>10 </a:t>
                      </a:r>
                      <a:r>
                        <a:rPr lang="ko-KR" altLang="en-US" sz="2400" b="1" dirty="0" smtClean="0"/>
                        <a:t>내리기</a:t>
                      </a:r>
                      <a:endParaRPr lang="ko-KR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321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1</a:t>
                      </a:r>
                      <a:r>
                        <a:rPr lang="ko-KR" altLang="en-US" sz="2400" b="1" dirty="0" smtClean="0"/>
                        <a:t>시간</a:t>
                      </a:r>
                      <a:endParaRPr lang="en-US" altLang="ko-KR" sz="2400" b="1" dirty="0" smtClean="0"/>
                    </a:p>
                    <a:p>
                      <a:pPr latinLnBrk="1"/>
                      <a:r>
                        <a:rPr lang="ko-KR" altLang="en-US" sz="2400" b="1" dirty="0" smtClean="0"/>
                        <a:t>삭제</a:t>
                      </a:r>
                      <a:endParaRPr lang="ko-KR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1</a:t>
                      </a:r>
                      <a:r>
                        <a:rPr lang="ko-KR" altLang="en-US" sz="2400" b="1" dirty="0" smtClean="0"/>
                        <a:t>분</a:t>
                      </a:r>
                      <a:endParaRPr lang="en-US" altLang="ko-KR" sz="2400" b="1" dirty="0" smtClean="0"/>
                    </a:p>
                    <a:p>
                      <a:pPr latinLnBrk="1"/>
                      <a:r>
                        <a:rPr lang="ko-KR" altLang="en-US" sz="2400" b="1" dirty="0" smtClean="0"/>
                        <a:t>삭제</a:t>
                      </a:r>
                      <a:endParaRPr lang="ko-KR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1</a:t>
                      </a:r>
                      <a:r>
                        <a:rPr lang="ko-KR" altLang="en-US" sz="2400" b="1" dirty="0" smtClean="0"/>
                        <a:t>초</a:t>
                      </a:r>
                      <a:endParaRPr lang="en-US" altLang="ko-KR" sz="2400" b="1" dirty="0" smtClean="0"/>
                    </a:p>
                    <a:p>
                      <a:pPr latinLnBrk="1"/>
                      <a:r>
                        <a:rPr lang="ko-KR" altLang="en-US" sz="2400" b="1" dirty="0" smtClean="0"/>
                        <a:t>삭제</a:t>
                      </a:r>
                      <a:endParaRPr lang="ko-KR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/>
                        <a:t>도움말</a:t>
                      </a:r>
                      <a:endParaRPr lang="en-US" altLang="ko-KR" sz="2400" b="1" dirty="0" smtClean="0"/>
                    </a:p>
                    <a:p>
                      <a:pPr latinLnBrk="1"/>
                      <a:r>
                        <a:rPr lang="ko-KR" altLang="en-US" sz="2400" b="1" dirty="0" smtClean="0"/>
                        <a:t>안내</a:t>
                      </a:r>
                      <a:endParaRPr lang="ko-KR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err="1" smtClean="0"/>
                        <a:t>음소거</a:t>
                      </a:r>
                      <a:endParaRPr lang="en-US" altLang="ko-KR" sz="2400" b="1" dirty="0" smtClean="0"/>
                    </a:p>
                    <a:p>
                      <a:pPr latinLnBrk="1"/>
                      <a:r>
                        <a:rPr lang="ko-KR" altLang="en-US" sz="2400" b="1" dirty="0" smtClean="0"/>
                        <a:t>되돌리기</a:t>
                      </a:r>
                      <a:endParaRPr lang="ko-KR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18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23728" y="260648"/>
            <a:ext cx="6573416" cy="1143000"/>
          </a:xfrm>
        </p:spPr>
        <p:txBody>
          <a:bodyPr/>
          <a:lstStyle/>
          <a:p>
            <a:r>
              <a:rPr lang="ko-KR" altLang="en-US" b="1" dirty="0" smtClean="0"/>
              <a:t>도움말            </a:t>
            </a:r>
            <a:r>
              <a:rPr lang="en-US" altLang="ko-KR" b="1" dirty="0" smtClean="0"/>
              <a:t>3/3</a:t>
            </a:r>
            <a:endParaRPr lang="ko-KR" altLang="en-US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564904"/>
            <a:ext cx="7449742" cy="2448272"/>
          </a:xfrm>
        </p:spPr>
      </p:pic>
    </p:spTree>
    <p:extLst>
      <p:ext uri="{BB962C8B-B14F-4D97-AF65-F5344CB8AC3E}">
        <p14:creationId xmlns:p14="http://schemas.microsoft.com/office/powerpoint/2010/main" val="87404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9144000" cy="6858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57158" y="285728"/>
            <a:ext cx="8358246" cy="61436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468560" y="-2826420"/>
            <a:ext cx="9144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1400" b="1" dirty="0"/>
              <a:t>&lt;</a:t>
            </a:r>
            <a:endParaRPr lang="en-US" altLang="ko-KR" sz="102800" b="1" dirty="0" smtClean="0"/>
          </a:p>
        </p:txBody>
      </p:sp>
    </p:spTree>
    <p:extLst>
      <p:ext uri="{BB962C8B-B14F-4D97-AF65-F5344CB8AC3E}">
        <p14:creationId xmlns:p14="http://schemas.microsoft.com/office/powerpoint/2010/main" val="54400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9144000" cy="6858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57158" y="285728"/>
            <a:ext cx="8358246" cy="61436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4544" y="-2754412"/>
            <a:ext cx="9144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1400" b="1" dirty="0" smtClean="0"/>
              <a:t>&gt;</a:t>
            </a:r>
            <a:endParaRPr lang="en-US" altLang="ko-KR" sz="102800" b="1" dirty="0" smtClean="0"/>
          </a:p>
        </p:txBody>
      </p:sp>
    </p:spTree>
    <p:extLst>
      <p:ext uri="{BB962C8B-B14F-4D97-AF65-F5344CB8AC3E}">
        <p14:creationId xmlns:p14="http://schemas.microsoft.com/office/powerpoint/2010/main" val="421914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9144000" cy="6858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57158" y="285728"/>
            <a:ext cx="8358246" cy="61436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U자형 화살표 5"/>
          <p:cNvSpPr/>
          <p:nvPr/>
        </p:nvSpPr>
        <p:spPr>
          <a:xfrm>
            <a:off x="1907704" y="1052736"/>
            <a:ext cx="5472608" cy="4320480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24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107</Words>
  <Application>Microsoft Office PowerPoint</Application>
  <PresentationFormat>화면 슬라이드 쇼(4:3)</PresentationFormat>
  <Paragraphs>59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도움말            1/3</vt:lpstr>
      <vt:lpstr>도움말            2/3</vt:lpstr>
      <vt:lpstr>도움말            3/3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도움말</dc:title>
  <dc:creator>Microsoft Corporation</dc:creator>
  <cp:lastModifiedBy>user</cp:lastModifiedBy>
  <cp:revision>11</cp:revision>
  <dcterms:created xsi:type="dcterms:W3CDTF">2006-10-05T04:04:58Z</dcterms:created>
  <dcterms:modified xsi:type="dcterms:W3CDTF">2015-12-22T03:44:43Z</dcterms:modified>
</cp:coreProperties>
</file>