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0" r:id="rId3"/>
    <p:sldId id="259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E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2015-11-27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9144000" cy="6858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28596" y="357166"/>
            <a:ext cx="8286808" cy="600079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105574"/>
            <a:ext cx="91440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700" b="1" dirty="0" smtClean="0"/>
              <a:t>시</a:t>
            </a:r>
            <a:r>
              <a:rPr lang="ko-KR" altLang="en-US" sz="28700" b="1" dirty="0"/>
              <a:t>작</a:t>
            </a:r>
            <a:endParaRPr lang="en-US" altLang="ko-KR" sz="28700" b="1" dirty="0" smtClean="0"/>
          </a:p>
        </p:txBody>
      </p:sp>
    </p:spTree>
    <p:extLst>
      <p:ext uri="{BB962C8B-B14F-4D97-AF65-F5344CB8AC3E}">
        <p14:creationId xmlns:p14="http://schemas.microsoft.com/office/powerpoint/2010/main" val="1172515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9144000" cy="6858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57158" y="285728"/>
            <a:ext cx="8358246" cy="614366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124744"/>
            <a:ext cx="91440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700" b="1" dirty="0" smtClean="0"/>
              <a:t>30</a:t>
            </a:r>
            <a:r>
              <a:rPr lang="ko-KR" altLang="en-US" sz="28700" b="1" dirty="0" smtClean="0"/>
              <a:t>분</a:t>
            </a:r>
            <a:endParaRPr lang="en-US" altLang="ko-KR" sz="28700" b="1" dirty="0" smtClean="0"/>
          </a:p>
        </p:txBody>
      </p:sp>
    </p:spTree>
    <p:extLst>
      <p:ext uri="{BB962C8B-B14F-4D97-AF65-F5344CB8AC3E}">
        <p14:creationId xmlns:p14="http://schemas.microsoft.com/office/powerpoint/2010/main" val="3870361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9144000" cy="6858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57158" y="285728"/>
            <a:ext cx="8358246" cy="614366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602953"/>
            <a:ext cx="91440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900" b="1" dirty="0" smtClean="0"/>
              <a:t>1</a:t>
            </a:r>
            <a:r>
              <a:rPr lang="ko-KR" altLang="en-US" sz="23900" b="1" dirty="0" smtClean="0"/>
              <a:t>시간</a:t>
            </a:r>
            <a:endParaRPr lang="en-US" altLang="ko-KR" sz="28700" b="1" dirty="0" smtClean="0"/>
          </a:p>
        </p:txBody>
      </p:sp>
    </p:spTree>
    <p:extLst>
      <p:ext uri="{BB962C8B-B14F-4D97-AF65-F5344CB8AC3E}">
        <p14:creationId xmlns:p14="http://schemas.microsoft.com/office/powerpoint/2010/main" val="3870361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9144000" cy="6858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57158" y="285728"/>
            <a:ext cx="8358246" cy="614366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530945"/>
            <a:ext cx="91440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900" b="1" dirty="0" smtClean="0"/>
              <a:t>6</a:t>
            </a:r>
            <a:r>
              <a:rPr lang="ko-KR" altLang="en-US" sz="23900" b="1" dirty="0" smtClean="0"/>
              <a:t>시간</a:t>
            </a:r>
            <a:endParaRPr lang="en-US" altLang="ko-KR" sz="28700" b="1" dirty="0" smtClean="0"/>
          </a:p>
        </p:txBody>
      </p:sp>
    </p:spTree>
    <p:extLst>
      <p:ext uri="{BB962C8B-B14F-4D97-AF65-F5344CB8AC3E}">
        <p14:creationId xmlns:p14="http://schemas.microsoft.com/office/powerpoint/2010/main" val="3870361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9144000" cy="6858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57158" y="285728"/>
            <a:ext cx="8358246" cy="61436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512" y="236249"/>
            <a:ext cx="91440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900" b="1" dirty="0" smtClean="0"/>
              <a:t>직접</a:t>
            </a:r>
            <a:endParaRPr lang="en-US" altLang="ko-KR" sz="19900" b="1" dirty="0" smtClean="0"/>
          </a:p>
          <a:p>
            <a:pPr algn="ctr"/>
            <a:r>
              <a:rPr lang="ko-KR" altLang="en-US" sz="19900" b="1" dirty="0" smtClean="0"/>
              <a:t>입력</a:t>
            </a:r>
            <a:endParaRPr lang="en-US" altLang="ko-KR" sz="28700" b="1" dirty="0" smtClean="0"/>
          </a:p>
        </p:txBody>
      </p:sp>
    </p:spTree>
    <p:extLst>
      <p:ext uri="{BB962C8B-B14F-4D97-AF65-F5344CB8AC3E}">
        <p14:creationId xmlns:p14="http://schemas.microsoft.com/office/powerpoint/2010/main" val="2374109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9144000" cy="6858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57158" y="285728"/>
            <a:ext cx="8358246" cy="61436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512" y="1786458"/>
            <a:ext cx="91440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900" b="1" smtClean="0"/>
              <a:t>단축</a:t>
            </a:r>
            <a:r>
              <a:rPr lang="ko-KR" altLang="en-US" sz="19900" b="1"/>
              <a:t>키</a:t>
            </a:r>
            <a:endParaRPr lang="en-US" altLang="ko-KR" sz="19900" b="1" dirty="0" smtClean="0"/>
          </a:p>
        </p:txBody>
      </p:sp>
    </p:spTree>
    <p:extLst>
      <p:ext uri="{BB962C8B-B14F-4D97-AF65-F5344CB8AC3E}">
        <p14:creationId xmlns:p14="http://schemas.microsoft.com/office/powerpoint/2010/main" val="1331986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9144000" cy="6858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57158" y="285728"/>
            <a:ext cx="8358246" cy="61436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512" y="1786458"/>
            <a:ext cx="91440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900" b="1" dirty="0" smtClean="0"/>
              <a:t>도움</a:t>
            </a:r>
            <a:r>
              <a:rPr lang="ko-KR" altLang="en-US" sz="19900" b="1" dirty="0"/>
              <a:t>말</a:t>
            </a:r>
            <a:endParaRPr lang="en-US" altLang="ko-KR" sz="19900" b="1" dirty="0" smtClean="0"/>
          </a:p>
        </p:txBody>
      </p:sp>
    </p:spTree>
    <p:extLst>
      <p:ext uri="{BB962C8B-B14F-4D97-AF65-F5344CB8AC3E}">
        <p14:creationId xmlns:p14="http://schemas.microsoft.com/office/powerpoint/2010/main" val="572539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9144000" cy="6858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57158" y="285728"/>
            <a:ext cx="8358246" cy="61436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512" y="1786458"/>
            <a:ext cx="91440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9900" b="1" dirty="0" smtClean="0"/>
          </a:p>
        </p:txBody>
      </p:sp>
    </p:spTree>
    <p:extLst>
      <p:ext uri="{BB962C8B-B14F-4D97-AF65-F5344CB8AC3E}">
        <p14:creationId xmlns:p14="http://schemas.microsoft.com/office/powerpoint/2010/main" val="138500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9144000" cy="6858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28596" y="357166"/>
            <a:ext cx="8286808" cy="6000792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105574"/>
            <a:ext cx="91440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700" b="1" dirty="0" smtClean="0"/>
              <a:t>중</a:t>
            </a:r>
            <a:r>
              <a:rPr lang="ko-KR" altLang="en-US" sz="28700" b="1" dirty="0"/>
              <a:t>지</a:t>
            </a:r>
            <a:endParaRPr lang="en-US" altLang="ko-KR" sz="28700" b="1" dirty="0" smtClean="0"/>
          </a:p>
        </p:txBody>
      </p:sp>
    </p:spTree>
    <p:extLst>
      <p:ext uri="{BB962C8B-B14F-4D97-AF65-F5344CB8AC3E}">
        <p14:creationId xmlns:p14="http://schemas.microsoft.com/office/powerpoint/2010/main" val="4145608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9144000" cy="6858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57158" y="285728"/>
            <a:ext cx="8358246" cy="614366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105574"/>
            <a:ext cx="91440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700" b="1" dirty="0" err="1" smtClean="0"/>
              <a:t>리</a:t>
            </a:r>
            <a:r>
              <a:rPr lang="ko-KR" altLang="en-US" sz="28700" b="1" dirty="0" err="1"/>
              <a:t>셋</a:t>
            </a:r>
            <a:endParaRPr lang="en-US" altLang="ko-KR" sz="28700" b="1" dirty="0" smtClean="0"/>
          </a:p>
        </p:txBody>
      </p:sp>
    </p:spTree>
    <p:extLst>
      <p:ext uri="{BB962C8B-B14F-4D97-AF65-F5344CB8AC3E}">
        <p14:creationId xmlns:p14="http://schemas.microsoft.com/office/powerpoint/2010/main" val="3874972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9144000" cy="6858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57158" y="285728"/>
            <a:ext cx="8358246" cy="6143668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105574"/>
            <a:ext cx="91440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700" b="1" dirty="0" smtClean="0"/>
              <a:t>기</a:t>
            </a:r>
            <a:r>
              <a:rPr lang="ko-KR" altLang="en-US" sz="28700" b="1" dirty="0"/>
              <a:t>록</a:t>
            </a:r>
            <a:endParaRPr lang="en-US" altLang="ko-KR" sz="28700" b="1" dirty="0" smtClean="0"/>
          </a:p>
        </p:txBody>
      </p:sp>
    </p:spTree>
    <p:extLst>
      <p:ext uri="{BB962C8B-B14F-4D97-AF65-F5344CB8AC3E}">
        <p14:creationId xmlns:p14="http://schemas.microsoft.com/office/powerpoint/2010/main" val="3733983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9144000" cy="6858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57158" y="285728"/>
            <a:ext cx="8358246" cy="6143668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105574"/>
            <a:ext cx="91440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700" b="1" dirty="0" smtClean="0"/>
              <a:t>삭</a:t>
            </a:r>
            <a:r>
              <a:rPr lang="ko-KR" altLang="en-US" sz="28700" b="1" dirty="0"/>
              <a:t>제</a:t>
            </a:r>
            <a:endParaRPr lang="en-US" altLang="ko-KR" sz="28700" b="1" dirty="0" smtClean="0"/>
          </a:p>
        </p:txBody>
      </p:sp>
    </p:spTree>
    <p:extLst>
      <p:ext uri="{BB962C8B-B14F-4D97-AF65-F5344CB8AC3E}">
        <p14:creationId xmlns:p14="http://schemas.microsoft.com/office/powerpoint/2010/main" val="215383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9144000" cy="6858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57158" y="285728"/>
            <a:ext cx="8358246" cy="61436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700808"/>
            <a:ext cx="91440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900" b="1" dirty="0" smtClean="0"/>
              <a:t>숨기</a:t>
            </a:r>
            <a:r>
              <a:rPr lang="ko-KR" altLang="en-US" sz="19900" b="1" dirty="0"/>
              <a:t>기</a:t>
            </a:r>
            <a:endParaRPr lang="en-US" altLang="ko-KR" sz="28700" b="1" dirty="0" smtClean="0"/>
          </a:p>
        </p:txBody>
      </p:sp>
    </p:spTree>
    <p:extLst>
      <p:ext uri="{BB962C8B-B14F-4D97-AF65-F5344CB8AC3E}">
        <p14:creationId xmlns:p14="http://schemas.microsoft.com/office/powerpoint/2010/main" val="80895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9144000" cy="6858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57158" y="285728"/>
            <a:ext cx="8358246" cy="614366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124744"/>
            <a:ext cx="91440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700" b="1" dirty="0" smtClean="0"/>
              <a:t>10</a:t>
            </a:r>
            <a:r>
              <a:rPr lang="ko-KR" altLang="en-US" sz="28700" b="1" dirty="0" smtClean="0"/>
              <a:t>초</a:t>
            </a:r>
            <a:endParaRPr lang="en-US" altLang="ko-KR" sz="28700" b="1" dirty="0" smtClean="0"/>
          </a:p>
        </p:txBody>
      </p:sp>
    </p:spTree>
    <p:extLst>
      <p:ext uri="{BB962C8B-B14F-4D97-AF65-F5344CB8AC3E}">
        <p14:creationId xmlns:p14="http://schemas.microsoft.com/office/powerpoint/2010/main" val="2791942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9144000" cy="6858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57158" y="285728"/>
            <a:ext cx="8358246" cy="614366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124744"/>
            <a:ext cx="91440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700" b="1" dirty="0" smtClean="0"/>
              <a:t>1</a:t>
            </a:r>
            <a:r>
              <a:rPr lang="ko-KR" altLang="en-US" sz="28700" b="1" dirty="0" smtClean="0"/>
              <a:t>분</a:t>
            </a:r>
            <a:endParaRPr lang="en-US" altLang="ko-KR" sz="28700" b="1" dirty="0" smtClean="0"/>
          </a:p>
        </p:txBody>
      </p:sp>
    </p:spTree>
    <p:extLst>
      <p:ext uri="{BB962C8B-B14F-4D97-AF65-F5344CB8AC3E}">
        <p14:creationId xmlns:p14="http://schemas.microsoft.com/office/powerpoint/2010/main" val="3870361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9144000" cy="6858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57158" y="285728"/>
            <a:ext cx="8358246" cy="614366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124744"/>
            <a:ext cx="91440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700" b="1" dirty="0" smtClean="0"/>
              <a:t>10</a:t>
            </a:r>
            <a:r>
              <a:rPr lang="ko-KR" altLang="en-US" sz="28700" b="1" dirty="0" smtClean="0"/>
              <a:t>분</a:t>
            </a:r>
            <a:endParaRPr lang="en-US" altLang="ko-KR" sz="28700" b="1" dirty="0" smtClean="0"/>
          </a:p>
        </p:txBody>
      </p:sp>
    </p:spTree>
    <p:extLst>
      <p:ext uri="{BB962C8B-B14F-4D97-AF65-F5344CB8AC3E}">
        <p14:creationId xmlns:p14="http://schemas.microsoft.com/office/powerpoint/2010/main" val="3870361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22</Words>
  <Application>Microsoft Office PowerPoint</Application>
  <PresentationFormat>화면 슬라이드 쇼(4:3)</PresentationFormat>
  <Paragraphs>16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user</cp:lastModifiedBy>
  <cp:revision>12</cp:revision>
  <dcterms:created xsi:type="dcterms:W3CDTF">2006-10-05T04:04:58Z</dcterms:created>
  <dcterms:modified xsi:type="dcterms:W3CDTF">2015-11-27T01:01:58Z</dcterms:modified>
</cp:coreProperties>
</file>