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7" autoAdjust="0"/>
    <p:restoredTop sz="94660"/>
  </p:normalViewPr>
  <p:slideViewPr>
    <p:cSldViewPr>
      <p:cViewPr varScale="1">
        <p:scale>
          <a:sx n="65" d="100"/>
          <a:sy n="65" d="100"/>
        </p:scale>
        <p:origin x="-9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3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5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4981-8B60-414F-AF4E-34CB3E49B0C8}" type="datetimeFigureOut">
              <a:rPr lang="ko-KR" altLang="en-US" smtClean="0"/>
              <a:t>2015-12-19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8039-0292-4BDA-93FB-6350FFBC9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7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22591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19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29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39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49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51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52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53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54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55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59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06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60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00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07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08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r>
              <a:rPr lang="en-US" altLang="ko-KR" sz="59500" dirty="0" smtClean="0"/>
              <a:t>09</a:t>
            </a:r>
            <a:endParaRPr lang="ko-KR" altLang="en-US" sz="59500" dirty="0"/>
          </a:p>
        </p:txBody>
      </p:sp>
    </p:spTree>
    <p:extLst>
      <p:ext uri="{BB962C8B-B14F-4D97-AF65-F5344CB8AC3E}">
        <p14:creationId xmlns:p14="http://schemas.microsoft.com/office/powerpoint/2010/main" val="424624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화면 슬라이드 쇼(4:3)</PresentationFormat>
  <Paragraphs>61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01</vt:lpstr>
      <vt:lpstr>02</vt:lpstr>
      <vt:lpstr>03</vt:lpstr>
      <vt:lpstr>04</vt:lpstr>
      <vt:lpstr>05</vt:lpstr>
      <vt:lpstr>06</vt:lpstr>
      <vt:lpstr>07</vt:lpstr>
      <vt:lpstr>08</vt:lpstr>
      <vt:lpstr>09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  <vt:lpstr>26</vt:lpstr>
      <vt:lpstr>27</vt:lpstr>
      <vt:lpstr>28</vt:lpstr>
      <vt:lpstr>29</vt:lpstr>
      <vt:lpstr>30</vt:lpstr>
      <vt:lpstr>31</vt:lpstr>
      <vt:lpstr>32</vt:lpstr>
      <vt:lpstr>33</vt:lpstr>
      <vt:lpstr>34</vt:lpstr>
      <vt:lpstr>35</vt:lpstr>
      <vt:lpstr>36</vt:lpstr>
      <vt:lpstr>37</vt:lpstr>
      <vt:lpstr>38</vt:lpstr>
      <vt:lpstr>39</vt:lpstr>
      <vt:lpstr>40</vt:lpstr>
      <vt:lpstr>41</vt:lpstr>
      <vt:lpstr>42</vt:lpstr>
      <vt:lpstr>43</vt:lpstr>
      <vt:lpstr>44</vt:lpstr>
      <vt:lpstr>45</vt:lpstr>
      <vt:lpstr>46</vt:lpstr>
      <vt:lpstr>47</vt:lpstr>
      <vt:lpstr>48</vt:lpstr>
      <vt:lpstr>49</vt:lpstr>
      <vt:lpstr>50</vt:lpstr>
      <vt:lpstr>51</vt:lpstr>
      <vt:lpstr>52</vt:lpstr>
      <vt:lpstr>53</vt:lpstr>
      <vt:lpstr>54</vt:lpstr>
      <vt:lpstr>55</vt:lpstr>
      <vt:lpstr>56</vt:lpstr>
      <vt:lpstr>57</vt:lpstr>
      <vt:lpstr>58</vt:lpstr>
      <vt:lpstr>59</vt:lpstr>
      <vt:lpstr>60</vt:lpstr>
      <vt:lpstr>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dc:creator>게스트</dc:creator>
  <cp:lastModifiedBy>게스트</cp:lastModifiedBy>
  <cp:revision>1</cp:revision>
  <dcterms:created xsi:type="dcterms:W3CDTF">2015-12-19T11:12:38Z</dcterms:created>
  <dcterms:modified xsi:type="dcterms:W3CDTF">2015-12-19T11:19:25Z</dcterms:modified>
</cp:coreProperties>
</file>