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2015-11-24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644" y="1700808"/>
            <a:ext cx="3262663" cy="2127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627784" y="1124744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Made by …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74" y="4437112"/>
            <a:ext cx="2729918" cy="1611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5640093"/>
            <a:ext cx="1153363" cy="115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74" y="5805264"/>
            <a:ext cx="1444587" cy="1052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596" y="4869160"/>
            <a:ext cx="2138468" cy="116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5949280"/>
            <a:ext cx="1290637" cy="85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1" y="4668791"/>
            <a:ext cx="2952329" cy="1540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837921"/>
            <a:ext cx="16573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040" y="5936206"/>
            <a:ext cx="1585913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0099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</Words>
  <Application>Microsoft Office PowerPoint</Application>
  <PresentationFormat>화면 슬라이드 쇼(4:3)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user</cp:lastModifiedBy>
  <cp:revision>5</cp:revision>
  <dcterms:created xsi:type="dcterms:W3CDTF">2006-10-05T04:04:58Z</dcterms:created>
  <dcterms:modified xsi:type="dcterms:W3CDTF">2015-11-24T03:44:16Z</dcterms:modified>
</cp:coreProperties>
</file>