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49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6E3D949-E73B-CA4A-8C3C-D362838C9638}" type="datetimeFigureOut">
              <a:rPr lang="en-US" smtClean="0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5BD5E1B-FD85-E24E-B66E-53C74BA69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1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712" y="1825625"/>
            <a:ext cx="4147088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a classification problem!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32163" cy="4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3496" y="2285314"/>
            <a:ext cx="2858947" cy="2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Logistic Regression</vt:lpstr>
      <vt:lpstr>Logistic Function</vt:lpstr>
      <vt:lpstr>Logistic Regression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Lee</dc:creator>
  <cp:lastModifiedBy>Tim Lee</cp:lastModifiedBy>
  <cp:revision>5</cp:revision>
  <dcterms:created xsi:type="dcterms:W3CDTF">2017-12-14T20:37:42Z</dcterms:created>
  <dcterms:modified xsi:type="dcterms:W3CDTF">2017-12-14T20:56:32Z</dcterms:modified>
</cp:coreProperties>
</file>