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3"/>
    <p:restoredTop sz="94650"/>
  </p:normalViewPr>
  <p:slideViewPr>
    <p:cSldViewPr snapToGrid="0" snapToObjects="1">
      <p:cViewPr varScale="1">
        <p:scale>
          <a:sx n="113" d="100"/>
          <a:sy n="113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D949-E73B-CA4A-8C3C-D362838C9638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5E1B-FD85-E24E-B66E-53C74BA6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D949-E73B-CA4A-8C3C-D362838C9638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5E1B-FD85-E24E-B66E-53C74BA6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6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D949-E73B-CA4A-8C3C-D362838C9638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5E1B-FD85-E24E-B66E-53C74BA6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D949-E73B-CA4A-8C3C-D362838C9638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5E1B-FD85-E24E-B66E-53C74BA6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6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D949-E73B-CA4A-8C3C-D362838C9638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5E1B-FD85-E24E-B66E-53C74BA6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D949-E73B-CA4A-8C3C-D362838C9638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5E1B-FD85-E24E-B66E-53C74BA6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8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D949-E73B-CA4A-8C3C-D362838C9638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5E1B-FD85-E24E-B66E-53C74BA6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0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D949-E73B-CA4A-8C3C-D362838C9638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5E1B-FD85-E24E-B66E-53C74BA6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1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D949-E73B-CA4A-8C3C-D362838C9638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5E1B-FD85-E24E-B66E-53C74BA6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2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D949-E73B-CA4A-8C3C-D362838C9638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5E1B-FD85-E24E-B66E-53C74BA6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D949-E73B-CA4A-8C3C-D362838C9638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D5E1B-FD85-E24E-B66E-53C74BA69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6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6E3D949-E73B-CA4A-8C3C-D362838C9638}" type="datetimeFigureOut">
              <a:rPr lang="en-US" smtClean="0"/>
              <a:pPr/>
              <a:t>12/14/17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85BD5E1B-FD85-E24E-B66E-53C74BA69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5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17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6712" y="1825625"/>
            <a:ext cx="4147088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It’s a classification problem!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6132163" cy="444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Logistic 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7244" y="2901245"/>
            <a:ext cx="1749778" cy="1603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5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Logistic Regression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83411" y="2618607"/>
                <a:ext cx="3800849" cy="1259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𝒇</m:t>
                      </m:r>
                      <m:d>
                        <m:dPr>
                          <m:ctrlPr>
                            <a:rPr lang="en-US" sz="4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</m:d>
                      <m:r>
                        <a:rPr lang="en-US" sz="4000" b="1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4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4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𝟏</m:t>
                          </m:r>
                        </m:num>
                        <m:den>
                          <m:r>
                            <a:rPr lang="en-US" sz="4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𝟏</m:t>
                          </m:r>
                          <m:r>
                            <a:rPr lang="en-US" sz="4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0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40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40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40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11" y="2618607"/>
                <a:ext cx="3800849" cy="12591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19667" y="4058356"/>
                <a:ext cx="3528338" cy="1285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𝒇</m:t>
                      </m:r>
                      <m:d>
                        <m:dPr>
                          <m:ctrlPr>
                            <a:rPr lang="en-US" sz="4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</m:d>
                      <m:r>
                        <a:rPr lang="en-US" sz="4000" b="1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4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mr-IN" sz="40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40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40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r>
                            <a:rPr lang="en-US" sz="4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𝟏</m:t>
                          </m:r>
                          <m:r>
                            <a:rPr lang="en-US" sz="4000" b="1" i="1" smtClean="0">
                              <a:solidFill>
                                <a:schemeClr val="bg1"/>
                              </a:solidFill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40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40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4000" b="1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67" y="4058356"/>
                <a:ext cx="3528338" cy="12853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0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42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Cambria Math</vt:lpstr>
      <vt:lpstr>Mangal</vt:lpstr>
      <vt:lpstr>Arial</vt:lpstr>
      <vt:lpstr>Office Theme</vt:lpstr>
      <vt:lpstr>PowerPoint Presentation</vt:lpstr>
      <vt:lpstr>Logistic Regression</vt:lpstr>
      <vt:lpstr>Logistic Function</vt:lpstr>
      <vt:lpstr>Logistic Regression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Lee</dc:creator>
  <cp:lastModifiedBy>Tim Lee</cp:lastModifiedBy>
  <cp:revision>6</cp:revision>
  <dcterms:created xsi:type="dcterms:W3CDTF">2017-12-14T20:37:42Z</dcterms:created>
  <dcterms:modified xsi:type="dcterms:W3CDTF">2017-12-14T21:05:38Z</dcterms:modified>
</cp:coreProperties>
</file>