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6478-B668-4246-9603-15D93F9F6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44A45-29C2-DA4C-805E-E88A5DD77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6B4A0-6F38-FE45-B4BD-6061EA860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E869-FEDF-4948-A596-A2631FE51C0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F0E64-CC00-394D-8BD0-DF2C2568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04B47-1759-E949-8F51-D0A04A924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AA60-246B-2A4F-971C-E11D8CE9A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9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36CA-FF86-594C-A671-D9AAB4590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10E72-271D-714D-9529-CE9C4B6B4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D64E1-1E12-494A-97D7-7C04CDDAE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E869-FEDF-4948-A596-A2631FE51C0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EC78E-D7B1-7C4C-BD6E-115EBF2FF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3DC14-78CA-EC48-991D-6982FD32B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AA60-246B-2A4F-971C-E11D8CE9A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3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D0C927-4070-4B4A-A69F-D36A83C1B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EA67-453A-BC47-9EEB-B501B25FF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1BDD0-208F-DD48-8AAF-5DDCFC09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E869-FEDF-4948-A596-A2631FE51C0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FCCE0-965E-9847-9601-96D09E28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95C83-9D37-594C-A60A-ADAEE6A4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AA60-246B-2A4F-971C-E11D8CE9A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9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29A0-DDD6-B043-9E28-D750DA0B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C5E4-64D3-0043-B12C-844D5C49D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097C3-E3BE-E540-9A5D-D8B1310B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E869-FEDF-4948-A596-A2631FE51C0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2BD6E-61B7-434D-9DC1-0A66ACDE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D7B88-DDD0-E848-866C-76D17A2D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AA60-246B-2A4F-971C-E11D8CE9A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4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6236-871A-8B45-81CC-670E78E6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3DA33-DF4A-3547-9A5A-6988F15BF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05501-F3D5-A040-A811-9B17178D3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E869-FEDF-4948-A596-A2631FE51C0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0BCDD-2CB9-5F44-993A-DFD4D5C2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34AD3-05C8-DC4C-BBEB-6AE35417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AA60-246B-2A4F-971C-E11D8CE9A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0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DC7C6-203A-2449-951E-9EE2DF40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1D6B0-8CE6-9A4C-BB85-52A0475B2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AB7B7-951F-8A4A-B152-A51040BEA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23983-29C8-644A-870F-F9AA1D3E4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E869-FEDF-4948-A596-A2631FE51C0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112A0-F129-144F-90F6-2A1F67F5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C2992-565F-4443-B5BC-4E4F12029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AA60-246B-2A4F-971C-E11D8CE9A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2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5F93-7C5D-7242-9E94-D951DA64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342FF-28CC-E044-A511-D6E80E420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92796-F0A8-674B-9EF7-F5C2E882A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4BA21C-A536-0548-8135-F5761A309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DE3954-15AF-DC48-A43B-0E6F7EE2D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55922-270C-6D4B-839E-3A8DF8D9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E869-FEDF-4948-A596-A2631FE51C0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0A9C63-E3C6-424E-BC6C-196986827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1C30-0575-FB47-8992-AE107BD9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AA60-246B-2A4F-971C-E11D8CE9A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0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20983-7E0F-E84C-ADF0-19B24853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F899AB-19BA-AA49-9937-914938E1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E869-FEDF-4948-A596-A2631FE51C0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FB28F6-CA8E-D041-8A12-3E5F9028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2302A-7A38-A142-A829-6570FC91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AA60-246B-2A4F-971C-E11D8CE9A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732DD-CBF5-574D-91F3-78A24C427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E869-FEDF-4948-A596-A2631FE51C0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3D9E8-0F9F-5848-AEB5-40172BE2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B85CB-2618-C249-9E16-3C9461F9D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AA60-246B-2A4F-971C-E11D8CE9A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0623-9C1F-4040-9794-25FB91648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1BD87-DCA7-6D45-8FC0-578BE1138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43600-96A5-F541-B9B7-E7E76C4D8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8AA86-EB14-5C49-93DA-22403271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E869-FEDF-4948-A596-A2631FE51C0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B5A17-4F0C-1449-A5FD-394E9B37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BC581-DDBA-4040-ACF5-B9292462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AA60-246B-2A4F-971C-E11D8CE9A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4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8EC6-31EC-E549-8C09-35828C2E3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0ED9E-6CA7-3441-A89A-813249D14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D0035-4D47-C84B-A1A0-43230C326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5E1DD-5A34-2D47-81FE-B6B2488E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E869-FEDF-4948-A596-A2631FE51C0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EC5A6-4B29-A84E-BBE0-F8FD78306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A8F63-58CE-F44A-87A2-7FD149DA8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AA60-246B-2A4F-971C-E11D8CE9A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4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64C094-8822-214E-BD1D-17C677060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D87B6-06B6-4746-BBE7-B60D3235C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78157-2A82-CD47-AE33-153FDC013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FE869-FEDF-4948-A596-A2631FE51C0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E573C-3C92-A04F-A474-7B64E0ACF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0E6A3-547B-5046-A3B9-563255D2C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AAA60-246B-2A4F-971C-E11D8CE9A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5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6B59E2-E950-E841-97F7-A6FFE02026EC}"/>
              </a:ext>
            </a:extLst>
          </p:cNvPr>
          <p:cNvSpPr/>
          <p:nvPr/>
        </p:nvSpPr>
        <p:spPr>
          <a:xfrm>
            <a:off x="2220686" y="2413338"/>
            <a:ext cx="69233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def </a:t>
            </a:r>
            <a:r>
              <a:rPr lang="en-US" dirty="0" err="1">
                <a:latin typeface="Andale Mono" panose="020B0509000000000004" pitchFamily="49" charset="0"/>
              </a:rPr>
              <a:t>totalcost</a:t>
            </a:r>
            <a:r>
              <a:rPr lang="en-US" dirty="0">
                <a:latin typeface="Andale Mono" panose="020B0509000000000004" pitchFamily="49" charset="0"/>
              </a:rPr>
              <a:t>(price, quantity):</a:t>
            </a:r>
          </a:p>
          <a:p>
            <a:r>
              <a:rPr lang="en-US" dirty="0">
                <a:latin typeface="Andale Mono" panose="020B0509000000000004" pitchFamily="49" charset="0"/>
              </a:rPr>
              <a:t>    cost = (price * 0.4) * quantity</a:t>
            </a:r>
          </a:p>
          <a:p>
            <a:r>
              <a:rPr lang="en-US" dirty="0">
                <a:latin typeface="Andale Mono" panose="020B0509000000000004" pitchFamily="49" charset="0"/>
              </a:rPr>
              <a:t>    </a:t>
            </a:r>
            <a:r>
              <a:rPr lang="en-US" dirty="0" err="1">
                <a:latin typeface="Andale Mono" panose="020B0509000000000004" pitchFamily="49" charset="0"/>
              </a:rPr>
              <a:t>shippingcost</a:t>
            </a:r>
            <a:r>
              <a:rPr lang="en-US" dirty="0">
                <a:latin typeface="Andale Mono" panose="020B0509000000000004" pitchFamily="49" charset="0"/>
              </a:rPr>
              <a:t> = 3.0 + ((quantity - 1) * 0.75)   </a:t>
            </a:r>
          </a:p>
          <a:p>
            <a:r>
              <a:rPr lang="en-US" dirty="0">
                <a:latin typeface="Andale Mono" panose="020B0509000000000004" pitchFamily="49" charset="0"/>
              </a:rPr>
              <a:t>    total = cost + </a:t>
            </a:r>
            <a:r>
              <a:rPr lang="en-US" dirty="0" err="1">
                <a:latin typeface="Andale Mono" panose="020B0509000000000004" pitchFamily="49" charset="0"/>
              </a:rPr>
              <a:t>shippingcost</a:t>
            </a:r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>
                <a:latin typeface="Andale Mono" panose="020B0509000000000004" pitchFamily="49" charset="0"/>
              </a:rPr>
              <a:t>    print('Cost:', cost)</a:t>
            </a:r>
          </a:p>
          <a:p>
            <a:r>
              <a:rPr lang="en-US" dirty="0">
                <a:latin typeface="Andale Mono" panose="020B0509000000000004" pitchFamily="49" charset="0"/>
              </a:rPr>
              <a:t>    print('Shipping cost:', </a:t>
            </a:r>
            <a:r>
              <a:rPr lang="en-US" dirty="0" err="1">
                <a:latin typeface="Andale Mono" panose="020B0509000000000004" pitchFamily="49" charset="0"/>
              </a:rPr>
              <a:t>shippingcost</a:t>
            </a:r>
            <a:r>
              <a:rPr lang="en-US" dirty="0">
                <a:latin typeface="Andale Mono" panose="020B0509000000000004" pitchFamily="49" charset="0"/>
              </a:rPr>
              <a:t>)</a:t>
            </a:r>
          </a:p>
          <a:p>
            <a:r>
              <a:rPr lang="en-US" dirty="0">
                <a:latin typeface="Andale Mono" panose="020B0509000000000004" pitchFamily="49" charset="0"/>
              </a:rPr>
              <a:t>    print('Total:', total)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76B172C-457C-E743-BC0E-018EA3D15D69}"/>
              </a:ext>
            </a:extLst>
          </p:cNvPr>
          <p:cNvGrpSpPr/>
          <p:nvPr/>
        </p:nvGrpSpPr>
        <p:grpSpPr>
          <a:xfrm>
            <a:off x="1055914" y="2384363"/>
            <a:ext cx="1012372" cy="369332"/>
            <a:chOff x="1055914" y="2384363"/>
            <a:chExt cx="1012372" cy="369332"/>
          </a:xfrm>
        </p:grpSpPr>
        <p:sp>
          <p:nvSpPr>
            <p:cNvPr id="5" name="Left Bracket 4">
              <a:extLst>
                <a:ext uri="{FF2B5EF4-FFF2-40B4-BE49-F238E27FC236}">
                  <a16:creationId xmlns:a16="http://schemas.microsoft.com/office/drawing/2014/main" id="{88E42296-DB32-F743-96CE-5A091BCCB888}"/>
                </a:ext>
              </a:extLst>
            </p:cNvPr>
            <p:cNvSpPr/>
            <p:nvPr/>
          </p:nvSpPr>
          <p:spPr>
            <a:xfrm>
              <a:off x="1948543" y="2416629"/>
              <a:ext cx="119743" cy="304800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DC463B-3EED-7E43-9660-56F5823568B2}"/>
                </a:ext>
              </a:extLst>
            </p:cNvPr>
            <p:cNvSpPr txBox="1"/>
            <p:nvPr/>
          </p:nvSpPr>
          <p:spPr>
            <a:xfrm>
              <a:off x="1055914" y="2384363"/>
              <a:ext cx="892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header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CB0D31F-BA0D-F04C-BC26-A500623DCDF6}"/>
              </a:ext>
            </a:extLst>
          </p:cNvPr>
          <p:cNvGrpSpPr/>
          <p:nvPr/>
        </p:nvGrpSpPr>
        <p:grpSpPr>
          <a:xfrm>
            <a:off x="1070528" y="2799809"/>
            <a:ext cx="1045029" cy="1644854"/>
            <a:chOff x="1055914" y="2384363"/>
            <a:chExt cx="1045029" cy="1644854"/>
          </a:xfrm>
        </p:grpSpPr>
        <p:sp>
          <p:nvSpPr>
            <p:cNvPr id="9" name="Left Bracket 8">
              <a:extLst>
                <a:ext uri="{FF2B5EF4-FFF2-40B4-BE49-F238E27FC236}">
                  <a16:creationId xmlns:a16="http://schemas.microsoft.com/office/drawing/2014/main" id="{EF752D16-FEB0-C944-8B02-330E1A3F89A1}"/>
                </a:ext>
              </a:extLst>
            </p:cNvPr>
            <p:cNvSpPr/>
            <p:nvPr/>
          </p:nvSpPr>
          <p:spPr>
            <a:xfrm>
              <a:off x="1948543" y="2416629"/>
              <a:ext cx="152400" cy="1612588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218A17-3CDE-8247-8656-53BC6AD09FEC}"/>
                </a:ext>
              </a:extLst>
            </p:cNvPr>
            <p:cNvSpPr txBox="1"/>
            <p:nvPr/>
          </p:nvSpPr>
          <p:spPr>
            <a:xfrm>
              <a:off x="1055914" y="2384363"/>
              <a:ext cx="892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body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5C0585-7914-3B4E-A0AA-8C8397879D5B}"/>
              </a:ext>
            </a:extLst>
          </p:cNvPr>
          <p:cNvGrpSpPr/>
          <p:nvPr/>
        </p:nvGrpSpPr>
        <p:grpSpPr>
          <a:xfrm>
            <a:off x="2885235" y="1806279"/>
            <a:ext cx="1173197" cy="607060"/>
            <a:chOff x="2885235" y="1806279"/>
            <a:chExt cx="1173197" cy="607060"/>
          </a:xfrm>
        </p:grpSpPr>
        <p:sp>
          <p:nvSpPr>
            <p:cNvPr id="11" name="Left Bracket 10">
              <a:extLst>
                <a:ext uri="{FF2B5EF4-FFF2-40B4-BE49-F238E27FC236}">
                  <a16:creationId xmlns:a16="http://schemas.microsoft.com/office/drawing/2014/main" id="{D26BA2AB-B9B3-F94E-9D08-039E69D01BF9}"/>
                </a:ext>
              </a:extLst>
            </p:cNvPr>
            <p:cNvSpPr/>
            <p:nvPr/>
          </p:nvSpPr>
          <p:spPr>
            <a:xfrm rot="5400000">
              <a:off x="3367456" y="1722363"/>
              <a:ext cx="208755" cy="1173197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65BF14-11D8-3D4F-95EC-0370E37FC003}"/>
                </a:ext>
              </a:extLst>
            </p:cNvPr>
            <p:cNvSpPr txBox="1"/>
            <p:nvPr/>
          </p:nvSpPr>
          <p:spPr>
            <a:xfrm>
              <a:off x="3133631" y="1806279"/>
              <a:ext cx="764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F6F24A-F839-1D43-AB28-6FA6800E58DA}"/>
              </a:ext>
            </a:extLst>
          </p:cNvPr>
          <p:cNvGrpSpPr/>
          <p:nvPr/>
        </p:nvGrpSpPr>
        <p:grpSpPr>
          <a:xfrm>
            <a:off x="4263730" y="1806279"/>
            <a:ext cx="2024336" cy="603136"/>
            <a:chOff x="2885235" y="1810203"/>
            <a:chExt cx="1173197" cy="603136"/>
          </a:xfrm>
        </p:grpSpPr>
        <p:sp>
          <p:nvSpPr>
            <p:cNvPr id="15" name="Left Bracket 14">
              <a:extLst>
                <a:ext uri="{FF2B5EF4-FFF2-40B4-BE49-F238E27FC236}">
                  <a16:creationId xmlns:a16="http://schemas.microsoft.com/office/drawing/2014/main" id="{1699E276-DD62-224F-9D7A-0FAC9D5F4DE1}"/>
                </a:ext>
              </a:extLst>
            </p:cNvPr>
            <p:cNvSpPr/>
            <p:nvPr/>
          </p:nvSpPr>
          <p:spPr>
            <a:xfrm rot="5400000">
              <a:off x="3367456" y="1722363"/>
              <a:ext cx="208755" cy="1173197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709B5D8-36B9-F748-92EF-CDD7C1DB68F2}"/>
                </a:ext>
              </a:extLst>
            </p:cNvPr>
            <p:cNvSpPr txBox="1"/>
            <p:nvPr/>
          </p:nvSpPr>
          <p:spPr>
            <a:xfrm>
              <a:off x="3034841" y="1810203"/>
              <a:ext cx="873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Parameter list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7DDF133-AD41-1440-86B3-2E5408F1E038}"/>
              </a:ext>
            </a:extLst>
          </p:cNvPr>
          <p:cNvGrpSpPr/>
          <p:nvPr/>
        </p:nvGrpSpPr>
        <p:grpSpPr>
          <a:xfrm>
            <a:off x="1055914" y="4555309"/>
            <a:ext cx="1012372" cy="646331"/>
            <a:chOff x="1055914" y="2384363"/>
            <a:chExt cx="1012372" cy="646331"/>
          </a:xfrm>
        </p:grpSpPr>
        <p:sp>
          <p:nvSpPr>
            <p:cNvPr id="18" name="Left Bracket 17">
              <a:extLst>
                <a:ext uri="{FF2B5EF4-FFF2-40B4-BE49-F238E27FC236}">
                  <a16:creationId xmlns:a16="http://schemas.microsoft.com/office/drawing/2014/main" id="{F3F4E40A-2F90-844D-9974-E2BF58E67265}"/>
                </a:ext>
              </a:extLst>
            </p:cNvPr>
            <p:cNvSpPr/>
            <p:nvPr/>
          </p:nvSpPr>
          <p:spPr>
            <a:xfrm>
              <a:off x="1948543" y="2416629"/>
              <a:ext cx="119743" cy="304800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D925EB-CE0C-7A44-8937-C1A6769348F1}"/>
                </a:ext>
              </a:extLst>
            </p:cNvPr>
            <p:cNvSpPr txBox="1"/>
            <p:nvPr/>
          </p:nvSpPr>
          <p:spPr>
            <a:xfrm>
              <a:off x="1055914" y="2384363"/>
              <a:ext cx="892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return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7257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65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Andale Mono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Boisen</dc:creator>
  <cp:lastModifiedBy>Sean Boisen</cp:lastModifiedBy>
  <cp:revision>2</cp:revision>
  <dcterms:created xsi:type="dcterms:W3CDTF">2019-05-28T16:22:08Z</dcterms:created>
  <dcterms:modified xsi:type="dcterms:W3CDTF">2019-05-28T16:39:51Z</dcterms:modified>
</cp:coreProperties>
</file>