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C1E21-91C7-9F49-8267-6BD9008BF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E68CE-8CA2-9C49-AAF3-513B0C29F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0F8B9-D416-0E49-A768-9C663B693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1647-8949-C048-9F06-A283AE9FE7F6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B83A3-4ACD-5D43-9921-1A551A4D0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B0B4A-C1E9-E94F-A4D4-79EFD219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0BED-C626-E748-AB99-4D169D8EA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5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DD1D-2ECA-594F-834E-D54064651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674C4-3410-4441-B3A6-50BE06F7F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B89F8-5049-7740-BD8F-24ACEA6AD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1647-8949-C048-9F06-A283AE9FE7F6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0AE1F-F943-7C4C-BB20-E2E5C938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02E21-56D9-BD45-B2A1-707A31FE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0BED-C626-E748-AB99-4D169D8EA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9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972032-3CF4-AF42-882A-CA4DB1614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BA813-B511-4B40-84B7-EEB289AB2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9497D-AC0F-F145-8A8E-C5DC0C336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1647-8949-C048-9F06-A283AE9FE7F6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5D714-6D1E-174E-B052-FAD09E6A1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2F088-D164-1D49-8027-C73C285C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0BED-C626-E748-AB99-4D169D8EA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60C2-996D-E34E-BA4D-A03A8B9E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39DDE-0DC8-6043-A730-AA869BC81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A6E2D-01FD-D14F-917A-F414470B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1647-8949-C048-9F06-A283AE9FE7F6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A61A8-4EC5-D942-A4E6-B5B259AD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90876-D595-9244-84A0-99D7A3F81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0BED-C626-E748-AB99-4D169D8EA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4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9F0C-9574-C247-9C40-A9BC33CCE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DA0D5-4449-B943-A511-084A1C49E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A4A53-D081-6344-AA82-BF3BC0368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1647-8949-C048-9F06-A283AE9FE7F6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C0285-9640-6349-94D5-525CEA1D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E2991-9C62-BB40-AAFE-A4205144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0BED-C626-E748-AB99-4D169D8EA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5B24-0329-CD43-AD24-7ED37110B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6C5E7-64D4-284E-8123-31CF97304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8DA88-9AC7-1040-82A7-0177733BC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DB7DF-8F71-DB40-A961-33BC58FD9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1647-8949-C048-9F06-A283AE9FE7F6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E56F0-2EED-464D-8D98-4BCC4F454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3F56F-D21A-5E4A-B712-8116F7B9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0BED-C626-E748-AB99-4D169D8EA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45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C5E4-D1F7-8E44-89DF-58B459093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844BB-8AA0-ED46-B6C9-0C6183A1F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EDCD0-D1E4-3B4E-A9C0-0A9A0E506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39F130-005C-DA40-BC24-4B42C57EE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E47824-A600-D441-9534-740060E8C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04C154-3457-F741-9622-0125A593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1647-8949-C048-9F06-A283AE9FE7F6}" type="datetimeFigureOut">
              <a:rPr lang="en-US" smtClean="0"/>
              <a:t>5/13/19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B77342-6D00-9541-81A7-23E5AC21C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6A3B3-268C-E141-8111-3A4502503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0BED-C626-E748-AB99-4D169D8EA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3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506A9-0AE5-CB4B-BE4C-8BFA1DB4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222AFB-9234-2B48-851A-A0983A68B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1647-8949-C048-9F06-A283AE9FE7F6}" type="datetimeFigureOut">
              <a:rPr lang="en-US" smtClean="0"/>
              <a:t>5/13/19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075F3A-5576-D448-98D0-CEF86A98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A3048-6763-3242-B483-01F76A1D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0BED-C626-E748-AB99-4D169D8EA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9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BAF1CB-7D7A-5843-BCB0-2E5D4CD5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1647-8949-C048-9F06-A283AE9FE7F6}" type="datetimeFigureOut">
              <a:rPr lang="en-US" smtClean="0"/>
              <a:t>5/13/19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C2E8E3-3222-5446-9D1E-BA49BFB1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6C64F-A664-7946-B3B2-8402DF6C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0BED-C626-E748-AB99-4D169D8EA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8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F4451-ECC1-5F40-B5AA-CB930F90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8A569-B2C2-0F43-9896-E0740D250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02EFB-492C-1940-B0D8-B838B8F7D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09556-7207-844D-BF2D-0348CB221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1647-8949-C048-9F06-A283AE9FE7F6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29815-2899-E843-8DD2-247CC8116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36404-2224-CF4A-860B-8F0FE7F06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0BED-C626-E748-AB99-4D169D8EA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2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8A35-DF95-9444-94B2-31B57EF3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07EA49-ACA0-8441-BF83-1C39182F5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CE9CB-32FD-6D4C-AD21-009F41B5E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8F2D6-E674-F04D-842D-CED6A46F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1647-8949-C048-9F06-A283AE9FE7F6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C5E3C-4FEF-8542-A155-126A7FE6A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314FE-B31E-404C-8735-F61730F0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50BED-C626-E748-AB99-4D169D8EA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C14906-419E-414B-816A-4C8FA0A7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47858-4664-6B41-9D1D-1819C042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9E242-4FB0-A046-BBE0-03BCA1A49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61647-8949-C048-9F06-A283AE9FE7F6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04FCC-32E1-D64F-B270-86B2B335A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B7BE6-8BC1-B141-89CF-CBCE3DC51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50BED-C626-E748-AB99-4D169D8EA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7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D481B9-12A5-4946-8A03-C9D387F04E0B}"/>
              </a:ext>
            </a:extLst>
          </p:cNvPr>
          <p:cNvSpPr/>
          <p:nvPr/>
        </p:nvSpPr>
        <p:spPr>
          <a:xfrm>
            <a:off x="3167743" y="2035629"/>
            <a:ext cx="1926771" cy="18396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3CDD16-81F4-C446-A072-78B9E1411BE5}"/>
              </a:ext>
            </a:extLst>
          </p:cNvPr>
          <p:cNvSpPr/>
          <p:nvPr/>
        </p:nvSpPr>
        <p:spPr>
          <a:xfrm>
            <a:off x="5094514" y="2035628"/>
            <a:ext cx="1926771" cy="18396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07555AFA-8542-B445-9548-F3E37ECB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3928" y="2498270"/>
            <a:ext cx="914400" cy="914400"/>
          </a:xfrm>
          <a:prstGeom prst="rect">
            <a:avLst/>
          </a:prstGeom>
        </p:spPr>
      </p:pic>
      <p:pic>
        <p:nvPicPr>
          <p:cNvPr id="8" name="Graphic 7" descr="Thumbs up sign">
            <a:extLst>
              <a:ext uri="{FF2B5EF4-FFF2-40B4-BE49-F238E27FC236}">
                <a16:creationId xmlns:a16="http://schemas.microsoft.com/office/drawing/2014/main" id="{8934A449-269D-3843-85A5-457EB4914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546420" y="2498270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017B4C-73EE-E341-9372-CECCFC6187E8}"/>
              </a:ext>
            </a:extLst>
          </p:cNvPr>
          <p:cNvSpPr txBox="1"/>
          <p:nvPr/>
        </p:nvSpPr>
        <p:spPr>
          <a:xfrm>
            <a:off x="4274059" y="1542567"/>
            <a:ext cx="1640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Pulse check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94D509-7348-0847-911A-74B9A21BB7E7}"/>
              </a:ext>
            </a:extLst>
          </p:cNvPr>
          <p:cNvSpPr txBox="1"/>
          <p:nvPr/>
        </p:nvSpPr>
        <p:spPr>
          <a:xfrm>
            <a:off x="3588146" y="3872101"/>
            <a:ext cx="1085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Got it!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5F06E1-F811-7645-8DC9-6AE6DE004470}"/>
              </a:ext>
            </a:extLst>
          </p:cNvPr>
          <p:cNvSpPr txBox="1"/>
          <p:nvPr/>
        </p:nvSpPr>
        <p:spPr>
          <a:xfrm>
            <a:off x="5250437" y="3872101"/>
            <a:ext cx="1506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Need help</a:t>
            </a:r>
          </a:p>
        </p:txBody>
      </p:sp>
    </p:spTree>
    <p:extLst>
      <p:ext uri="{BB962C8B-B14F-4D97-AF65-F5344CB8AC3E}">
        <p14:creationId xmlns:p14="http://schemas.microsoft.com/office/powerpoint/2010/main" val="3530420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Boisen</dc:creator>
  <cp:lastModifiedBy>Sean Boisen</cp:lastModifiedBy>
  <cp:revision>2</cp:revision>
  <dcterms:created xsi:type="dcterms:W3CDTF">2019-05-14T00:16:34Z</dcterms:created>
  <dcterms:modified xsi:type="dcterms:W3CDTF">2019-05-14T00:51:16Z</dcterms:modified>
</cp:coreProperties>
</file>