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3" r:id="rId3"/>
    <p:sldId id="257" r:id="rId4"/>
    <p:sldId id="265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DB2E-43FE-451B-AE72-3A9F473D90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E5D9B-E4C3-4C2C-B0DE-D85B46DA6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5D9B-E4C3-4C2C-B0DE-D85B46DA690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78F-1DB1-4DA6-99DB-67FE5DE394A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E2D5-037B-4643-B592-B1CBD1B2E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676400"/>
            <a:ext cx="4114800" cy="2925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MERN</a:t>
            </a:r>
            <a:r>
              <a:rPr lang="en-US" dirty="0" smtClean="0">
                <a:latin typeface="Broadway" pitchFamily="82" charset="0"/>
              </a:rPr>
              <a:t/>
            </a:r>
            <a:br>
              <a:rPr lang="en-US" dirty="0" smtClean="0">
                <a:latin typeface="Broadway" pitchFamily="82" charset="0"/>
              </a:rPr>
            </a:br>
            <a:r>
              <a:rPr lang="en-US" dirty="0" smtClean="0">
                <a:latin typeface="Broadway" pitchFamily="82" charset="0"/>
              </a:rPr>
              <a:t>Ballroom </a:t>
            </a:r>
            <a:r>
              <a:rPr lang="en-US" dirty="0" smtClean="0">
                <a:latin typeface="Broadway" pitchFamily="82" charset="0"/>
              </a:rPr>
              <a:t>Dance Studio Management System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3074" name="Picture 2" descr="C:\Users\user\Desktop\87958585_10220442757172556_382182945953991884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361975" cy="6553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248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c</a:t>
            </a:r>
            <a:r>
              <a:rPr lang="en-US" sz="2800" dirty="0" smtClean="0">
                <a:solidFill>
                  <a:schemeClr val="tx2"/>
                </a:solidFill>
              </a:rPr>
              <a:t>lass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Project3 </a:t>
            </a:r>
            <a:r>
              <a:rPr lang="en-US" sz="2800" dirty="0" smtClean="0">
                <a:solidFill>
                  <a:schemeClr val="tx2"/>
                </a:solidFill>
              </a:rPr>
              <a:t>extends </a:t>
            </a:r>
            <a:r>
              <a:rPr lang="en-US" sz="2800" dirty="0" smtClean="0">
                <a:solidFill>
                  <a:srgbClr val="92D050"/>
                </a:solidFill>
              </a:rPr>
              <a:t>Project2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tx2"/>
                </a:solidFill>
              </a:rPr>
              <a:t>constructor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accent6"/>
                </a:solidFill>
              </a:rPr>
              <a:t>“View &amp; Schedule Events”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accent6"/>
                </a:solidFill>
              </a:rPr>
              <a:t>“Track &amp; Manage Attendance”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accent6"/>
                </a:solidFill>
              </a:rPr>
              <a:t>“Kicks chat system”  </a:t>
            </a:r>
            <a:r>
              <a:rPr lang="en-US" sz="2800" dirty="0" smtClean="0">
                <a:solidFill>
                  <a:schemeClr val="bg1"/>
                </a:solidFill>
              </a:rPr>
              <a:t>) {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</a:t>
            </a:r>
            <a:r>
              <a:rPr lang="en-US" sz="2800" dirty="0" smtClean="0">
                <a:solidFill>
                  <a:schemeClr val="tx2"/>
                </a:solidFill>
              </a:rPr>
              <a:t>super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accent6"/>
                </a:solidFill>
              </a:rPr>
              <a:t>“it’s all there”</a:t>
            </a:r>
            <a:r>
              <a:rPr lang="en-US" sz="2800" dirty="0" smtClean="0">
                <a:solidFill>
                  <a:schemeClr val="bg1"/>
                </a:solidFill>
              </a:rPr>
              <a:t>);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</a:t>
            </a:r>
            <a:r>
              <a:rPr lang="en-US" sz="2800" dirty="0" err="1" smtClean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add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[</a:t>
            </a:r>
            <a:r>
              <a:rPr lang="en-US" sz="2800" dirty="0" smtClean="0">
                <a:solidFill>
                  <a:schemeClr val="accent6"/>
                </a:solidFill>
              </a:rPr>
              <a:t>“Invoice &amp; Payment System”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accent6"/>
                </a:solidFill>
              </a:rPr>
              <a:t> “Live 	Chat”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refactor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accent6"/>
                </a:solidFill>
              </a:rPr>
              <a:t>“Use </a:t>
            </a:r>
            <a:r>
              <a:rPr lang="en-US" sz="2800" dirty="0" err="1" smtClean="0">
                <a:solidFill>
                  <a:schemeClr val="accent6"/>
                </a:solidFill>
              </a:rPr>
              <a:t>MongoDB</a:t>
            </a:r>
            <a:r>
              <a:rPr lang="en-US" sz="2800" dirty="0">
                <a:solidFill>
                  <a:schemeClr val="accent6"/>
                </a:solidFill>
              </a:rPr>
              <a:t> &amp;</a:t>
            </a:r>
            <a:r>
              <a:rPr lang="en-US" sz="2800" dirty="0" smtClean="0">
                <a:solidFill>
                  <a:schemeClr val="accent6"/>
                </a:solidFill>
              </a:rPr>
              <a:t> React, theme 	to Ballroom Dance Studio”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versatile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accent6"/>
                </a:solidFill>
              </a:rPr>
              <a:t>“Practical, user-friendly 	software that can be used for countless 	purposes.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};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524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roadway" pitchFamily="82" charset="0"/>
              </a:rPr>
              <a:t>MONGODB – DIRECT MESSAGING </a:t>
            </a:r>
            <a:endParaRPr lang="en-US" sz="3200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8288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model for “Steps” includes the ability to send a direct message to another user, as well as post publicly.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59959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48400" y="3962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 can tell when their message has been seen or not. Don’t leave us on read!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roadway" pitchFamily="82" charset="0"/>
              </a:rPr>
              <a:t>NODEMAILER – SERVER-SIDE EMAIL</a:t>
            </a:r>
            <a:endParaRPr lang="en-US" sz="3200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4384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Server-Side email from Node.js, can access premade HTML templates from a </a:t>
            </a:r>
            <a:r>
              <a:rPr lang="en-US" dirty="0" err="1" smtClean="0"/>
              <a:t>key:value</a:t>
            </a:r>
            <a:r>
              <a:rPr lang="en-US" dirty="0" smtClean="0"/>
              <a:t> pair on our server, and send them to recipients.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181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conjunction with other existing API routes and database models, we can send event reminder to a single user, to everyone registered to a particular class, or a marketing e-mail to the entire community.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5495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oadway" pitchFamily="82" charset="0"/>
              </a:rPr>
              <a:t>REACT - INVOICE SYSTEM</a:t>
            </a:r>
            <a:endParaRPr lang="en-US" sz="3200" dirty="0">
              <a:latin typeface="Broadway" pitchFamily="82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78809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1219200"/>
            <a:ext cx="289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invoices for individuals or groups with customized pricing.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Apply discounts to items to reward new or longtime customers.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Mark invoices as paid or not paid, as well as delete them.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791200" y="9982200"/>
            <a:ext cx="7000421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828800"/>
            <a:ext cx="84845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33600" y="152400"/>
            <a:ext cx="462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oadway" pitchFamily="82" charset="0"/>
              </a:rPr>
              <a:t>REACT-CLOUDINARY</a:t>
            </a:r>
            <a:endParaRPr lang="en-US" sz="3200" dirty="0">
              <a:latin typeface="Broadway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990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Personalized user profiles can be updated to include profile photos, using secure cloud upload.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adway" pitchFamily="82" charset="0"/>
              </a:rPr>
              <a:t>FUTURE DEVELOPMENT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Broadway" pitchFamily="82" charset="0"/>
              </a:rPr>
              <a:t>CONNECT INVOICES TO STUDENT MODEL</a:t>
            </a:r>
          </a:p>
          <a:p>
            <a:pPr algn="ctr">
              <a:buNone/>
            </a:pPr>
            <a:endParaRPr lang="en-US" sz="2800" dirty="0" smtClean="0">
              <a:latin typeface="Broadway" pitchFamily="82" charset="0"/>
            </a:endParaRPr>
          </a:p>
          <a:p>
            <a:pPr algn="ctr">
              <a:buNone/>
            </a:pPr>
            <a:r>
              <a:rPr lang="en-US" sz="2800" dirty="0" smtClean="0">
                <a:latin typeface="Broadway" pitchFamily="82" charset="0"/>
              </a:rPr>
              <a:t>PAYROLL SYSTEM</a:t>
            </a:r>
          </a:p>
          <a:p>
            <a:pPr algn="ctr">
              <a:buNone/>
            </a:pPr>
            <a:endParaRPr lang="en-US" sz="2800" dirty="0" smtClean="0">
              <a:latin typeface="Broadway" pitchFamily="82" charset="0"/>
            </a:endParaRPr>
          </a:p>
          <a:p>
            <a:pPr algn="ctr">
              <a:buNone/>
            </a:pPr>
            <a:r>
              <a:rPr lang="en-US" sz="2800" dirty="0" smtClean="0">
                <a:latin typeface="Broadway" pitchFamily="82" charset="0"/>
              </a:rPr>
              <a:t>STRIPE</a:t>
            </a:r>
          </a:p>
          <a:p>
            <a:pPr algn="ctr">
              <a:buNone/>
            </a:pPr>
            <a:endParaRPr lang="en-US" sz="2800" dirty="0" smtClean="0">
              <a:latin typeface="Broadway" pitchFamily="82" charset="0"/>
            </a:endParaRPr>
          </a:p>
          <a:p>
            <a:pPr algn="ctr">
              <a:buNone/>
            </a:pPr>
            <a:r>
              <a:rPr lang="en-US" sz="2800" dirty="0" smtClean="0">
                <a:latin typeface="Broadway" pitchFamily="82" charset="0"/>
              </a:rPr>
              <a:t>REACT-BIG-CALENDAR</a:t>
            </a:r>
            <a:endParaRPr lang="en-US" sz="2800" dirty="0">
              <a:latin typeface="Broadway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186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MERN Ballroom Dance Studio Management System</vt:lpstr>
      <vt:lpstr>class Project3 extends Project2 {      constructor(“View &amp; Schedule Events”, “Track &amp; Manage Attendance”, “Kicks chat system”  ) {        super(“it’s all there”);  this.add = [“Invoice &amp; Payment System”, “Live  Chat”]  this.refactor = “Use MongoDB &amp; React, theme  to Ballroom Dance Studio”  this.versatile = “Practical, user-friendly  software that can be used for countless  purposes.   } };</vt:lpstr>
      <vt:lpstr>Slide 3</vt:lpstr>
      <vt:lpstr>Slide 4</vt:lpstr>
      <vt:lpstr>REACT - INVOICE SYSTEM</vt:lpstr>
      <vt:lpstr>Slide 6</vt:lpstr>
      <vt:lpstr>FUTURE DEVELOPMENT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Ballroom Dance Studio Management System</dc:title>
  <dc:creator>user</dc:creator>
  <cp:lastModifiedBy>user</cp:lastModifiedBy>
  <cp:revision>1</cp:revision>
  <dcterms:created xsi:type="dcterms:W3CDTF">2020-11-10T02:15:04Z</dcterms:created>
  <dcterms:modified xsi:type="dcterms:W3CDTF">2020-11-10T08:14:31Z</dcterms:modified>
</cp:coreProperties>
</file>