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56" r:id="rId3"/>
    <p:sldId id="257" r:id="rId4"/>
    <p:sldId id="258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CC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AFF45-3512-4CE0-AFB8-3B626D1F2250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000A1-1DE4-42C4-8E05-301B326DBE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000A1-1DE4-42C4-8E05-301B326DBE7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9599-367D-47A2-9F55-EEFFCD2E1761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F7D5-B2F6-404F-9C54-C876E37B20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9599-367D-47A2-9F55-EEFFCD2E1761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F7D5-B2F6-404F-9C54-C876E37B20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9599-367D-47A2-9F55-EEFFCD2E1761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F7D5-B2F6-404F-9C54-C876E37B20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9599-367D-47A2-9F55-EEFFCD2E1761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F7D5-B2F6-404F-9C54-C876E37B20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9599-367D-47A2-9F55-EEFFCD2E1761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F7D5-B2F6-404F-9C54-C876E37B20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9599-367D-47A2-9F55-EEFFCD2E1761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F7D5-B2F6-404F-9C54-C876E37B20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9599-367D-47A2-9F55-EEFFCD2E1761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F7D5-B2F6-404F-9C54-C876E37B20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9599-367D-47A2-9F55-EEFFCD2E1761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F7D5-B2F6-404F-9C54-C876E37B20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9599-367D-47A2-9F55-EEFFCD2E1761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F7D5-B2F6-404F-9C54-C876E37B20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9599-367D-47A2-9F55-EEFFCD2E1761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F7D5-B2F6-404F-9C54-C876E37B20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9599-367D-47A2-9F55-EEFFCD2E1761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F7D5-B2F6-404F-9C54-C876E37B20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C9599-367D-47A2-9F55-EEFFCD2E1761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6F7D5-B2F6-404F-9C54-C876E37B20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1676400"/>
            <a:ext cx="4114800" cy="2925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roadway" pitchFamily="82" charset="0"/>
              </a:rPr>
              <a:t>Ballroom Dance Studio Management System</a:t>
            </a:r>
            <a:endParaRPr lang="en-US" dirty="0">
              <a:latin typeface="Broadway" pitchFamily="82" charset="0"/>
            </a:endParaRPr>
          </a:p>
        </p:txBody>
      </p:sp>
      <p:pic>
        <p:nvPicPr>
          <p:cNvPr id="3074" name="Picture 2" descr="C:\Users\user\Desktop\87958585_10220442757172556_3821829459539918848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4361975" cy="6553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624840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2"/>
                </a:solidFill>
              </a:rPr>
              <a:t>c</a:t>
            </a:r>
            <a:r>
              <a:rPr lang="en-US" sz="2800" dirty="0" smtClean="0">
                <a:solidFill>
                  <a:schemeClr val="tx2"/>
                </a:solidFill>
              </a:rPr>
              <a:t>lass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3"/>
                </a:solidFill>
              </a:rPr>
              <a:t>Project3 </a:t>
            </a:r>
            <a:r>
              <a:rPr lang="en-US" sz="2800" dirty="0" smtClean="0">
                <a:solidFill>
                  <a:schemeClr val="tx2"/>
                </a:solidFill>
              </a:rPr>
              <a:t>extends </a:t>
            </a:r>
            <a:r>
              <a:rPr lang="en-US" sz="2800" dirty="0" smtClean="0">
                <a:solidFill>
                  <a:srgbClr val="92D050"/>
                </a:solidFill>
              </a:rPr>
              <a:t>Project2 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     </a:t>
            </a:r>
            <a:r>
              <a:rPr lang="en-US" sz="2800" dirty="0" smtClean="0">
                <a:solidFill>
                  <a:schemeClr val="tx2"/>
                </a:solidFill>
              </a:rPr>
              <a:t>constructor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smtClean="0">
                <a:solidFill>
                  <a:schemeClr val="accent6"/>
                </a:solidFill>
              </a:rPr>
              <a:t>“View &amp; Schedule Events”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smtClean="0">
                <a:solidFill>
                  <a:schemeClr val="accent6"/>
                </a:solidFill>
              </a:rPr>
              <a:t>“Track &amp; Manage Attendance”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smtClean="0">
                <a:solidFill>
                  <a:schemeClr val="accent6"/>
                </a:solidFill>
              </a:rPr>
              <a:t>“Kicks chat system”  </a:t>
            </a:r>
            <a:r>
              <a:rPr lang="en-US" sz="2800" dirty="0" smtClean="0">
                <a:solidFill>
                  <a:schemeClr val="bg1"/>
                </a:solidFill>
              </a:rPr>
              <a:t>) { 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      </a:t>
            </a:r>
            <a:r>
              <a:rPr lang="en-US" sz="2800" dirty="0" smtClean="0">
                <a:solidFill>
                  <a:schemeClr val="tx2"/>
                </a:solidFill>
              </a:rPr>
              <a:t>super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smtClean="0">
                <a:solidFill>
                  <a:schemeClr val="accent6"/>
                </a:solidFill>
              </a:rPr>
              <a:t>“it’s all there”</a:t>
            </a:r>
            <a:r>
              <a:rPr lang="en-US" sz="2800" dirty="0" smtClean="0">
                <a:solidFill>
                  <a:schemeClr val="bg1"/>
                </a:solidFill>
              </a:rPr>
              <a:t>);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	</a:t>
            </a:r>
            <a:r>
              <a:rPr lang="en-US" sz="2800" dirty="0" err="1" smtClean="0">
                <a:solidFill>
                  <a:schemeClr val="tx2"/>
                </a:solidFill>
              </a:rPr>
              <a:t>this</a:t>
            </a:r>
            <a:r>
              <a:rPr lang="en-US" sz="2800" dirty="0" err="1" smtClean="0">
                <a:solidFill>
                  <a:schemeClr val="bg1"/>
                </a:solidFill>
              </a:rPr>
              <a:t>.</a:t>
            </a:r>
            <a:r>
              <a:rPr lang="en-US" sz="2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add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= </a:t>
            </a:r>
            <a:r>
              <a:rPr lang="en-US" sz="2800" dirty="0" smtClean="0">
                <a:solidFill>
                  <a:schemeClr val="bg1"/>
                </a:solidFill>
              </a:rPr>
              <a:t>[</a:t>
            </a:r>
            <a:r>
              <a:rPr lang="en-US" sz="2800" dirty="0" smtClean="0">
                <a:solidFill>
                  <a:schemeClr val="accent6"/>
                </a:solidFill>
              </a:rPr>
              <a:t>“Invoice &amp; Payment System”</a:t>
            </a:r>
            <a:r>
              <a:rPr lang="en-US" sz="2800" dirty="0" smtClean="0">
                <a:solidFill>
                  <a:schemeClr val="bg1"/>
                </a:solidFill>
              </a:rPr>
              <a:t>,</a:t>
            </a:r>
            <a:r>
              <a:rPr lang="en-US" sz="2800" dirty="0" smtClean="0">
                <a:solidFill>
                  <a:schemeClr val="accent6"/>
                </a:solidFill>
              </a:rPr>
              <a:t> “Live 	Chat”</a:t>
            </a:r>
            <a:r>
              <a:rPr lang="en-US" sz="2800" dirty="0" smtClean="0">
                <a:solidFill>
                  <a:schemeClr val="bg1"/>
                </a:solidFill>
              </a:rPr>
              <a:t>]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err="1" smtClean="0">
                <a:solidFill>
                  <a:schemeClr val="tx2"/>
                </a:solidFill>
              </a:rPr>
              <a:t>this.</a:t>
            </a:r>
            <a:r>
              <a:rPr lang="en-US" sz="2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refactor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= </a:t>
            </a:r>
            <a:r>
              <a:rPr lang="en-US" sz="2800" dirty="0" smtClean="0">
                <a:solidFill>
                  <a:schemeClr val="accent6"/>
                </a:solidFill>
              </a:rPr>
              <a:t>“Use </a:t>
            </a:r>
            <a:r>
              <a:rPr lang="en-US" sz="2800" dirty="0" err="1" smtClean="0">
                <a:solidFill>
                  <a:schemeClr val="accent6"/>
                </a:solidFill>
              </a:rPr>
              <a:t>MongoDB</a:t>
            </a:r>
            <a:r>
              <a:rPr lang="en-US" sz="2800" dirty="0">
                <a:solidFill>
                  <a:schemeClr val="accent6"/>
                </a:solidFill>
              </a:rPr>
              <a:t> &amp;</a:t>
            </a:r>
            <a:r>
              <a:rPr lang="en-US" sz="2800" dirty="0" smtClean="0">
                <a:solidFill>
                  <a:schemeClr val="accent6"/>
                </a:solidFill>
              </a:rPr>
              <a:t> React, theme 	to Ballroom Dance Studio”</a:t>
            </a:r>
            <a:br>
              <a:rPr lang="en-US" sz="2800" dirty="0" smtClean="0">
                <a:solidFill>
                  <a:schemeClr val="accent6"/>
                </a:solidFill>
              </a:rPr>
            </a:br>
            <a:r>
              <a:rPr lang="en-US" sz="2800" dirty="0">
                <a:solidFill>
                  <a:schemeClr val="accent6"/>
                </a:solidFill>
              </a:rPr>
              <a:t>	</a:t>
            </a:r>
            <a:r>
              <a:rPr lang="en-US" sz="2800" dirty="0" err="1" smtClean="0">
                <a:solidFill>
                  <a:schemeClr val="tx2"/>
                </a:solidFill>
              </a:rPr>
              <a:t>this.</a:t>
            </a:r>
            <a:r>
              <a:rPr lang="en-US" sz="2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versatile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= </a:t>
            </a:r>
            <a:r>
              <a:rPr lang="en-US" sz="2800" dirty="0" smtClean="0">
                <a:solidFill>
                  <a:schemeClr val="accent6"/>
                </a:solidFill>
              </a:rPr>
              <a:t>“Practical, user-friendly 	software that can be used for countless 	purposes.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	}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};</a:t>
            </a:r>
            <a:endParaRPr lang="en-US" sz="28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B0F0"/>
                </a:solidFill>
              </a:rPr>
              <a:t>screen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=</a:t>
            </a:r>
            <a:r>
              <a:rPr lang="en-US" sz="3200" dirty="0" smtClean="0"/>
              <a:t> </a:t>
            </a: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</a:t>
            </a: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creen.</a:t>
            </a:r>
            <a:r>
              <a:rPr lang="en-US" sz="3200" dirty="0" smtClean="0">
                <a:solidFill>
                  <a:srgbClr val="CCCC00"/>
                </a:solidFill>
              </a:rPr>
              <a:t>map</a:t>
            </a:r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=&gt;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x.img</a:t>
            </a:r>
            <a:r>
              <a:rPr lang="en-US" sz="3200" dirty="0" smtClean="0">
                <a:solidFill>
                  <a:schemeClr val="bg1"/>
                </a:solidFill>
              </a:rPr>
              <a:t>);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interface</a:t>
            </a:r>
            <a:r>
              <a:rPr lang="en-US" dirty="0" smtClean="0">
                <a:solidFill>
                  <a:schemeClr val="bg1"/>
                </a:solidFill>
              </a:rPr>
              <a:t> = () </a:t>
            </a:r>
            <a:r>
              <a:rPr lang="en-US" dirty="0" smtClean="0">
                <a:solidFill>
                  <a:schemeClr val="tx2"/>
                </a:solidFill>
              </a:rPr>
              <a:t>=&gt;</a:t>
            </a:r>
            <a:r>
              <a:rPr lang="en-US" dirty="0" smtClean="0">
                <a:solidFill>
                  <a:schemeClr val="bg1"/>
                </a:solidFill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 smtClean="0">
                <a:solidFill>
                  <a:srgbClr val="9933FF"/>
                </a:solidFill>
              </a:rPr>
              <a:t>if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user || student</a:t>
            </a:r>
            <a:r>
              <a:rPr lang="en-US" dirty="0" smtClean="0">
                <a:solidFill>
                  <a:schemeClr val="bg1"/>
                </a:solidFill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rgbClr val="9933FF"/>
                </a:solidFill>
              </a:rPr>
              <a:t>return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smtClean="0">
                <a:solidFill>
                  <a:schemeClr val="accent6"/>
                </a:solidFill>
              </a:rPr>
              <a:t>“schedule”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accent6"/>
                </a:solidFill>
              </a:rPr>
              <a:t> “view events”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accent6"/>
                </a:solidFill>
              </a:rPr>
              <a:t> “sign up”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accent6"/>
                </a:solidFill>
              </a:rPr>
              <a:t> “chat”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accent6"/>
                </a:solidFill>
              </a:rPr>
              <a:t> “view and pay invoices”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accent6"/>
                </a:solidFill>
              </a:rPr>
              <a:t> “see reminders” </a:t>
            </a:r>
            <a:r>
              <a:rPr lang="en-US" dirty="0" smtClean="0">
                <a:solidFill>
                  <a:schemeClr val="bg1"/>
                </a:solidFill>
              </a:rPr>
              <a:t>] 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9933FF"/>
                </a:solidFill>
              </a:rPr>
              <a:t>if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admin || staff</a:t>
            </a:r>
            <a:r>
              <a:rPr lang="en-US" dirty="0" smtClean="0">
                <a:solidFill>
                  <a:schemeClr val="bg1"/>
                </a:solidFill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rgbClr val="9933FF"/>
                </a:solidFill>
              </a:rPr>
              <a:t>return</a:t>
            </a:r>
            <a:r>
              <a:rPr lang="en-US" dirty="0" smtClean="0">
                <a:solidFill>
                  <a:schemeClr val="bg1"/>
                </a:solidFill>
              </a:rPr>
              <a:t> [</a:t>
            </a:r>
            <a:r>
              <a:rPr lang="en-US" dirty="0" smtClean="0">
                <a:solidFill>
                  <a:schemeClr val="accent6"/>
                </a:solidFill>
              </a:rPr>
              <a:t>“track attendance”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accent6"/>
                </a:solidFill>
              </a:rPr>
              <a:t> “edit schedules”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accent6"/>
                </a:solidFill>
              </a:rPr>
              <a:t> “add/edit/remove users”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accent6"/>
                </a:solidFill>
              </a:rPr>
              <a:t> “view sales reports”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accent6"/>
                </a:solidFill>
              </a:rPr>
              <a:t> “view and create invoices”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accent6"/>
                </a:solidFill>
              </a:rPr>
              <a:t> “payment log” </a:t>
            </a:r>
            <a:r>
              <a:rPr lang="en-US" dirty="0" smtClean="0">
                <a:solidFill>
                  <a:schemeClr val="bg1"/>
                </a:solidFill>
              </a:rPr>
              <a:t>]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};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[{ </a:t>
            </a:r>
            <a:r>
              <a:rPr lang="en-US" dirty="0" smtClean="0">
                <a:solidFill>
                  <a:schemeClr val="accent5"/>
                </a:solidFill>
              </a:rPr>
              <a:t>wire: </a:t>
            </a:r>
            <a:r>
              <a:rPr lang="en-US" dirty="0" smtClean="0">
                <a:solidFill>
                  <a:schemeClr val="accent6"/>
                </a:solidFill>
              </a:rPr>
              <a:t>“frame”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}]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user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524000"/>
            <a:ext cx="1524000" cy="1066799"/>
          </a:xfrm>
          <a:prstGeom prst="rect">
            <a:avLst/>
          </a:prstGeom>
          <a:noFill/>
        </p:spPr>
      </p:pic>
      <p:pic>
        <p:nvPicPr>
          <p:cNvPr id="2051" name="Picture 3" descr="C:\Users\user\Desktop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895600"/>
            <a:ext cx="1853482" cy="1295400"/>
          </a:xfrm>
          <a:prstGeom prst="rect">
            <a:avLst/>
          </a:prstGeom>
          <a:noFill/>
        </p:spPr>
      </p:pic>
      <p:pic>
        <p:nvPicPr>
          <p:cNvPr id="2052" name="Picture 4" descr="C:\Users\user\Desktop\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3276600"/>
            <a:ext cx="1745731" cy="1219200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7800" y="3200400"/>
            <a:ext cx="142076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9000" y="2819400"/>
            <a:ext cx="141611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38600" y="5105400"/>
            <a:ext cx="141611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85800"/>
            <a:ext cx="2465223" cy="598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77493" y="762000"/>
            <a:ext cx="3266482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514600" y="762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const 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Models </a:t>
            </a:r>
            <a:r>
              <a:rPr lang="en-US" sz="3600" dirty="0" smtClean="0">
                <a:solidFill>
                  <a:schemeClr val="bg1"/>
                </a:solidFill>
              </a:rPr>
              <a:t>= [{}]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console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rgbClr val="FFFF00"/>
                </a:solidFill>
              </a:rPr>
              <a:t>log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rgbClr val="00B0F0"/>
                </a:solidFill>
              </a:rPr>
              <a:t>dataFlow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user\Desktop\datafl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95400"/>
            <a:ext cx="7616825" cy="5365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267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memberRoles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= [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{</a:t>
            </a:r>
            <a:r>
              <a:rPr lang="en-US" dirty="0" err="1" smtClean="0">
                <a:solidFill>
                  <a:srgbClr val="00B0F0"/>
                </a:solidFill>
              </a:rPr>
              <a:t>sergey</a:t>
            </a:r>
            <a:r>
              <a:rPr lang="en-US" dirty="0" smtClean="0">
                <a:solidFill>
                  <a:srgbClr val="00B0F0"/>
                </a:solidFill>
              </a:rPr>
              <a:t>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“Database Structure”</a:t>
            </a:r>
            <a:r>
              <a:rPr lang="en-US" dirty="0" smtClean="0">
                <a:solidFill>
                  <a:schemeClr val="bg1"/>
                </a:solidFill>
              </a:rPr>
              <a:t>},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{</a:t>
            </a:r>
            <a:r>
              <a:rPr lang="en-US" dirty="0" err="1" smtClean="0">
                <a:solidFill>
                  <a:srgbClr val="00B0F0"/>
                </a:solidFill>
              </a:rPr>
              <a:t>jonathan</a:t>
            </a:r>
            <a:r>
              <a:rPr lang="en-US" dirty="0" smtClean="0">
                <a:solidFill>
                  <a:srgbClr val="00B0F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“React Development”</a:t>
            </a:r>
            <a:r>
              <a:rPr lang="en-US" dirty="0" smtClean="0">
                <a:solidFill>
                  <a:schemeClr val="bg1"/>
                </a:solidFill>
              </a:rPr>
              <a:t>},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{</a:t>
            </a:r>
            <a:r>
              <a:rPr lang="en-US" dirty="0" smtClean="0">
                <a:solidFill>
                  <a:srgbClr val="00B0F0"/>
                </a:solidFill>
              </a:rPr>
              <a:t>nick: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“API, routing &amp; Presentation”</a:t>
            </a:r>
            <a:r>
              <a:rPr lang="en-US" dirty="0" smtClean="0">
                <a:solidFill>
                  <a:schemeClr val="bg1"/>
                </a:solidFill>
              </a:rPr>
              <a:t>},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{</a:t>
            </a:r>
            <a:r>
              <a:rPr lang="en-US" dirty="0" err="1" smtClean="0">
                <a:solidFill>
                  <a:srgbClr val="00B0F0"/>
                </a:solidFill>
              </a:rPr>
              <a:t>michael</a:t>
            </a:r>
            <a:r>
              <a:rPr lang="en-US" dirty="0" smtClean="0">
                <a:solidFill>
                  <a:srgbClr val="00B0F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“Delegation and React Development”</a:t>
            </a:r>
            <a:r>
              <a:rPr lang="en-US" dirty="0" smtClean="0"/>
              <a:t>},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{</a:t>
            </a:r>
            <a:r>
              <a:rPr lang="en-US" dirty="0" smtClean="0">
                <a:solidFill>
                  <a:srgbClr val="00B0F0"/>
                </a:solidFill>
              </a:rPr>
              <a:t>all: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“Explore and Learn New Technologies</a:t>
            </a:r>
            <a:r>
              <a:rPr lang="en-US" dirty="0" smtClean="0">
                <a:solidFill>
                  <a:schemeClr val="accent2"/>
                </a:solidFill>
              </a:rPr>
              <a:t>”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];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resolveByNovemberEleventh</a:t>
            </a:r>
            <a:r>
              <a:rPr lang="en-US" sz="2400" dirty="0" smtClean="0">
                <a:solidFill>
                  <a:schemeClr val="bg1"/>
                </a:solidFill>
              </a:rPr>
              <a:t>() {  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let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toDo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= [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“Convert to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MongoDB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”Learn and create chat system, payment processing, and invoices”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”develop React interface”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”test, debug and deploy”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”polish and present project to the class”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return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Promise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smtClean="0">
                <a:solidFill>
                  <a:schemeClr val="accent6"/>
                </a:solidFill>
              </a:rPr>
              <a:t>resolve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=&gt;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{</a:t>
            </a:r>
            <a:r>
              <a:rPr lang="en-US" sz="2400" dirty="0" smtClean="0">
                <a:solidFill>
                  <a:schemeClr val="accent6"/>
                </a:solidFill>
              </a:rPr>
              <a:t>    </a:t>
            </a:r>
            <a:r>
              <a:rPr lang="en-US" sz="2400" dirty="0" err="1" smtClean="0">
                <a:solidFill>
                  <a:srgbClr val="FFFF00"/>
                </a:solidFill>
              </a:rPr>
              <a:t>setTimeout</a:t>
            </a:r>
            <a:r>
              <a:rPr lang="en-US" sz="2400" dirty="0" smtClean="0">
                <a:solidFill>
                  <a:schemeClr val="bg1"/>
                </a:solidFill>
              </a:rPr>
              <a:t>(()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=&gt;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{  </a:t>
            </a:r>
            <a:r>
              <a:rPr lang="en-US" sz="2400" dirty="0" smtClean="0">
                <a:solidFill>
                  <a:srgbClr val="FFFF00"/>
                </a:solidFill>
              </a:rPr>
              <a:t>resolve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smtClean="0">
                <a:solidFill>
                  <a:schemeClr val="accent6"/>
                </a:solidFill>
              </a:rPr>
              <a:t>'resolved'</a:t>
            </a:r>
            <a:r>
              <a:rPr lang="en-US" sz="2400" dirty="0" smtClean="0">
                <a:solidFill>
                  <a:schemeClr val="bg1"/>
                </a:solidFill>
              </a:rPr>
              <a:t>);    }, </a:t>
            </a:r>
            <a:r>
              <a:rPr lang="en-US" sz="2400" dirty="0" smtClean="0">
                <a:solidFill>
                  <a:schemeClr val="accent3"/>
                </a:solidFill>
              </a:rPr>
              <a:t>8.64e+7 * 19</a:t>
            </a:r>
            <a:r>
              <a:rPr lang="en-US" sz="2400" dirty="0" smtClean="0">
                <a:solidFill>
                  <a:schemeClr val="bg1"/>
                </a:solidFill>
              </a:rPr>
              <a:t>);  });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};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dirty="0" err="1" smtClean="0">
                <a:solidFill>
                  <a:srgbClr val="9933FF"/>
                </a:solidFill>
              </a:rPr>
              <a:t>async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asyncProject</a:t>
            </a:r>
            <a:r>
              <a:rPr lang="en-US" sz="2400" dirty="0" smtClean="0">
                <a:solidFill>
                  <a:schemeClr val="bg1"/>
                </a:solidFill>
              </a:rPr>
              <a:t>()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const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project3</a:t>
            </a:r>
            <a:r>
              <a:rPr lang="en-US" sz="2400" dirty="0" smtClean="0">
                <a:solidFill>
                  <a:schemeClr val="bg1"/>
                </a:solidFill>
              </a:rPr>
              <a:t> = </a:t>
            </a:r>
            <a:r>
              <a:rPr lang="en-US" sz="2400" dirty="0" smtClean="0">
                <a:solidFill>
                  <a:srgbClr val="9933FF"/>
                </a:solidFill>
              </a:rPr>
              <a:t>await </a:t>
            </a:r>
            <a:r>
              <a:rPr lang="en-US" sz="2400" dirty="0" err="1" smtClean="0">
                <a:solidFill>
                  <a:srgbClr val="FFFF00"/>
                </a:solidFill>
              </a:rPr>
              <a:t>resolveByNovemberEleventh</a:t>
            </a:r>
            <a:r>
              <a:rPr lang="en-US" sz="2400" dirty="0" smtClean="0">
                <a:solidFill>
                  <a:schemeClr val="bg1"/>
                </a:solidFill>
              </a:rPr>
              <a:t>();</a:t>
            </a:r>
          </a:p>
          <a:p>
            <a:pPr>
              <a:buNone/>
            </a:pPr>
            <a:r>
              <a:rPr lang="en-US" sz="2400" dirty="0">
                <a:solidFill>
                  <a:srgbClr val="9933FF"/>
                </a:solidFill>
              </a:rPr>
              <a:t>r</a:t>
            </a:r>
            <a:r>
              <a:rPr lang="en-US" sz="2400" dirty="0" smtClean="0">
                <a:solidFill>
                  <a:srgbClr val="9933FF"/>
                </a:solidFill>
              </a:rPr>
              <a:t>eturn </a:t>
            </a:r>
            <a:r>
              <a:rPr lang="en-US" sz="2400" dirty="0" smtClean="0">
                <a:solidFill>
                  <a:schemeClr val="accent5"/>
                </a:solidFill>
              </a:rPr>
              <a:t>project3</a:t>
            </a:r>
            <a:endParaRPr lang="en-US" sz="2400" dirty="0" smtClean="0">
              <a:solidFill>
                <a:srgbClr val="9933FF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};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dirty="0" err="1" smtClean="0">
                <a:solidFill>
                  <a:srgbClr val="FFFF00"/>
                </a:solidFill>
              </a:rPr>
              <a:t>asyncProject</a:t>
            </a:r>
            <a:r>
              <a:rPr lang="en-US" sz="2400" dirty="0" smtClean="0">
                <a:solidFill>
                  <a:schemeClr val="bg1"/>
                </a:solidFill>
              </a:rPr>
              <a:t>();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162</Words>
  <Application>Microsoft Office PowerPoint</Application>
  <PresentationFormat>On-screen Show (4:3)</PresentationFormat>
  <Paragraphs>32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Ballroom Dance Studio Management System</vt:lpstr>
      <vt:lpstr>class Project3 extends Project2 {      constructor(“View &amp; Schedule Events”, “Track &amp; Manage Attendance”, “Kicks chat system”  ) {        super(“it’s all there”);  this.add = [“Invoice &amp; Payment System”, “Live  Chat”]  this.refactor = “Use MongoDB &amp; React, theme  to Ballroom Dance Studio”  this.versatile = “Practical, user-friendly  software that can be used for countless  purposes.   } };</vt:lpstr>
      <vt:lpstr>Const screen = screen.map(x =&gt; x.img);</vt:lpstr>
      <vt:lpstr>[{ wire: “frame” }]</vt:lpstr>
      <vt:lpstr>Slide 5</vt:lpstr>
      <vt:lpstr>console.log(dataFlow);</vt:lpstr>
      <vt:lpstr>Slide 7</vt:lpstr>
      <vt:lpstr>Slide 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BIG idea</dc:title>
  <dc:creator>user</dc:creator>
  <cp:lastModifiedBy>user</cp:lastModifiedBy>
  <cp:revision>56</cp:revision>
  <dcterms:created xsi:type="dcterms:W3CDTF">2020-10-22T15:03:08Z</dcterms:created>
  <dcterms:modified xsi:type="dcterms:W3CDTF">2020-10-24T17:18:03Z</dcterms:modified>
</cp:coreProperties>
</file>