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3FE-E6F7-44C8-A470-E27DCF4F83F2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2E59-F9D5-466A-97BC-2CFE7162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6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3FE-E6F7-44C8-A470-E27DCF4F83F2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2E59-F9D5-466A-97BC-2CFE7162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3FE-E6F7-44C8-A470-E27DCF4F83F2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2E59-F9D5-466A-97BC-2CFE7162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3FE-E6F7-44C8-A470-E27DCF4F83F2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2E59-F9D5-466A-97BC-2CFE7162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7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3FE-E6F7-44C8-A470-E27DCF4F83F2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2E59-F9D5-466A-97BC-2CFE7162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3FE-E6F7-44C8-A470-E27DCF4F83F2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2E59-F9D5-466A-97BC-2CFE7162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3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3FE-E6F7-44C8-A470-E27DCF4F83F2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2E59-F9D5-466A-97BC-2CFE7162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3FE-E6F7-44C8-A470-E27DCF4F83F2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2E59-F9D5-466A-97BC-2CFE7162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3FE-E6F7-44C8-A470-E27DCF4F83F2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2E59-F9D5-466A-97BC-2CFE7162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9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3FE-E6F7-44C8-A470-E27DCF4F83F2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2E59-F9D5-466A-97BC-2CFE7162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5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3FE-E6F7-44C8-A470-E27DCF4F83F2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2E59-F9D5-466A-97BC-2CFE7162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6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D53FE-E6F7-44C8-A470-E27DCF4F83F2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92E59-F9D5-466A-97BC-2CFE7162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0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744" y="5039005"/>
            <a:ext cx="11823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Source Sans Pro"/>
              </a:rPr>
              <a:t>when we have a bunch of tasks that are not dependent on each other, much like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Sans Pro"/>
              </a:rPr>
              <a:t>Webcockpit’s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Sans Pro"/>
              </a:rPr>
              <a:t> individual module/dialog settings and global settings creation/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Sans Pro"/>
              </a:rPr>
              <a:t>updation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Sans Pro"/>
              </a:rPr>
              <a:t>. We can start them all at the same time rather than waiting for each one to finish before starting the next one — that way, our entire bundle of settings only takes as long to complete as the longest settings update in the bundle.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8920" y="987552"/>
            <a:ext cx="566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Srini: Insert dialogs from ss.com or edge here with a popup showing settings.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reactivex.io/assets/operators/leg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" y="586168"/>
            <a:ext cx="11525250" cy="54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4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Bommanaboina, Srinivas</dc:creator>
  <cp:lastModifiedBy>Bommanaboina, Srinivas</cp:lastModifiedBy>
  <cp:revision>3</cp:revision>
  <dcterms:created xsi:type="dcterms:W3CDTF">2016-05-28T19:16:43Z</dcterms:created>
  <dcterms:modified xsi:type="dcterms:W3CDTF">2016-05-28T19:29:41Z</dcterms:modified>
</cp:coreProperties>
</file>