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718"/>
  </p:normalViewPr>
  <p:slideViewPr>
    <p:cSldViewPr snapToGrid="0" snapToObjects="1">
      <p:cViewPr>
        <p:scale>
          <a:sx n="111" d="100"/>
          <a:sy n="111" d="100"/>
        </p:scale>
        <p:origin x="3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9EED2-E4C3-2C47-ABF1-325FDDB0245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45460-2A0D-DC42-846E-4DD27E98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F616-8DD4-6947-8FC0-20D368CA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Ralew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BD99-4018-C545-BFD1-527677315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CC8E-8039-B846-AAC0-F5CA336C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1FA6-E42D-5443-96C3-E3CCDAE9CEF4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B9F0-EA53-2E4C-9E40-A65176C0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7BF8-BB22-B04D-AF31-D6776B36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0C8D-1507-9342-A758-466B5A1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2208-C263-974F-854A-598EA944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BC16-B616-374D-A2F8-B0AA7E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82E-DC15-DE4F-8DB7-81B52E5CF6E7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0748-ACDB-2B40-A5B7-3E34880A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7A79-20EE-DC44-8E91-51DC345E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CCAB9-BDDB-6747-916F-53101B820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BA1A7-AADC-C544-B4F4-C9CBD93B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6469-B326-724C-BEC2-5E3C5FB3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C317-C6AB-1E41-9BDE-F00231FBBEAE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6131-5641-0B41-83C2-89E30347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38DB-54E6-C14C-B3BD-448182F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B2C0-776B-D34C-881F-DA5652A5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6A4B-EB4D-894C-B178-FC177D81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34C7-66CA-A644-8EBD-378473F8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CB3D-3123-3641-8279-9685199C2A35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E244-FE41-9E40-8E3A-F6C58904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A5DD-8F01-C441-80D7-A9FFEE9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C68-42AE-0B44-9ED6-0549233A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6E7B-C706-D045-BFCC-212E9986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4688-342D-E24B-99D3-7AEF7B26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83F4-534D-6F4E-B88D-6A8D5A450CEC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64DE-5146-4346-90C2-8E0E6A0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3369-8FA8-FB48-BE8B-C3BF676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BB8-99CC-5743-B41B-C84BA55F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D09F-2BEE-2541-9559-AE89CE66A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38B3-0BD1-034C-864E-4FA9D8F57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B6681-2CE2-6F45-A7A2-180009A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3B5C-A410-6A4A-A97E-5AB82423241A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AFAE-1B16-1045-A540-6333BF1B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651C-8170-E642-95D9-DEBF59A4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64C5-0BE6-0248-934A-DE8268F7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B6D8-04DE-F64A-941E-6B27C6BF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F4AE0-8614-A54F-A821-6B85A3D0D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BE65D-2303-FD4F-ACB8-8F993C108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211D7-8B32-0447-99FF-31A400265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7E906-3FDD-C54D-8E24-CE112267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ADD-25CF-F34B-A179-6DEA6B75EC80}" type="datetime1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857EB-92E4-A54B-A7AA-3CF41A3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6AF84-6AC4-934D-853A-DDD1BFC5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C399-AFAA-6748-962D-EBE7E3D2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9406-907B-D847-B520-E09BCFC7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6BFA-0421-C74B-8987-2838ACBC1AD7}" type="datetime1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AFB85-F28C-3B4F-80C9-EC81566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CEE51-B043-9C48-8BCF-0793347A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4E7A9-6A1F-E841-93A8-4BBEB82E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CA70-C6E9-A349-A49B-BC730720E97F}" type="datetime1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BBA13-A5D0-9F4A-959F-457445C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367B8-35EC-7540-8338-8DB2500D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76D3-4E78-6B4F-B953-F1F3425D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DF59-0B30-DC4B-8893-447A622C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C205C-DA52-D049-944D-E6FD656E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C242-0109-634A-ACB1-A949FB8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D28-40D1-CA45-B94B-32D59015A885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633A-8802-0A49-B424-8ACC1AF8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5E4C9-A364-A74E-86F0-1547B4D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D4F-D791-914B-8290-D386D3D3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E5AC2-AC1B-474B-A572-9B2BFAB2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AE1D-3ED2-F84A-A44F-81286E58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9E72-8F5F-D148-840D-6480AAE6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250D-1FE6-404F-A6E7-9EEDB3F03187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84E9-A882-D249-9554-CF11EB10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1381-2627-5548-9023-B8DCB4C1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6515D-15BA-C342-B859-7B2A993E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26D0-135D-F44D-A9A8-6669114D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E3FA-8040-E443-A797-8AAA63FA0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fld id="{EB1C54C9-F38E-A640-B191-BB567FAC8D15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731B-C2BB-1342-95EF-8B590B3C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F536-C6EA-ED42-8FEA-1571AB74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fld id="{AB950335-E43D-1D41-B139-215677E2F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alewa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aleway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leway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onaretti/2022_JCWMSK_tutorials" TargetMode="External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87AF-BF29-A880-72B5-D087FCE4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3"/>
            <a:ext cx="10515600" cy="4788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 haven’t done it yet, download and install Anaconda: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https://www.anaconda.com/products/distribution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Download the material for </a:t>
            </a:r>
            <a:r>
              <a:rPr lang="en-US"/>
              <a:t>this tutorial at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https://github.com/sbonaretti/2022_JCWMSK_tutorials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(green button) -&gt; Download zip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BDF8-3469-EDA5-A58D-AFF499D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5BE8-0269-6547-B699-59F86A28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37403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– Day 1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Intro to the</a:t>
            </a:r>
            <a:br>
              <a:rPr lang="en-US" sz="5300" dirty="0"/>
            </a:br>
            <a:r>
              <a:rPr lang="en-US" sz="5300" dirty="0"/>
              <a:t>Jupyter ecosystem and</a:t>
            </a:r>
            <a:br>
              <a:rPr lang="en-US" sz="5300" dirty="0"/>
            </a:br>
            <a:r>
              <a:rPr lang="en-US" sz="5300" dirty="0"/>
              <a:t>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C6229-F4B7-FE45-B5B9-B1476143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379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Serena Bonaretti</a:t>
            </a:r>
          </a:p>
        </p:txBody>
      </p:sp>
    </p:spTree>
    <p:extLst>
      <p:ext uri="{BB962C8B-B14F-4D97-AF65-F5344CB8AC3E}">
        <p14:creationId xmlns:p14="http://schemas.microsoft.com/office/powerpoint/2010/main" val="218154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483-98D4-4A40-A366-68316FA0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Jupyter ecosystem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3081C-DFCA-6840-8E0C-0158AD7E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34581-80AC-AD5B-F373-819CF583F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57"/>
          <a:stretch/>
        </p:blipFill>
        <p:spPr>
          <a:xfrm>
            <a:off x="1650873" y="1496415"/>
            <a:ext cx="2875407" cy="49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31A3BE-E6D2-2696-EBBE-881B6E16E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15"/>
          <a:stretch/>
        </p:blipFill>
        <p:spPr>
          <a:xfrm>
            <a:off x="1650873" y="1496415"/>
            <a:ext cx="5252847" cy="4996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59483-98D4-4A40-A366-68316FA0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Jupyter ecosystem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3081C-DFCA-6840-8E0C-0158AD7E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BAAD33D-C4D7-324F-A5AF-A7924377D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09" b="79396"/>
          <a:stretch/>
        </p:blipFill>
        <p:spPr>
          <a:xfrm flipV="1">
            <a:off x="6552698" y="3085657"/>
            <a:ext cx="351022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6F8725-1C99-B106-6B4B-32EEA1684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42"/>
          <a:stretch/>
        </p:blipFill>
        <p:spPr>
          <a:xfrm>
            <a:off x="1650873" y="1496415"/>
            <a:ext cx="6726212" cy="4996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59483-98D4-4A40-A366-68316FA0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Jupyter ecosystem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3081C-DFCA-6840-8E0C-0158AD7E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026A04C-C6F6-784E-8FAA-DE492505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09" b="79396"/>
          <a:stretch/>
        </p:blipFill>
        <p:spPr>
          <a:xfrm flipV="1">
            <a:off x="8026063" y="3795248"/>
            <a:ext cx="351022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8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483-98D4-4A40-A366-68316FA0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Jupyter ecosystem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3081C-DFCA-6840-8E0C-0158AD7E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0335-E43D-1D41-B139-215677E2FDE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3DFBA-6014-00D7-C573-A02BCC79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73" y="1496415"/>
            <a:ext cx="8890254" cy="49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86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Raleway</vt:lpstr>
      <vt:lpstr>Office Theme</vt:lpstr>
      <vt:lpstr>PowerPoint Presentation</vt:lpstr>
      <vt:lpstr>Tutorial – Day 1  Intro to the Jupyter ecosystem and Python</vt:lpstr>
      <vt:lpstr>The Jupyter ecosystem</vt:lpstr>
      <vt:lpstr>The Jupyter ecosystem</vt:lpstr>
      <vt:lpstr>The Jupyter ecosystem</vt:lpstr>
      <vt:lpstr>The Jupyter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(DKE)</dc:creator>
  <cp:lastModifiedBy>Seiler, Christof (DKE)</cp:lastModifiedBy>
  <cp:revision>15</cp:revision>
  <dcterms:created xsi:type="dcterms:W3CDTF">2022-05-20T08:50:08Z</dcterms:created>
  <dcterms:modified xsi:type="dcterms:W3CDTF">2022-06-09T07:30:36Z</dcterms:modified>
</cp:coreProperties>
</file>