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7" r:id="rId9"/>
    <p:sldId id="26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bonduel/projet-imm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hlinkClick r:id="rId3"/>
              </a:rPr>
              <a:t>Projet-</a:t>
            </a:r>
            <a:r>
              <a:rPr lang="fr-FR" b="1" dirty="0" err="1" smtClean="0">
                <a:hlinkClick r:id="rId3"/>
              </a:rPr>
              <a:t>immo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Simon Bonduelle – Projet Technoweb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📚 Ce que j’ai appris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176"/>
          </a:xfrm>
        </p:spPr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Architecture MERN (MongoDB, Express, React, Node)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Mise en place d’un back-end structuré avec middlewares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Manipulation d'images et de formulaires complexes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Publication sur GitHub, scraping de données (PAP</a:t>
            </a:r>
            <a:r>
              <a:rPr smtClean="0">
                <a:solidFill>
                  <a:schemeClr val="bg1"/>
                </a:solidFill>
              </a:rPr>
              <a:t>)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• Projet fonctionnel, complet, esthétique et personnalisable</a:t>
            </a:r>
          </a:p>
          <a:p>
            <a:r>
              <a:rPr>
                <a:solidFill>
                  <a:schemeClr val="bg1"/>
                </a:solidFill>
              </a:rPr>
              <a:t>• Représente bien mes compétences et ma motivation</a:t>
            </a:r>
          </a:p>
          <a:p>
            <a:r>
              <a:rPr>
                <a:solidFill>
                  <a:schemeClr val="bg1"/>
                </a:solidFill>
              </a:rPr>
              <a:t>• Merci pour votre attention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👤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Je m'appelle Simon Bonduelle.</a:t>
            </a:r>
          </a:p>
          <a:p>
            <a:r>
              <a:rPr>
                <a:solidFill>
                  <a:schemeClr val="bg1"/>
                </a:solidFill>
              </a:rPr>
              <a:t>Ce projet a été réalisé dans le cadre du module Techno Web 2024.</a:t>
            </a:r>
          </a:p>
          <a:p>
            <a:r>
              <a:rPr>
                <a:solidFill>
                  <a:schemeClr val="bg1"/>
                </a:solidFill>
              </a:rPr>
              <a:t>Objectif : créer une application complète de gestion d’annonces immobilières.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💡 Objectif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Plateforme </a:t>
            </a:r>
            <a:r>
              <a:rPr>
                <a:solidFill>
                  <a:schemeClr val="bg1"/>
                </a:solidFill>
              </a:rPr>
              <a:t>d'annonces immobilières personnalisée</a:t>
            </a:r>
          </a:p>
          <a:p>
            <a:r>
              <a:rPr smtClean="0">
                <a:solidFill>
                  <a:schemeClr val="bg1"/>
                </a:solidFill>
              </a:rPr>
              <a:t>Authentification</a:t>
            </a:r>
            <a:r>
              <a:rPr>
                <a:solidFill>
                  <a:schemeClr val="bg1"/>
                </a:solidFill>
              </a:rPr>
              <a:t>, ajout/modification/suppression de biens</a:t>
            </a:r>
          </a:p>
          <a:p>
            <a:r>
              <a:rPr smtClean="0">
                <a:solidFill>
                  <a:schemeClr val="bg1"/>
                </a:solidFill>
              </a:rPr>
              <a:t>Fiche </a:t>
            </a:r>
            <a:r>
              <a:rPr>
                <a:solidFill>
                  <a:schemeClr val="bg1"/>
                </a:solidFill>
              </a:rPr>
              <a:t>détaillée + Carte interactive</a:t>
            </a:r>
          </a:p>
          <a:p>
            <a:r>
              <a:rPr smtClean="0">
                <a:solidFill>
                  <a:schemeClr val="bg1"/>
                </a:solidFill>
              </a:rPr>
              <a:t>Formulaire </a:t>
            </a:r>
            <a:r>
              <a:rPr>
                <a:solidFill>
                  <a:schemeClr val="bg1"/>
                </a:solidFill>
              </a:rPr>
              <a:t>de contact par email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🛠 </a:t>
            </a:r>
            <a:r>
              <a:rPr>
                <a:solidFill>
                  <a:schemeClr val="bg1"/>
                </a:solidFill>
              </a:rPr>
              <a:t>Stack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React (front-end) + Tailwind CSS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Node.js + Express (back-end)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MongoDB (base de données)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Passport.js, Multer, Nodemailer, Leaflet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🎨 </a:t>
            </a:r>
            <a:r>
              <a:rPr lang="fr-FR" b="1" dirty="0" smtClean="0">
                <a:solidFill>
                  <a:schemeClr val="bg1"/>
                </a:solidFill>
              </a:rPr>
              <a:t>Qualité visuelle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355"/>
            <a:ext cx="8229600" cy="38013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Thèmes variés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palette propre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contraste maîtrisé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</a:rPr>
              <a:t>Axes pour moderniser davantage (animations, typographie, dégradé).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27528" y="1876244"/>
            <a:ext cx="7664825" cy="6814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717188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98399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68188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365787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055173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365812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710493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072257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046234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700657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6399905" y="2346385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27528" y="988071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0 </a:t>
            </a:r>
            <a:r>
              <a:rPr lang="fr-FR" sz="9600" dirty="0" smtClean="0"/>
              <a:t>  </a:t>
            </a:r>
            <a:r>
              <a:rPr lang="fr-FR" dirty="0" smtClean="0"/>
              <a:t>1</a:t>
            </a:r>
            <a:r>
              <a:rPr lang="fr-FR" sz="9600" dirty="0" smtClean="0"/>
              <a:t>  </a:t>
            </a:r>
            <a:r>
              <a:rPr lang="fr-FR" dirty="0" smtClean="0"/>
              <a:t>2</a:t>
            </a:r>
            <a:r>
              <a:rPr lang="fr-FR" sz="9600" dirty="0" smtClean="0"/>
              <a:t>  </a:t>
            </a:r>
            <a:r>
              <a:rPr lang="fr-FR" dirty="0" smtClean="0"/>
              <a:t>3</a:t>
            </a:r>
            <a:r>
              <a:rPr lang="fr-FR" sz="9600" dirty="0" smtClean="0"/>
              <a:t>  </a:t>
            </a:r>
            <a:r>
              <a:rPr lang="fr-FR" dirty="0" smtClean="0"/>
              <a:t>4</a:t>
            </a:r>
            <a:r>
              <a:rPr lang="fr-FR" sz="9600" dirty="0" smtClean="0"/>
              <a:t>  </a:t>
            </a:r>
            <a:r>
              <a:rPr lang="fr-FR" dirty="0" smtClean="0"/>
              <a:t>5</a:t>
            </a:r>
            <a:r>
              <a:rPr lang="fr-FR" sz="9600" dirty="0" smtClean="0"/>
              <a:t>  </a:t>
            </a:r>
            <a:r>
              <a:rPr lang="fr-FR" dirty="0" smtClean="0"/>
              <a:t>6</a:t>
            </a:r>
            <a:r>
              <a:rPr lang="fr-FR" sz="9600" dirty="0" smtClean="0"/>
              <a:t>  </a:t>
            </a:r>
            <a:r>
              <a:rPr lang="fr-FR" dirty="0" smtClean="0"/>
              <a:t>7</a:t>
            </a:r>
            <a:r>
              <a:rPr lang="fr-FR" sz="9600" dirty="0" smtClean="0"/>
              <a:t>  </a:t>
            </a:r>
            <a:r>
              <a:rPr lang="fr-FR" dirty="0" smtClean="0"/>
              <a:t>8</a:t>
            </a:r>
            <a:r>
              <a:rPr lang="fr-FR" sz="9600" dirty="0" smtClean="0"/>
              <a:t>  </a:t>
            </a:r>
            <a:r>
              <a:rPr lang="fr-FR" dirty="0" smtClean="0"/>
              <a:t>9</a:t>
            </a:r>
            <a:r>
              <a:rPr lang="fr-FR" sz="9600" dirty="0" smtClean="0"/>
              <a:t>  </a:t>
            </a:r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968188" y="2224143"/>
            <a:ext cx="4123765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🖱 E</a:t>
            </a:r>
            <a:r>
              <a:rPr lang="fr-FR" spc="-1" dirty="0" smtClean="0">
                <a:solidFill>
                  <a:schemeClr val="bg1"/>
                </a:solidFill>
                <a:latin typeface="Cambria"/>
                <a:ea typeface="Noto Sans"/>
              </a:rPr>
              <a:t>rgonomie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2" y="2544792"/>
            <a:ext cx="8229600" cy="41075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Navigation fluide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interface intuitive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Barre latérale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filtres dynamiques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formulaire clair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Très bon pour l'utilisateur final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27528" y="1417638"/>
            <a:ext cx="7664825" cy="6814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17188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98399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68188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65787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55173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5812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10493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072257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46234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700657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399905" y="1887779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27528" y="529465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0 </a:t>
            </a:r>
            <a:r>
              <a:rPr lang="fr-FR" sz="9600" dirty="0" smtClean="0"/>
              <a:t>  </a:t>
            </a:r>
            <a:r>
              <a:rPr lang="fr-FR" dirty="0" smtClean="0"/>
              <a:t>1</a:t>
            </a:r>
            <a:r>
              <a:rPr lang="fr-FR" sz="9600" dirty="0" smtClean="0"/>
              <a:t>  </a:t>
            </a:r>
            <a:r>
              <a:rPr lang="fr-FR" dirty="0" smtClean="0"/>
              <a:t>2</a:t>
            </a:r>
            <a:r>
              <a:rPr lang="fr-FR" sz="9600" dirty="0" smtClean="0"/>
              <a:t>  </a:t>
            </a:r>
            <a:r>
              <a:rPr lang="fr-FR" dirty="0" smtClean="0"/>
              <a:t>3</a:t>
            </a:r>
            <a:r>
              <a:rPr lang="fr-FR" sz="9600" dirty="0" smtClean="0"/>
              <a:t>  </a:t>
            </a:r>
            <a:r>
              <a:rPr lang="fr-FR" dirty="0" smtClean="0"/>
              <a:t>4</a:t>
            </a:r>
            <a:r>
              <a:rPr lang="fr-FR" sz="9600" dirty="0" smtClean="0"/>
              <a:t>  </a:t>
            </a:r>
            <a:r>
              <a:rPr lang="fr-FR" dirty="0" smtClean="0"/>
              <a:t>5</a:t>
            </a:r>
            <a:r>
              <a:rPr lang="fr-FR" sz="9600" dirty="0" smtClean="0"/>
              <a:t>  </a:t>
            </a:r>
            <a:r>
              <a:rPr lang="fr-FR" dirty="0" smtClean="0"/>
              <a:t>6</a:t>
            </a:r>
            <a:r>
              <a:rPr lang="fr-FR" sz="9600" dirty="0" smtClean="0"/>
              <a:t>  </a:t>
            </a:r>
            <a:r>
              <a:rPr lang="fr-FR" dirty="0" smtClean="0"/>
              <a:t>7</a:t>
            </a:r>
            <a:r>
              <a:rPr lang="fr-FR" sz="9600" dirty="0" smtClean="0"/>
              <a:t>  </a:t>
            </a:r>
            <a:r>
              <a:rPr lang="fr-FR" dirty="0" smtClean="0"/>
              <a:t>8</a:t>
            </a:r>
            <a:r>
              <a:rPr lang="fr-FR" sz="9600" dirty="0" smtClean="0"/>
              <a:t>  </a:t>
            </a:r>
            <a:r>
              <a:rPr lang="fr-FR" dirty="0" smtClean="0"/>
              <a:t>9</a:t>
            </a:r>
            <a:r>
              <a:rPr lang="fr-FR" sz="9600" dirty="0" smtClean="0"/>
              <a:t>  </a:t>
            </a:r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968188" y="1765537"/>
            <a:ext cx="6149788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⚙ </a:t>
            </a:r>
            <a:r>
              <a:rPr>
                <a:solidFill>
                  <a:schemeClr val="bg1"/>
                </a:solidFill>
              </a:rPr>
              <a:t>Fonctionnalités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3" y="23320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fr-FR" dirty="0" err="1" smtClean="0">
                <a:solidFill>
                  <a:schemeClr val="bg1"/>
                </a:solidFill>
              </a:rPr>
              <a:t>Auth</a:t>
            </a:r>
            <a:r>
              <a:rPr lang="fr-FR" dirty="0" smtClean="0">
                <a:solidFill>
                  <a:schemeClr val="bg1"/>
                </a:solidFill>
              </a:rPr>
              <a:t> Google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favoris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CRUD complet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filtres puissants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pagination + recherche combinée serveur</a:t>
            </a: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State </a:t>
            </a:r>
          </a:p>
          <a:p>
            <a:pPr algn="ctr">
              <a:buNone/>
            </a:pPr>
            <a:r>
              <a:rPr lang="fr-FR" dirty="0" err="1" smtClean="0">
                <a:solidFill>
                  <a:schemeClr val="bg1"/>
                </a:solidFill>
              </a:rPr>
              <a:t>Map</a:t>
            </a:r>
            <a:endParaRPr lang="fr-FR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</a:rPr>
              <a:t>Axes (fonction plus recherché ? Moins de fonctionnalité).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27528" y="1453552"/>
            <a:ext cx="7664825" cy="6814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17188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98399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68188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6578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55173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5812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10493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07225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46234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70065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399905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27528" y="565379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0 </a:t>
            </a:r>
            <a:r>
              <a:rPr lang="fr-FR" sz="9600" dirty="0" smtClean="0"/>
              <a:t>  </a:t>
            </a:r>
            <a:r>
              <a:rPr lang="fr-FR" dirty="0" smtClean="0"/>
              <a:t>1</a:t>
            </a:r>
            <a:r>
              <a:rPr lang="fr-FR" sz="9600" dirty="0" smtClean="0"/>
              <a:t>  </a:t>
            </a:r>
            <a:r>
              <a:rPr lang="fr-FR" dirty="0" smtClean="0"/>
              <a:t>2</a:t>
            </a:r>
            <a:r>
              <a:rPr lang="fr-FR" sz="9600" dirty="0" smtClean="0"/>
              <a:t>  </a:t>
            </a:r>
            <a:r>
              <a:rPr lang="fr-FR" dirty="0" smtClean="0"/>
              <a:t>3</a:t>
            </a:r>
            <a:r>
              <a:rPr lang="fr-FR" sz="9600" dirty="0" smtClean="0"/>
              <a:t>  </a:t>
            </a:r>
            <a:r>
              <a:rPr lang="fr-FR" dirty="0" smtClean="0"/>
              <a:t>4</a:t>
            </a:r>
            <a:r>
              <a:rPr lang="fr-FR" sz="9600" dirty="0" smtClean="0"/>
              <a:t>  </a:t>
            </a:r>
            <a:r>
              <a:rPr lang="fr-FR" dirty="0" smtClean="0"/>
              <a:t>5</a:t>
            </a:r>
            <a:r>
              <a:rPr lang="fr-FR" sz="9600" dirty="0" smtClean="0"/>
              <a:t>  </a:t>
            </a:r>
            <a:r>
              <a:rPr lang="fr-FR" dirty="0" smtClean="0"/>
              <a:t>6</a:t>
            </a:r>
            <a:r>
              <a:rPr lang="fr-FR" sz="9600" dirty="0" smtClean="0"/>
              <a:t>  </a:t>
            </a:r>
            <a:r>
              <a:rPr lang="fr-FR" dirty="0" smtClean="0"/>
              <a:t>7</a:t>
            </a:r>
            <a:r>
              <a:rPr lang="fr-FR" sz="9600" dirty="0" smtClean="0"/>
              <a:t>  </a:t>
            </a:r>
            <a:r>
              <a:rPr lang="fr-FR" dirty="0" smtClean="0"/>
              <a:t>8</a:t>
            </a:r>
            <a:r>
              <a:rPr lang="fr-FR" sz="9600" dirty="0" smtClean="0"/>
              <a:t>  </a:t>
            </a:r>
            <a:r>
              <a:rPr lang="fr-FR" dirty="0" smtClean="0"/>
              <a:t>9</a:t>
            </a:r>
            <a:r>
              <a:rPr lang="fr-FR" sz="9600" dirty="0" smtClean="0"/>
              <a:t>  </a:t>
            </a:r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968187" y="1801451"/>
            <a:ext cx="5431718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🛠 </a:t>
            </a:r>
            <a:r>
              <a:rPr lang="fr-FR" b="1" dirty="0" smtClean="0">
                <a:solidFill>
                  <a:schemeClr val="bg1"/>
                </a:solidFill>
              </a:rPr>
              <a:t>Structure Back-end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3" y="2332037"/>
            <a:ext cx="8229600" cy="4525963"/>
          </a:xfrm>
        </p:spPr>
        <p:txBody>
          <a:bodyPr/>
          <a:lstStyle/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Authentification sécurisée avec sessions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Gestion complète des appartements (CRUD)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smtClean="0">
                <a:solidFill>
                  <a:schemeClr val="bg1"/>
                </a:solidFill>
              </a:rPr>
              <a:t>Upload </a:t>
            </a:r>
            <a:r>
              <a:rPr>
                <a:solidFill>
                  <a:schemeClr val="bg1"/>
                </a:solidFill>
              </a:rPr>
              <a:t>d'images (Multer)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Carte interactive (Leaflet)</a:t>
            </a:r>
          </a:p>
          <a:p>
            <a:r>
              <a:rPr smtClean="0">
                <a:solidFill>
                  <a:schemeClr val="bg1"/>
                </a:solidFill>
              </a:rPr>
              <a:t> </a:t>
            </a:r>
            <a:r>
              <a:rPr>
                <a:solidFill>
                  <a:schemeClr val="bg1"/>
                </a:solidFill>
              </a:rPr>
              <a:t>Envoi d'emails (Nodemailer)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627528" y="1453552"/>
            <a:ext cx="7664825" cy="6814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17188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98399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68188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6578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55173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5812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10493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07225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46234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70065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399905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27528" y="565379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0 </a:t>
            </a:r>
            <a:r>
              <a:rPr lang="fr-FR" sz="9600" dirty="0" smtClean="0"/>
              <a:t>  </a:t>
            </a:r>
            <a:r>
              <a:rPr lang="fr-FR" dirty="0" smtClean="0"/>
              <a:t>1</a:t>
            </a:r>
            <a:r>
              <a:rPr lang="fr-FR" sz="9600" dirty="0" smtClean="0"/>
              <a:t>  </a:t>
            </a:r>
            <a:r>
              <a:rPr lang="fr-FR" dirty="0" smtClean="0"/>
              <a:t>2</a:t>
            </a:r>
            <a:r>
              <a:rPr lang="fr-FR" sz="9600" dirty="0" smtClean="0"/>
              <a:t>  </a:t>
            </a:r>
            <a:r>
              <a:rPr lang="fr-FR" dirty="0" smtClean="0"/>
              <a:t>3</a:t>
            </a:r>
            <a:r>
              <a:rPr lang="fr-FR" sz="9600" dirty="0" smtClean="0"/>
              <a:t>  </a:t>
            </a:r>
            <a:r>
              <a:rPr lang="fr-FR" dirty="0" smtClean="0"/>
              <a:t>4</a:t>
            </a:r>
            <a:r>
              <a:rPr lang="fr-FR" sz="9600" dirty="0" smtClean="0"/>
              <a:t>  </a:t>
            </a:r>
            <a:r>
              <a:rPr lang="fr-FR" dirty="0" smtClean="0"/>
              <a:t>5</a:t>
            </a:r>
            <a:r>
              <a:rPr lang="fr-FR" sz="9600" dirty="0" smtClean="0"/>
              <a:t>  </a:t>
            </a:r>
            <a:r>
              <a:rPr lang="fr-FR" dirty="0" smtClean="0"/>
              <a:t>6</a:t>
            </a:r>
            <a:r>
              <a:rPr lang="fr-FR" sz="9600" dirty="0" smtClean="0"/>
              <a:t>  </a:t>
            </a:r>
            <a:r>
              <a:rPr lang="fr-FR" dirty="0" smtClean="0"/>
              <a:t>7</a:t>
            </a:r>
            <a:r>
              <a:rPr lang="fr-FR" sz="9600" dirty="0" smtClean="0"/>
              <a:t>  </a:t>
            </a:r>
            <a:r>
              <a:rPr lang="fr-FR" dirty="0" smtClean="0"/>
              <a:t>8</a:t>
            </a:r>
            <a:r>
              <a:rPr lang="fr-FR" sz="9600" dirty="0" smtClean="0"/>
              <a:t>  </a:t>
            </a:r>
            <a:r>
              <a:rPr lang="fr-FR" dirty="0" smtClean="0"/>
              <a:t>9</a:t>
            </a:r>
            <a:r>
              <a:rPr lang="fr-FR" sz="9600" dirty="0" smtClean="0"/>
              <a:t>  </a:t>
            </a:r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968188" y="1801451"/>
            <a:ext cx="4778188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s de Fond Site Web – Téléchargement gratuit sur Freep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44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🧱 </a:t>
            </a:r>
            <a:r>
              <a:rPr lang="fr-FR" b="1" dirty="0" smtClean="0">
                <a:solidFill>
                  <a:schemeClr val="bg1"/>
                </a:solidFill>
              </a:rPr>
              <a:t>Structure Front-end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3" y="2332037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smtClean="0">
                <a:solidFill>
                  <a:schemeClr val="bg1"/>
                </a:solidFill>
              </a:rPr>
              <a:t>Authentification </a:t>
            </a:r>
            <a:r>
              <a:rPr>
                <a:solidFill>
                  <a:schemeClr val="bg1"/>
                </a:solidFill>
              </a:rPr>
              <a:t>sécurisée avec </a:t>
            </a:r>
            <a:r>
              <a:rPr smtClean="0">
                <a:solidFill>
                  <a:schemeClr val="bg1"/>
                </a:solidFill>
              </a:rPr>
              <a:t>sessions</a:t>
            </a:r>
            <a:endParaRPr lang="fr-FR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smtClean="0">
                <a:solidFill>
                  <a:schemeClr val="bg1"/>
                </a:solidFill>
              </a:rPr>
              <a:t>Gestion </a:t>
            </a:r>
            <a:r>
              <a:rPr>
                <a:solidFill>
                  <a:schemeClr val="bg1"/>
                </a:solidFill>
              </a:rPr>
              <a:t>complète des appartements (CRUD)</a:t>
            </a:r>
          </a:p>
          <a:p>
            <a:pPr algn="ctr">
              <a:buNone/>
            </a:pPr>
            <a:r>
              <a:rPr smtClean="0">
                <a:solidFill>
                  <a:schemeClr val="bg1"/>
                </a:solidFill>
              </a:rPr>
              <a:t>Upload </a:t>
            </a:r>
            <a:r>
              <a:rPr>
                <a:solidFill>
                  <a:schemeClr val="bg1"/>
                </a:solidFill>
              </a:rPr>
              <a:t>d'images (Multer)</a:t>
            </a:r>
          </a:p>
          <a:p>
            <a:pPr algn="ctr">
              <a:buNone/>
            </a:pPr>
            <a:r>
              <a:rPr smtClean="0">
                <a:solidFill>
                  <a:schemeClr val="bg1"/>
                </a:solidFill>
              </a:rPr>
              <a:t>Carte </a:t>
            </a:r>
            <a:r>
              <a:rPr>
                <a:solidFill>
                  <a:schemeClr val="bg1"/>
                </a:solidFill>
              </a:rPr>
              <a:t>interactive (Leaflet)</a:t>
            </a:r>
          </a:p>
          <a:p>
            <a:pPr algn="ctr">
              <a:buNone/>
            </a:pPr>
            <a:r>
              <a:rPr smtClean="0">
                <a:solidFill>
                  <a:schemeClr val="bg1"/>
                </a:solidFill>
              </a:rPr>
              <a:t>Envoi </a:t>
            </a:r>
            <a:r>
              <a:rPr>
                <a:solidFill>
                  <a:schemeClr val="bg1"/>
                </a:solidFill>
              </a:rPr>
              <a:t>d'emails (</a:t>
            </a:r>
            <a:r>
              <a:rPr smtClean="0">
                <a:solidFill>
                  <a:schemeClr val="bg1"/>
                </a:solidFill>
              </a:rPr>
              <a:t>Nodemailer)</a:t>
            </a:r>
            <a:endParaRPr lang="fr-FR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fr-FR" dirty="0" smtClean="0">
                <a:solidFill>
                  <a:schemeClr val="bg1"/>
                </a:solidFill>
              </a:rPr>
              <a:t>Scrapeur </a:t>
            </a:r>
          </a:p>
          <a:p>
            <a:pPr>
              <a:buNone/>
            </a:pPr>
            <a:endParaRPr lang="fr-FR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chemeClr val="bg1"/>
                </a:solidFill>
              </a:rPr>
              <a:t>Problème avec </a:t>
            </a:r>
            <a:r>
              <a:rPr lang="fr-FR" dirty="0" err="1" smtClean="0">
                <a:solidFill>
                  <a:schemeClr val="bg1"/>
                </a:solidFill>
              </a:rPr>
              <a:t>mongose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27528" y="1453552"/>
            <a:ext cx="7664825" cy="68148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717188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798399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68188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6578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55173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365812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710493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07225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046234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700657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399905" y="1923693"/>
            <a:ext cx="45719" cy="211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27528" y="565379"/>
            <a:ext cx="7906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  0 </a:t>
            </a:r>
            <a:r>
              <a:rPr lang="fr-FR" sz="9600" dirty="0" smtClean="0"/>
              <a:t>  </a:t>
            </a:r>
            <a:r>
              <a:rPr lang="fr-FR" dirty="0" smtClean="0"/>
              <a:t>1</a:t>
            </a:r>
            <a:r>
              <a:rPr lang="fr-FR" sz="9600" dirty="0" smtClean="0"/>
              <a:t>  </a:t>
            </a:r>
            <a:r>
              <a:rPr lang="fr-FR" dirty="0" smtClean="0"/>
              <a:t>2</a:t>
            </a:r>
            <a:r>
              <a:rPr lang="fr-FR" sz="9600" dirty="0" smtClean="0"/>
              <a:t>  </a:t>
            </a:r>
            <a:r>
              <a:rPr lang="fr-FR" dirty="0" smtClean="0"/>
              <a:t>3</a:t>
            </a:r>
            <a:r>
              <a:rPr lang="fr-FR" sz="9600" dirty="0" smtClean="0"/>
              <a:t>  </a:t>
            </a:r>
            <a:r>
              <a:rPr lang="fr-FR" dirty="0" smtClean="0"/>
              <a:t>4</a:t>
            </a:r>
            <a:r>
              <a:rPr lang="fr-FR" sz="9600" dirty="0" smtClean="0"/>
              <a:t>  </a:t>
            </a:r>
            <a:r>
              <a:rPr lang="fr-FR" dirty="0" smtClean="0"/>
              <a:t>5</a:t>
            </a:r>
            <a:r>
              <a:rPr lang="fr-FR" sz="9600" dirty="0" smtClean="0"/>
              <a:t>  </a:t>
            </a:r>
            <a:r>
              <a:rPr lang="fr-FR" dirty="0" smtClean="0"/>
              <a:t>6</a:t>
            </a:r>
            <a:r>
              <a:rPr lang="fr-FR" sz="9600" dirty="0" smtClean="0"/>
              <a:t>  </a:t>
            </a:r>
            <a:r>
              <a:rPr lang="fr-FR" dirty="0" smtClean="0"/>
              <a:t>7</a:t>
            </a:r>
            <a:r>
              <a:rPr lang="fr-FR" sz="9600" dirty="0" smtClean="0"/>
              <a:t>  </a:t>
            </a:r>
            <a:r>
              <a:rPr lang="fr-FR" dirty="0" smtClean="0"/>
              <a:t>8</a:t>
            </a:r>
            <a:r>
              <a:rPr lang="fr-FR" sz="9600" dirty="0" smtClean="0"/>
              <a:t>  </a:t>
            </a:r>
            <a:r>
              <a:rPr lang="fr-FR" dirty="0" smtClean="0"/>
              <a:t>9</a:t>
            </a:r>
            <a:r>
              <a:rPr lang="fr-FR" sz="9600" dirty="0" smtClean="0"/>
              <a:t>  </a:t>
            </a:r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968188" y="1801451"/>
            <a:ext cx="4123765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354</Words>
  <Application>Microsoft Macintosh PowerPoint</Application>
  <PresentationFormat>Affichage à l'écran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Projet-immo</vt:lpstr>
      <vt:lpstr>👤 Présentation</vt:lpstr>
      <vt:lpstr>💡 Objectif du projet</vt:lpstr>
      <vt:lpstr>🛠 Stack technique</vt:lpstr>
      <vt:lpstr>🎨 Qualité visuelle</vt:lpstr>
      <vt:lpstr>🖱 Ergonomie</vt:lpstr>
      <vt:lpstr>⚙ Fonctionnalités</vt:lpstr>
      <vt:lpstr>🛠 Structure Back-end</vt:lpstr>
      <vt:lpstr>🧱 Structure Front-end</vt:lpstr>
      <vt:lpstr>📚 Ce que j’ai appris</vt:lpstr>
      <vt:lpstr>✅ 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Projet-immo</dc:title>
  <dc:creator>Simon</dc:creator>
  <dc:description>generated using python-pptx</dc:description>
  <cp:lastModifiedBy>Simon Bonduelle</cp:lastModifiedBy>
  <cp:revision>13</cp:revision>
  <dcterms:created xsi:type="dcterms:W3CDTF">2013-01-27T09:14:16Z</dcterms:created>
  <dcterms:modified xsi:type="dcterms:W3CDTF">2025-06-08T14:37:43Z</dcterms:modified>
</cp:coreProperties>
</file>