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onduel/projet-imm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hlinkClick r:id="rId3"/>
              </a:rPr>
              <a:t>P</a:t>
            </a:r>
            <a:r>
              <a:rPr lang="fr-FR" b="1" dirty="0" smtClean="0">
                <a:hlinkClick r:id="rId3"/>
              </a:rPr>
              <a:t>rojet-</a:t>
            </a:r>
            <a:r>
              <a:rPr lang="fr-FR" b="1" dirty="0" err="1" smtClean="0">
                <a:hlinkClick r:id="rId3"/>
              </a:rPr>
              <a:t>immo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Simon Bonduelle – Projet Technoweb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👤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Je m'appelle Simon Bonduelle.</a:t>
            </a:r>
          </a:p>
          <a:p>
            <a:r>
              <a:rPr>
                <a:solidFill>
                  <a:schemeClr val="bg1"/>
                </a:solidFill>
              </a:rPr>
              <a:t>Ce projet a été réalisé dans le cadre du module Techno Web 2024.</a:t>
            </a:r>
          </a:p>
          <a:p>
            <a:r>
              <a:rPr>
                <a:solidFill>
                  <a:schemeClr val="bg1"/>
                </a:solidFill>
              </a:rPr>
              <a:t>Objectif : créer une application complète de gestion d’annonces immobilières.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💡 Objectif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- Plateforme d'annonces immobilières personnalisée</a:t>
            </a:r>
          </a:p>
          <a:p>
            <a:r>
              <a:rPr>
                <a:solidFill>
                  <a:schemeClr val="bg1"/>
                </a:solidFill>
              </a:rPr>
              <a:t>- Authentification, ajout/modification/suppression de biens</a:t>
            </a:r>
          </a:p>
          <a:p>
            <a:r>
              <a:rPr>
                <a:solidFill>
                  <a:schemeClr val="bg1"/>
                </a:solidFill>
              </a:rPr>
              <a:t>- Fiche détaillée + Carte interactive</a:t>
            </a:r>
          </a:p>
          <a:p>
            <a:r>
              <a:rPr>
                <a:solidFill>
                  <a:schemeClr val="bg1"/>
                </a:solidFill>
              </a:rPr>
              <a:t>- Formulaire de contact par email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🛠 </a:t>
            </a:r>
            <a:r>
              <a:rPr>
                <a:solidFill>
                  <a:schemeClr val="bg1"/>
                </a:solidFill>
              </a:rPr>
              <a:t>Stack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• React (front-end) + Tailwind CSS</a:t>
            </a:r>
          </a:p>
          <a:p>
            <a:r>
              <a:rPr>
                <a:solidFill>
                  <a:schemeClr val="bg1"/>
                </a:solidFill>
              </a:rPr>
              <a:t>• Node.js + Express (back-end)</a:t>
            </a:r>
          </a:p>
          <a:p>
            <a:r>
              <a:rPr>
                <a:solidFill>
                  <a:schemeClr val="bg1"/>
                </a:solidFill>
              </a:rPr>
              <a:t>• MongoDB (base de données)</a:t>
            </a:r>
          </a:p>
          <a:p>
            <a:r>
              <a:rPr>
                <a:solidFill>
                  <a:schemeClr val="bg1"/>
                </a:solidFill>
              </a:rPr>
              <a:t>• Passport.js, Multer, Nodemailer, Leaflet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⚙ </a:t>
            </a:r>
            <a:r>
              <a:rPr>
                <a:solidFill>
                  <a:schemeClr val="bg1"/>
                </a:solidFill>
              </a:rPr>
              <a:t>Fonctionnalités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• Authentification sécurisée avec sessions</a:t>
            </a:r>
          </a:p>
          <a:p>
            <a:r>
              <a:rPr>
                <a:solidFill>
                  <a:schemeClr val="bg1"/>
                </a:solidFill>
              </a:rPr>
              <a:t>• Gestion complète des appartements (CRUD)</a:t>
            </a:r>
          </a:p>
          <a:p>
            <a:r>
              <a:rPr>
                <a:solidFill>
                  <a:schemeClr val="bg1"/>
                </a:solidFill>
              </a:rPr>
              <a:t>• Upload d'images (Multer)</a:t>
            </a:r>
          </a:p>
          <a:p>
            <a:r>
              <a:rPr>
                <a:solidFill>
                  <a:schemeClr val="bg1"/>
                </a:solidFill>
              </a:rPr>
              <a:t>• Carte interactive (Leaflet)</a:t>
            </a:r>
          </a:p>
          <a:p>
            <a:r>
              <a:rPr>
                <a:solidFill>
                  <a:schemeClr val="bg1"/>
                </a:solidFill>
              </a:rPr>
              <a:t>• Envoi d'emails (Nodemailer)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📚 Ce que j’ai appris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• Architecture MERN (MongoDB, Express, React, Node)</a:t>
            </a:r>
          </a:p>
          <a:p>
            <a:r>
              <a:rPr>
                <a:solidFill>
                  <a:schemeClr val="bg1"/>
                </a:solidFill>
              </a:rPr>
              <a:t>• Mise en place d’un back-end structuré avec middlewares</a:t>
            </a:r>
          </a:p>
          <a:p>
            <a:r>
              <a:rPr>
                <a:solidFill>
                  <a:schemeClr val="bg1"/>
                </a:solidFill>
              </a:rPr>
              <a:t>• Manipulation d'images et de formulaires complexes</a:t>
            </a:r>
          </a:p>
          <a:p>
            <a:r>
              <a:rPr>
                <a:solidFill>
                  <a:schemeClr val="bg1"/>
                </a:solidFill>
              </a:rPr>
              <a:t>• Publication sur GitHub, scraping de données (PAP)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• Projet fonctionnel, complet, esthétique et personnalisable</a:t>
            </a:r>
          </a:p>
          <a:p>
            <a:r>
              <a:rPr>
                <a:solidFill>
                  <a:schemeClr val="bg1"/>
                </a:solidFill>
              </a:rPr>
              <a:t>• Représente bien mes compétences et ma motivation</a:t>
            </a:r>
          </a:p>
          <a:p>
            <a:r>
              <a:rPr>
                <a:solidFill>
                  <a:schemeClr val="bg1"/>
                </a:solidFill>
              </a:rPr>
              <a:t>• Merci pour votre attention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201</Words>
  <Application>Microsoft Macintosh PowerPoint</Application>
  <PresentationFormat>Affichage à l'écran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Projet-immo</vt:lpstr>
      <vt:lpstr>👤 Présentation</vt:lpstr>
      <vt:lpstr>💡 Objectif du projet</vt:lpstr>
      <vt:lpstr>🛠 Stack technique</vt:lpstr>
      <vt:lpstr>⚙ Fonctionnalités</vt:lpstr>
      <vt:lpstr>📚 Ce que j’ai appris</vt:lpstr>
      <vt:lpstr>✅ 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Projet-immo</dc:title>
  <dc:creator>Simon</dc:creator>
  <dc:description>generated using python-pptx</dc:description>
  <cp:lastModifiedBy>Simon</cp:lastModifiedBy>
  <cp:revision>2</cp:revision>
  <dcterms:created xsi:type="dcterms:W3CDTF">2013-01-27T09:14:16Z</dcterms:created>
  <dcterms:modified xsi:type="dcterms:W3CDTF">2025-05-19T21:28:12Z</dcterms:modified>
</cp:coreProperties>
</file>