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6D49-9DA0-4734-8A49-A32F8E7F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PostGIS</a:t>
            </a:r>
            <a:r>
              <a:rPr lang="en-US" dirty="0"/>
              <a:t> 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604F-E83B-4248-A238-2A92DAF0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enable </a:t>
            </a:r>
            <a:r>
              <a:rPr lang="en-US" dirty="0" err="1"/>
              <a:t>geographics</a:t>
            </a:r>
            <a:r>
              <a:rPr lang="en-US" dirty="0"/>
              <a:t> in your </a:t>
            </a:r>
            <a:r>
              <a:rPr lang="en-US" dirty="0" err="1"/>
              <a:t>Javascript</a:t>
            </a:r>
            <a:r>
              <a:rPr lang="en-US" dirty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42313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6F2-AF8E-4F5C-8B58-A1316CF5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8958-5585-41AD-A9E2-D1D62765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24" y="1461793"/>
            <a:ext cx="4900324" cy="4195481"/>
          </a:xfrm>
        </p:spPr>
        <p:txBody>
          <a:bodyPr/>
          <a:lstStyle/>
          <a:p>
            <a:r>
              <a:rPr lang="en-US" dirty="0"/>
              <a:t>Install and enable </a:t>
            </a:r>
            <a:r>
              <a:rPr lang="en-US" dirty="0" err="1"/>
              <a:t>PostGIS</a:t>
            </a:r>
            <a:r>
              <a:rPr lang="en-US" dirty="0"/>
              <a:t> on PostgreSQL</a:t>
            </a:r>
          </a:p>
          <a:p>
            <a:r>
              <a:rPr lang="en-US" dirty="0"/>
              <a:t>Build geographic data structures</a:t>
            </a:r>
          </a:p>
          <a:p>
            <a:r>
              <a:rPr lang="en-US" dirty="0"/>
              <a:t>Locate suitable sample data</a:t>
            </a:r>
          </a:p>
          <a:p>
            <a:r>
              <a:rPr lang="en-US" dirty="0"/>
              <a:t>Seed </a:t>
            </a:r>
            <a:r>
              <a:rPr lang="en-US" dirty="0" err="1"/>
              <a:t>postGIS</a:t>
            </a:r>
            <a:r>
              <a:rPr lang="en-US" dirty="0"/>
              <a:t> with sample data</a:t>
            </a:r>
          </a:p>
          <a:p>
            <a:r>
              <a:rPr lang="en-US" dirty="0"/>
              <a:t>Perform geographic operations</a:t>
            </a:r>
          </a:p>
          <a:p>
            <a:r>
              <a:rPr lang="en-US" dirty="0"/>
              <a:t>Display results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9E96-DC34-425F-8D8F-AECEB420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98" t="37710" r="24318" b="16229"/>
          <a:stretch/>
        </p:blipFill>
        <p:spPr>
          <a:xfrm>
            <a:off x="6022108" y="418444"/>
            <a:ext cx="4051813" cy="2917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8D8B1-296F-4A2F-9DD7-C0A7EBFF5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1" t="35555" r="25395" b="14209"/>
          <a:stretch/>
        </p:blipFill>
        <p:spPr>
          <a:xfrm>
            <a:off x="5828147" y="3737085"/>
            <a:ext cx="4627418" cy="26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9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324F-9A0F-4AA3-8254-B463FCF2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6759-D3E8-4641-9A9E-59A8EED4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792"/>
            <a:ext cx="4762353" cy="4195481"/>
          </a:xfrm>
        </p:spPr>
        <p:txBody>
          <a:bodyPr/>
          <a:lstStyle/>
          <a:p>
            <a:r>
              <a:rPr lang="en-US" dirty="0"/>
              <a:t>Loading data</a:t>
            </a:r>
          </a:p>
          <a:p>
            <a:r>
              <a:rPr lang="en-US" dirty="0"/>
              <a:t>Projections</a:t>
            </a:r>
          </a:p>
          <a:p>
            <a:r>
              <a:rPr lang="en-US" dirty="0"/>
              <a:t>Spatial Indexes</a:t>
            </a:r>
          </a:p>
          <a:p>
            <a:r>
              <a:rPr lang="en-US" dirty="0" err="1"/>
              <a:t>Sequelize</a:t>
            </a:r>
            <a:r>
              <a:rPr lang="en-US" dirty="0"/>
              <a:t> </a:t>
            </a:r>
            <a:r>
              <a:rPr lang="en-US" dirty="0" err="1"/>
              <a:t>limitiations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C88750-E0AB-458E-8CBF-7C91022FD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7" t="7990" r="8271" b="52200"/>
          <a:stretch/>
        </p:blipFill>
        <p:spPr>
          <a:xfrm>
            <a:off x="4699856" y="1581727"/>
            <a:ext cx="6505524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036-8919-441D-BBB2-1DAB5B39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5D78-1C80-4986-8290-5E972C03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9" y="1461793"/>
            <a:ext cx="10451379" cy="4195481"/>
          </a:xfrm>
        </p:spPr>
        <p:txBody>
          <a:bodyPr/>
          <a:lstStyle/>
          <a:p>
            <a:r>
              <a:rPr lang="en-US" dirty="0"/>
              <a:t>Installed and enabled </a:t>
            </a:r>
            <a:r>
              <a:rPr lang="en-US" dirty="0" err="1"/>
              <a:t>PostGIS</a:t>
            </a:r>
            <a:endParaRPr lang="en-US" dirty="0"/>
          </a:p>
          <a:p>
            <a:r>
              <a:rPr lang="en-US" dirty="0"/>
              <a:t>Loaded Massachusetts town boundaries and Zip Code Tabulation Areas</a:t>
            </a:r>
          </a:p>
          <a:p>
            <a:r>
              <a:rPr lang="en-US" dirty="0"/>
              <a:t>Built a simple geographic query to find Zip Code </a:t>
            </a:r>
            <a:r>
              <a:rPr lang="en-US" dirty="0" err="1"/>
              <a:t>Tabluation</a:t>
            </a:r>
            <a:r>
              <a:rPr lang="en-US" dirty="0"/>
              <a:t> Areas inside of a town boundary.</a:t>
            </a:r>
          </a:p>
          <a:p>
            <a:r>
              <a:rPr lang="en-US" dirty="0"/>
              <a:t>Developed a simple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272E8-8709-4A06-A2D0-C55AF6FA2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0" t="28201" r="8258" b="48645"/>
          <a:stretch/>
        </p:blipFill>
        <p:spPr>
          <a:xfrm>
            <a:off x="960582" y="3934694"/>
            <a:ext cx="10876996" cy="25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2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</TotalTime>
  <Words>85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Using PostGIS with Javascript</vt:lpstr>
      <vt:lpstr>Steps to Success</vt:lpstr>
      <vt:lpstr>Issues Encountered</vt:lpstr>
      <vt:lpstr>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PostGIS with Javascript</dc:title>
  <dc:creator>Steve Bonifas</dc:creator>
  <cp:lastModifiedBy>Steve Bonifas</cp:lastModifiedBy>
  <cp:revision>9</cp:revision>
  <dcterms:created xsi:type="dcterms:W3CDTF">2019-03-09T13:46:40Z</dcterms:created>
  <dcterms:modified xsi:type="dcterms:W3CDTF">2019-03-10T14:23:44Z</dcterms:modified>
</cp:coreProperties>
</file>