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D0E7E-E0D7-4F2F-B018-1F2C28202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244" y="1163170"/>
            <a:ext cx="8361229" cy="4531659"/>
          </a:xfrm>
        </p:spPr>
        <p:txBody>
          <a:bodyPr/>
          <a:lstStyle/>
          <a:p>
            <a:pPr algn="l"/>
            <a:r>
              <a:rPr lang="es-CR" sz="4400" dirty="0"/>
              <a:t/>
            </a:r>
            <a:br>
              <a:rPr lang="es-CR" sz="4400" dirty="0"/>
            </a:br>
            <a:r>
              <a:rPr lang="es-CR" sz="4400" dirty="0"/>
              <a:t/>
            </a:r>
            <a:br>
              <a:rPr lang="es-CR" sz="4400" dirty="0"/>
            </a:br>
            <a:r>
              <a:rPr lang="es-CR" sz="4400" dirty="0"/>
              <a:t/>
            </a:r>
            <a:br>
              <a:rPr lang="es-CR" sz="4400" dirty="0"/>
            </a:br>
            <a:r>
              <a:rPr lang="es-CR" sz="4400" dirty="0"/>
              <a:t/>
            </a:r>
            <a:br>
              <a:rPr lang="es-CR" sz="4400" dirty="0"/>
            </a:br>
            <a:r>
              <a:rPr lang="es-CR" sz="4400" dirty="0"/>
              <a:t/>
            </a:r>
            <a:br>
              <a:rPr lang="es-CR" sz="4400" dirty="0"/>
            </a:br>
            <a:r>
              <a:rPr lang="es-CR" sz="4400" dirty="0"/>
              <a:t/>
            </a:r>
            <a:br>
              <a:rPr lang="es-CR" sz="4400" dirty="0"/>
            </a:br>
            <a:r>
              <a:rPr lang="es-CR" sz="4400" dirty="0"/>
              <a:t/>
            </a:r>
            <a:br>
              <a:rPr lang="es-CR" sz="4400" dirty="0"/>
            </a:br>
            <a:r>
              <a:rPr lang="es-CR" sz="4400" dirty="0"/>
              <a:t/>
            </a:r>
            <a:br>
              <a:rPr lang="es-CR" sz="4400" dirty="0"/>
            </a:br>
            <a:r>
              <a:rPr lang="es-CR" sz="4400" dirty="0"/>
              <a:t/>
            </a:r>
            <a:br>
              <a:rPr lang="es-CR" sz="4400" dirty="0"/>
            </a:br>
            <a:r>
              <a:rPr lang="es-CR" sz="4400" dirty="0"/>
              <a:t/>
            </a:r>
            <a:br>
              <a:rPr lang="es-CR" sz="4400" dirty="0"/>
            </a:br>
            <a:r>
              <a:rPr lang="es-CR" sz="4400" dirty="0"/>
              <a:t>A) </a:t>
            </a:r>
            <a:r>
              <a:rPr lang="es-CR" sz="4400" dirty="0" err="1"/>
              <a:t>How</a:t>
            </a:r>
            <a:r>
              <a:rPr lang="es-CR" sz="4400" dirty="0"/>
              <a:t> do </a:t>
            </a:r>
            <a:r>
              <a:rPr lang="es-CR" sz="4400" dirty="0" err="1"/>
              <a:t>you</a:t>
            </a:r>
            <a:r>
              <a:rPr lang="es-CR" sz="4400" dirty="0"/>
              <a:t> </a:t>
            </a:r>
            <a:r>
              <a:rPr lang="es-CR" sz="4400" dirty="0" err="1"/>
              <a:t>say</a:t>
            </a:r>
            <a:r>
              <a:rPr lang="es-CR" sz="4400" dirty="0"/>
              <a:t> “</a:t>
            </a:r>
            <a:r>
              <a:rPr lang="es-CR" sz="4400" u="sng" dirty="0"/>
              <a:t>galleta</a:t>
            </a:r>
            <a:r>
              <a:rPr lang="es-CR" sz="4400" dirty="0"/>
              <a:t>” in </a:t>
            </a:r>
            <a:r>
              <a:rPr lang="es-CR" sz="4400" dirty="0" err="1"/>
              <a:t>english</a:t>
            </a:r>
            <a:r>
              <a:rPr lang="es-CR" sz="4400" dirty="0"/>
              <a:t>? </a:t>
            </a:r>
            <a:br>
              <a:rPr lang="es-CR" sz="4400" dirty="0"/>
            </a:br>
            <a:r>
              <a:rPr lang="es-CR" sz="4400" dirty="0"/>
              <a:t>B) “cookie”</a:t>
            </a:r>
            <a:br>
              <a:rPr lang="es-CR" sz="4400" dirty="0"/>
            </a:br>
            <a:r>
              <a:rPr lang="es-CR" sz="4400" dirty="0"/>
              <a:t>A) </a:t>
            </a:r>
            <a:r>
              <a:rPr lang="es-CR" sz="4400" dirty="0" err="1"/>
              <a:t>How</a:t>
            </a:r>
            <a:r>
              <a:rPr lang="es-CR" sz="4400" dirty="0"/>
              <a:t> do </a:t>
            </a:r>
            <a:r>
              <a:rPr lang="es-CR" sz="4400" dirty="0" err="1"/>
              <a:t>you</a:t>
            </a:r>
            <a:r>
              <a:rPr lang="es-CR" sz="4400" dirty="0"/>
              <a:t> </a:t>
            </a:r>
            <a:r>
              <a:rPr lang="es-CR" sz="4400" dirty="0" err="1"/>
              <a:t>spell</a:t>
            </a:r>
            <a:r>
              <a:rPr lang="es-CR" sz="4400" dirty="0"/>
              <a:t> </a:t>
            </a:r>
            <a:r>
              <a:rPr lang="es-CR" sz="4400" dirty="0" err="1"/>
              <a:t>it</a:t>
            </a:r>
            <a:r>
              <a:rPr lang="es-CR" sz="4400" dirty="0"/>
              <a:t>?</a:t>
            </a:r>
            <a:br>
              <a:rPr lang="es-CR" sz="4400" dirty="0"/>
            </a:br>
            <a:r>
              <a:rPr lang="es-CR" sz="4400" dirty="0"/>
              <a:t>B) </a:t>
            </a:r>
            <a:r>
              <a:rPr lang="es-CR" sz="4400" b="1" dirty="0"/>
              <a:t>C – 0 – O – K –I –E-</a:t>
            </a:r>
            <a:br>
              <a:rPr lang="es-CR" sz="4400" b="1" dirty="0"/>
            </a:br>
            <a:r>
              <a:rPr lang="es-CR" sz="4400" dirty="0"/>
              <a:t/>
            </a:r>
            <a:br>
              <a:rPr lang="es-CR" sz="4400" dirty="0"/>
            </a:br>
            <a:endParaRPr lang="es-CR" sz="4400" dirty="0"/>
          </a:p>
        </p:txBody>
      </p:sp>
    </p:spTree>
    <p:extLst>
      <p:ext uri="{BB962C8B-B14F-4D97-AF65-F5344CB8AC3E}">
        <p14:creationId xmlns:p14="http://schemas.microsoft.com/office/powerpoint/2010/main" val="417154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D0E7E-E0D7-4F2F-B018-1F2C28202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sz="4400" dirty="0" err="1"/>
              <a:t>How</a:t>
            </a:r>
            <a:r>
              <a:rPr lang="es-CR" sz="4400" dirty="0"/>
              <a:t> do </a:t>
            </a:r>
            <a:r>
              <a:rPr lang="es-CR" sz="4400" dirty="0" err="1"/>
              <a:t>you</a:t>
            </a:r>
            <a:r>
              <a:rPr lang="es-CR" sz="4400" dirty="0"/>
              <a:t> </a:t>
            </a:r>
            <a:r>
              <a:rPr lang="es-CR" sz="4400" dirty="0" err="1"/>
              <a:t>say</a:t>
            </a:r>
            <a:r>
              <a:rPr lang="es-CR" sz="4400" dirty="0"/>
              <a:t> “</a:t>
            </a:r>
            <a:r>
              <a:rPr lang="es-CR" sz="4400" u="sng" dirty="0"/>
              <a:t>PAN</a:t>
            </a:r>
            <a:r>
              <a:rPr lang="es-CR" sz="4400" dirty="0"/>
              <a:t>” in </a:t>
            </a:r>
            <a:r>
              <a:rPr lang="es-CR" sz="4400" dirty="0" err="1"/>
              <a:t>english</a:t>
            </a:r>
            <a:r>
              <a:rPr lang="es-CR" sz="4400" dirty="0"/>
              <a:t>?</a:t>
            </a:r>
            <a:br>
              <a:rPr lang="es-CR" sz="4400" dirty="0"/>
            </a:br>
            <a:endParaRPr lang="es-C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300C316-4F46-4158-AB49-C360EB657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470" y="3299791"/>
            <a:ext cx="9621078" cy="2226366"/>
          </a:xfrm>
        </p:spPr>
        <p:txBody>
          <a:bodyPr>
            <a:normAutofit/>
          </a:bodyPr>
          <a:lstStyle/>
          <a:p>
            <a:r>
              <a:rPr lang="es-CR" dirty="0"/>
              <a:t>“</a:t>
            </a:r>
            <a:r>
              <a:rPr lang="es-CR" sz="2800" b="1" dirty="0"/>
              <a:t>BREAD</a:t>
            </a:r>
            <a:r>
              <a:rPr lang="es-CR" dirty="0"/>
              <a:t>”</a:t>
            </a:r>
          </a:p>
          <a:p>
            <a:endParaRPr lang="es-CR" dirty="0"/>
          </a:p>
          <a:p>
            <a:r>
              <a:rPr lang="es-CR" sz="3500" b="1" dirty="0" err="1"/>
              <a:t>How</a:t>
            </a:r>
            <a:r>
              <a:rPr lang="es-CR" sz="3500" b="1" dirty="0"/>
              <a:t> do </a:t>
            </a:r>
            <a:r>
              <a:rPr lang="es-CR" sz="3500" b="1" dirty="0" err="1"/>
              <a:t>you</a:t>
            </a:r>
            <a:r>
              <a:rPr lang="es-CR" sz="3500" b="1" dirty="0"/>
              <a:t> </a:t>
            </a:r>
            <a:r>
              <a:rPr lang="es-CR" sz="3500" b="1" dirty="0" err="1"/>
              <a:t>spell</a:t>
            </a:r>
            <a:r>
              <a:rPr lang="es-CR" sz="3500" b="1" dirty="0"/>
              <a:t> </a:t>
            </a:r>
            <a:r>
              <a:rPr lang="es-CR" sz="3500" b="1" dirty="0" err="1"/>
              <a:t>it</a:t>
            </a:r>
            <a:r>
              <a:rPr lang="es-CR" sz="3500" b="1" dirty="0"/>
              <a:t>?</a:t>
            </a:r>
          </a:p>
          <a:p>
            <a:r>
              <a:rPr lang="es-CR" sz="3500" b="1" dirty="0"/>
              <a:t>B – R – E – A –D </a:t>
            </a:r>
          </a:p>
        </p:txBody>
      </p:sp>
    </p:spTree>
    <p:extLst>
      <p:ext uri="{BB962C8B-B14F-4D97-AF65-F5344CB8AC3E}">
        <p14:creationId xmlns:p14="http://schemas.microsoft.com/office/powerpoint/2010/main" val="219626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D0E7E-E0D7-4F2F-B018-1F2C28202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sz="4400" dirty="0" err="1"/>
              <a:t>How</a:t>
            </a:r>
            <a:r>
              <a:rPr lang="es-CR" sz="4400" dirty="0"/>
              <a:t> do </a:t>
            </a:r>
            <a:r>
              <a:rPr lang="es-CR" sz="4400" dirty="0" err="1"/>
              <a:t>you</a:t>
            </a:r>
            <a:r>
              <a:rPr lang="es-CR" sz="4400" dirty="0"/>
              <a:t> </a:t>
            </a:r>
            <a:r>
              <a:rPr lang="es-CR" sz="4400" dirty="0" err="1"/>
              <a:t>say</a:t>
            </a:r>
            <a:r>
              <a:rPr lang="es-CR" sz="4400" dirty="0"/>
              <a:t> “</a:t>
            </a:r>
            <a:r>
              <a:rPr lang="es-CR" sz="4400" u="sng" dirty="0"/>
              <a:t>CANELA</a:t>
            </a:r>
            <a:r>
              <a:rPr lang="es-CR" sz="4400" dirty="0"/>
              <a:t>” in </a:t>
            </a:r>
            <a:r>
              <a:rPr lang="es-CR" sz="4400" dirty="0" err="1"/>
              <a:t>english</a:t>
            </a:r>
            <a:r>
              <a:rPr lang="es-CR" sz="4400" dirty="0"/>
              <a:t>?</a:t>
            </a:r>
            <a:br>
              <a:rPr lang="es-CR" sz="4400" dirty="0"/>
            </a:br>
            <a:endParaRPr lang="es-C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300C316-4F46-4158-AB49-C360EB657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470" y="3299791"/>
            <a:ext cx="9621078" cy="2226366"/>
          </a:xfrm>
        </p:spPr>
        <p:txBody>
          <a:bodyPr>
            <a:normAutofit/>
          </a:bodyPr>
          <a:lstStyle/>
          <a:p>
            <a:r>
              <a:rPr lang="es-CR" dirty="0"/>
              <a:t>“</a:t>
            </a:r>
            <a:r>
              <a:rPr lang="es-CR" sz="2800" b="1" dirty="0"/>
              <a:t>CINNAMON</a:t>
            </a:r>
            <a:r>
              <a:rPr lang="es-CR" dirty="0"/>
              <a:t>”</a:t>
            </a:r>
          </a:p>
          <a:p>
            <a:endParaRPr lang="es-CR" dirty="0"/>
          </a:p>
          <a:p>
            <a:r>
              <a:rPr lang="es-CR" sz="3500" b="1" dirty="0" err="1"/>
              <a:t>How</a:t>
            </a:r>
            <a:r>
              <a:rPr lang="es-CR" sz="3500" b="1" dirty="0"/>
              <a:t> do </a:t>
            </a:r>
            <a:r>
              <a:rPr lang="es-CR" sz="3500" b="1" dirty="0" err="1"/>
              <a:t>you</a:t>
            </a:r>
            <a:r>
              <a:rPr lang="es-CR" sz="3500" b="1" dirty="0"/>
              <a:t> </a:t>
            </a:r>
            <a:r>
              <a:rPr lang="es-CR" sz="3500" b="1" dirty="0" err="1"/>
              <a:t>spell</a:t>
            </a:r>
            <a:r>
              <a:rPr lang="es-CR" sz="3500" b="1" dirty="0"/>
              <a:t> </a:t>
            </a:r>
            <a:r>
              <a:rPr lang="es-CR" sz="3500" b="1" dirty="0" err="1"/>
              <a:t>it</a:t>
            </a:r>
            <a:r>
              <a:rPr lang="es-CR" sz="3500" b="1" dirty="0"/>
              <a:t>?</a:t>
            </a:r>
          </a:p>
          <a:p>
            <a:r>
              <a:rPr lang="es-CR" sz="3500" b="1" dirty="0"/>
              <a:t>C – I – N – N - A –M – O - N </a:t>
            </a:r>
          </a:p>
        </p:txBody>
      </p:sp>
    </p:spTree>
    <p:extLst>
      <p:ext uri="{BB962C8B-B14F-4D97-AF65-F5344CB8AC3E}">
        <p14:creationId xmlns:p14="http://schemas.microsoft.com/office/powerpoint/2010/main" val="365003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D0E7E-E0D7-4F2F-B018-1F2C28202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sz="4400" dirty="0" err="1"/>
              <a:t>How</a:t>
            </a:r>
            <a:r>
              <a:rPr lang="es-CR" sz="4400" dirty="0"/>
              <a:t> do </a:t>
            </a:r>
            <a:r>
              <a:rPr lang="es-CR" sz="4400" dirty="0" err="1"/>
              <a:t>you</a:t>
            </a:r>
            <a:r>
              <a:rPr lang="es-CR" sz="4400" dirty="0"/>
              <a:t> </a:t>
            </a:r>
            <a:r>
              <a:rPr lang="es-CR" sz="4400" dirty="0" err="1"/>
              <a:t>say</a:t>
            </a:r>
            <a:r>
              <a:rPr lang="es-CR" sz="4400" dirty="0"/>
              <a:t> “</a:t>
            </a:r>
            <a:r>
              <a:rPr lang="es-CR" sz="4400" u="sng" dirty="0"/>
              <a:t>ABEJA</a:t>
            </a:r>
            <a:r>
              <a:rPr lang="es-CR" sz="4400" dirty="0"/>
              <a:t>” in </a:t>
            </a:r>
            <a:r>
              <a:rPr lang="es-CR" sz="4400" dirty="0" err="1"/>
              <a:t>english</a:t>
            </a:r>
            <a:r>
              <a:rPr lang="es-CR" sz="4400" dirty="0"/>
              <a:t>?</a:t>
            </a:r>
            <a:br>
              <a:rPr lang="es-CR" sz="4400" dirty="0"/>
            </a:br>
            <a:endParaRPr lang="es-C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300C316-4F46-4158-AB49-C360EB657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470" y="3299791"/>
            <a:ext cx="9621078" cy="2226366"/>
          </a:xfrm>
        </p:spPr>
        <p:txBody>
          <a:bodyPr>
            <a:normAutofit/>
          </a:bodyPr>
          <a:lstStyle/>
          <a:p>
            <a:r>
              <a:rPr lang="es-CR" dirty="0"/>
              <a:t>“</a:t>
            </a:r>
            <a:r>
              <a:rPr lang="es-CR" sz="2800" b="1" dirty="0"/>
              <a:t>BEE</a:t>
            </a:r>
            <a:r>
              <a:rPr lang="es-CR" dirty="0"/>
              <a:t>”</a:t>
            </a:r>
          </a:p>
          <a:p>
            <a:endParaRPr lang="es-CR" dirty="0"/>
          </a:p>
          <a:p>
            <a:r>
              <a:rPr lang="es-CR" sz="3500" b="1" dirty="0" err="1"/>
              <a:t>How</a:t>
            </a:r>
            <a:r>
              <a:rPr lang="es-CR" sz="3500" b="1" dirty="0"/>
              <a:t> do </a:t>
            </a:r>
            <a:r>
              <a:rPr lang="es-CR" sz="3500" b="1" dirty="0" err="1"/>
              <a:t>you</a:t>
            </a:r>
            <a:r>
              <a:rPr lang="es-CR" sz="3500" b="1" dirty="0"/>
              <a:t> </a:t>
            </a:r>
            <a:r>
              <a:rPr lang="es-CR" sz="3500" b="1" dirty="0" err="1"/>
              <a:t>spell</a:t>
            </a:r>
            <a:r>
              <a:rPr lang="es-CR" sz="3500" b="1" dirty="0"/>
              <a:t> </a:t>
            </a:r>
            <a:r>
              <a:rPr lang="es-CR" sz="3500" b="1" dirty="0" err="1"/>
              <a:t>it</a:t>
            </a:r>
            <a:r>
              <a:rPr lang="es-CR" sz="3500" b="1" dirty="0"/>
              <a:t>?</a:t>
            </a:r>
          </a:p>
          <a:p>
            <a:r>
              <a:rPr lang="es-CR" sz="3500" b="1" dirty="0"/>
              <a:t>B – E – E </a:t>
            </a:r>
          </a:p>
        </p:txBody>
      </p:sp>
    </p:spTree>
    <p:extLst>
      <p:ext uri="{BB962C8B-B14F-4D97-AF65-F5344CB8AC3E}">
        <p14:creationId xmlns:p14="http://schemas.microsoft.com/office/powerpoint/2010/main" val="219224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D0E7E-E0D7-4F2F-B018-1F2C28202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571" y="383732"/>
            <a:ext cx="8361229" cy="2667480"/>
          </a:xfrm>
        </p:spPr>
        <p:txBody>
          <a:bodyPr/>
          <a:lstStyle/>
          <a:p>
            <a:r>
              <a:rPr lang="es-CR" sz="4400" dirty="0"/>
              <a:t>A )</a:t>
            </a:r>
            <a:r>
              <a:rPr lang="es-CR" sz="4400" dirty="0" err="1"/>
              <a:t>How</a:t>
            </a:r>
            <a:r>
              <a:rPr lang="es-CR" sz="4400" dirty="0"/>
              <a:t> do </a:t>
            </a:r>
            <a:r>
              <a:rPr lang="es-CR" sz="4400" dirty="0" err="1"/>
              <a:t>you</a:t>
            </a:r>
            <a:r>
              <a:rPr lang="es-CR" sz="4400" dirty="0"/>
              <a:t> </a:t>
            </a:r>
            <a:r>
              <a:rPr lang="es-CR" sz="4400" dirty="0" err="1"/>
              <a:t>say</a:t>
            </a:r>
            <a:r>
              <a:rPr lang="es-CR" sz="4400" dirty="0"/>
              <a:t> “</a:t>
            </a:r>
            <a:r>
              <a:rPr lang="es-CR" sz="4400" u="sng" dirty="0"/>
              <a:t>_______</a:t>
            </a:r>
            <a:r>
              <a:rPr lang="es-CR" sz="4400" dirty="0"/>
              <a:t>” in </a:t>
            </a:r>
            <a:r>
              <a:rPr lang="es-CR" sz="4400" dirty="0" err="1"/>
              <a:t>english</a:t>
            </a:r>
            <a:r>
              <a:rPr lang="es-CR" sz="4400" dirty="0"/>
              <a:t>? </a:t>
            </a:r>
            <a:r>
              <a:rPr lang="es-CR" sz="1600" b="1" dirty="0">
                <a:highlight>
                  <a:srgbClr val="FFFF00"/>
                </a:highlight>
              </a:rPr>
              <a:t>(WORD IN SPANISH)</a:t>
            </a:r>
            <a:br>
              <a:rPr lang="es-CR" sz="1600" b="1" dirty="0">
                <a:highlight>
                  <a:srgbClr val="FFFF00"/>
                </a:highlight>
              </a:rPr>
            </a:br>
            <a:endParaRPr lang="es-CR" sz="1600" b="1" dirty="0">
              <a:highlight>
                <a:srgbClr val="FFFF00"/>
              </a:highligh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300C316-4F46-4158-AB49-C360EB657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46" y="2197913"/>
            <a:ext cx="9621078" cy="4033808"/>
          </a:xfrm>
        </p:spPr>
        <p:txBody>
          <a:bodyPr>
            <a:normAutofit lnSpcReduction="10000"/>
          </a:bodyPr>
          <a:lstStyle/>
          <a:p>
            <a:r>
              <a:rPr lang="es-CR" dirty="0"/>
              <a:t>“         </a:t>
            </a:r>
            <a:r>
              <a:rPr lang="es-CR" b="1" dirty="0"/>
              <a:t>     </a:t>
            </a:r>
            <a:r>
              <a:rPr lang="es-CR" b="1" dirty="0">
                <a:solidFill>
                  <a:srgbClr val="0070C0"/>
                </a:solidFill>
              </a:rPr>
              <a:t>                    </a:t>
            </a:r>
          </a:p>
          <a:p>
            <a:pPr algn="l"/>
            <a:r>
              <a:rPr lang="es-CR" b="1" dirty="0">
                <a:solidFill>
                  <a:srgbClr val="0070C0"/>
                </a:solidFill>
              </a:rPr>
              <a:t> </a:t>
            </a:r>
          </a:p>
          <a:p>
            <a:pPr algn="l"/>
            <a:r>
              <a:rPr lang="es-CR" sz="5900" dirty="0"/>
              <a:t>  </a:t>
            </a:r>
            <a:r>
              <a:rPr lang="es-CR" sz="5400" dirty="0"/>
              <a:t>B)        “______________”</a:t>
            </a:r>
          </a:p>
          <a:p>
            <a:pPr algn="l"/>
            <a:r>
              <a:rPr lang="es-CR" sz="5400" b="1" dirty="0"/>
              <a:t>            </a:t>
            </a:r>
            <a:r>
              <a:rPr lang="es-CR" sz="3800" b="1" dirty="0">
                <a:highlight>
                  <a:srgbClr val="FFFF00"/>
                </a:highlight>
              </a:rPr>
              <a:t>(WORD IN ENGLISH</a:t>
            </a:r>
          </a:p>
          <a:p>
            <a:pPr algn="l"/>
            <a:r>
              <a:rPr lang="es-CR" sz="4000" b="1" dirty="0"/>
              <a:t>    A) </a:t>
            </a:r>
            <a:r>
              <a:rPr lang="es-CR" sz="4000" b="1" dirty="0" err="1"/>
              <a:t>How</a:t>
            </a:r>
            <a:r>
              <a:rPr lang="es-CR" sz="4000" b="1" dirty="0"/>
              <a:t> do </a:t>
            </a:r>
            <a:r>
              <a:rPr lang="es-CR" sz="4000" b="1" dirty="0" err="1"/>
              <a:t>you</a:t>
            </a:r>
            <a:r>
              <a:rPr lang="es-CR" sz="4000" b="1" dirty="0"/>
              <a:t> </a:t>
            </a:r>
            <a:r>
              <a:rPr lang="es-CR" sz="4000" b="1" dirty="0" err="1"/>
              <a:t>spell</a:t>
            </a:r>
            <a:r>
              <a:rPr lang="es-CR" sz="4000" b="1" dirty="0"/>
              <a:t> </a:t>
            </a:r>
            <a:r>
              <a:rPr lang="es-CR" sz="4000" b="1" dirty="0" err="1"/>
              <a:t>it</a:t>
            </a:r>
            <a:r>
              <a:rPr lang="es-CR" sz="4000" b="1" dirty="0"/>
              <a:t>?   </a:t>
            </a:r>
          </a:p>
          <a:p>
            <a:pPr algn="l"/>
            <a:r>
              <a:rPr lang="es-CR" sz="4000" b="1" dirty="0"/>
              <a:t>   B) </a:t>
            </a:r>
            <a:r>
              <a:rPr lang="es-CR" sz="2400" dirty="0"/>
              <a:t>(</a:t>
            </a:r>
            <a:r>
              <a:rPr lang="es-CR" sz="2100" dirty="0" err="1"/>
              <a:t>You</a:t>
            </a:r>
            <a:r>
              <a:rPr lang="es-CR" sz="2100" dirty="0"/>
              <a:t> </a:t>
            </a:r>
            <a:r>
              <a:rPr lang="es-CR" sz="2100" dirty="0" err="1"/>
              <a:t>spell</a:t>
            </a:r>
            <a:r>
              <a:rPr lang="es-CR" sz="2100" dirty="0"/>
              <a:t> </a:t>
            </a:r>
            <a:r>
              <a:rPr lang="es-CR" sz="2100" dirty="0" err="1"/>
              <a:t>here</a:t>
            </a:r>
            <a:r>
              <a:rPr lang="es-CR" sz="2100" dirty="0"/>
              <a:t>: __ __ __ __ __ __ __ __ )</a:t>
            </a:r>
          </a:p>
        </p:txBody>
      </p:sp>
      <p:sp>
        <p:nvSpPr>
          <p:cNvPr id="4" name="Flecha: doblada hacia arriba 3">
            <a:extLst>
              <a:ext uri="{FF2B5EF4-FFF2-40B4-BE49-F238E27FC236}">
                <a16:creationId xmlns:a16="http://schemas.microsoft.com/office/drawing/2014/main" xmlns="" id="{94252610-2249-44E0-9DF8-00691BA51CDE}"/>
              </a:ext>
            </a:extLst>
          </p:cNvPr>
          <p:cNvSpPr/>
          <p:nvPr/>
        </p:nvSpPr>
        <p:spPr>
          <a:xfrm>
            <a:off x="7964761" y="2221218"/>
            <a:ext cx="622853" cy="437322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Flecha: doblada hacia arriba 4">
            <a:extLst>
              <a:ext uri="{FF2B5EF4-FFF2-40B4-BE49-F238E27FC236}">
                <a16:creationId xmlns:a16="http://schemas.microsoft.com/office/drawing/2014/main" xmlns="" id="{AFCD2159-7C4F-4006-BC8C-96EEA5A81D6F}"/>
              </a:ext>
            </a:extLst>
          </p:cNvPr>
          <p:cNvSpPr/>
          <p:nvPr/>
        </p:nvSpPr>
        <p:spPr>
          <a:xfrm>
            <a:off x="7063818" y="3888536"/>
            <a:ext cx="900943" cy="652562"/>
          </a:xfrm>
          <a:prstGeom prst="bentUpArrow">
            <a:avLst>
              <a:gd name="adj1" fmla="val 27141"/>
              <a:gd name="adj2" fmla="val 25000"/>
              <a:gd name="adj3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3280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xmlns="" id="{6113CB76-5DE9-45ED-BDCF-E41F4C059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D0E7E-E0D7-4F2F-B018-1F2C28202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2592277"/>
            <a:ext cx="5607908" cy="3254321"/>
          </a:xfrm>
        </p:spPr>
        <p:txBody>
          <a:bodyPr>
            <a:normAutofit fontScale="90000"/>
          </a:bodyPr>
          <a:lstStyle/>
          <a:p>
            <a:pPr algn="l"/>
            <a:r>
              <a:rPr lang="es-CR" sz="1800" dirty="0"/>
              <a:t/>
            </a:r>
            <a:br>
              <a:rPr lang="es-CR" sz="1800" dirty="0"/>
            </a:br>
            <a:r>
              <a:rPr lang="es-CR" sz="1800" dirty="0"/>
              <a:t/>
            </a:r>
            <a:br>
              <a:rPr lang="es-CR" sz="1800" dirty="0"/>
            </a:br>
            <a:r>
              <a:rPr lang="es-CR" sz="3100" b="1" dirty="0"/>
              <a:t>A</a:t>
            </a:r>
            <a:r>
              <a:rPr lang="es-CR" sz="3100" dirty="0"/>
              <a:t>) </a:t>
            </a:r>
            <a:r>
              <a:rPr lang="es-CR" sz="3100" dirty="0" err="1"/>
              <a:t>How</a:t>
            </a:r>
            <a:r>
              <a:rPr lang="es-CR" sz="3100" dirty="0"/>
              <a:t> do </a:t>
            </a:r>
            <a:r>
              <a:rPr lang="es-CR" sz="3100" dirty="0" err="1"/>
              <a:t>you</a:t>
            </a:r>
            <a:r>
              <a:rPr lang="es-CR" sz="3100" dirty="0"/>
              <a:t> </a:t>
            </a:r>
            <a:r>
              <a:rPr lang="es-CR" sz="3100" dirty="0" err="1"/>
              <a:t>say</a:t>
            </a:r>
            <a:r>
              <a:rPr lang="es-CR" sz="3100" dirty="0"/>
              <a:t> “</a:t>
            </a:r>
            <a:r>
              <a:rPr lang="es-CR" sz="3100" u="sng" dirty="0">
                <a:highlight>
                  <a:srgbClr val="00FFFF"/>
                </a:highlight>
              </a:rPr>
              <a:t>cobija</a:t>
            </a:r>
            <a:r>
              <a:rPr lang="es-CR" sz="3100" dirty="0"/>
              <a:t>” in </a:t>
            </a:r>
            <a:r>
              <a:rPr lang="es-CR" sz="3100" dirty="0" err="1"/>
              <a:t>english</a:t>
            </a:r>
            <a:r>
              <a:rPr lang="es-CR" sz="3100" dirty="0"/>
              <a:t>? </a:t>
            </a:r>
            <a:br>
              <a:rPr lang="es-CR" sz="3100" dirty="0"/>
            </a:br>
            <a:r>
              <a:rPr lang="es-CR" sz="3100" dirty="0"/>
              <a:t/>
            </a:r>
            <a:br>
              <a:rPr lang="es-CR" sz="3100" dirty="0"/>
            </a:br>
            <a:r>
              <a:rPr lang="es-CR" sz="3100" b="1" dirty="0"/>
              <a:t>B</a:t>
            </a:r>
            <a:r>
              <a:rPr lang="es-CR" sz="3100" dirty="0"/>
              <a:t>) “cobija”? </a:t>
            </a:r>
            <a:br>
              <a:rPr lang="es-CR" sz="3100" dirty="0"/>
            </a:br>
            <a:r>
              <a:rPr lang="es-CR" sz="3100" dirty="0"/>
              <a:t>     “I </a:t>
            </a:r>
            <a:r>
              <a:rPr lang="es-CR" sz="3100" dirty="0" err="1"/>
              <a:t>don’t</a:t>
            </a:r>
            <a:r>
              <a:rPr lang="es-CR" sz="3100" dirty="0"/>
              <a:t> </a:t>
            </a:r>
            <a:r>
              <a:rPr lang="es-CR" sz="3100" dirty="0" err="1"/>
              <a:t>know</a:t>
            </a:r>
            <a:r>
              <a:rPr lang="es-CR" sz="3100" dirty="0"/>
              <a:t>”</a:t>
            </a:r>
            <a:br>
              <a:rPr lang="es-CR" sz="3100" dirty="0"/>
            </a:br>
            <a:r>
              <a:rPr lang="es-CR" sz="3100" dirty="0"/>
              <a:t>    Do </a:t>
            </a:r>
            <a:r>
              <a:rPr lang="es-CR" sz="3100" dirty="0" err="1"/>
              <a:t>you</a:t>
            </a:r>
            <a:r>
              <a:rPr lang="es-CR" sz="3100" dirty="0"/>
              <a:t> </a:t>
            </a:r>
            <a:r>
              <a:rPr lang="es-CR" sz="3100" dirty="0" err="1"/>
              <a:t>know</a:t>
            </a:r>
            <a:r>
              <a:rPr lang="es-CR" sz="3100" dirty="0"/>
              <a:t>?</a:t>
            </a:r>
            <a:br>
              <a:rPr lang="es-CR" sz="3100" dirty="0"/>
            </a:br>
            <a:r>
              <a:rPr lang="es-CR" sz="3100" dirty="0"/>
              <a:t/>
            </a:r>
            <a:br>
              <a:rPr lang="es-CR" sz="3100" dirty="0"/>
            </a:br>
            <a:r>
              <a:rPr lang="es-CR" sz="3100" b="1" dirty="0"/>
              <a:t>A</a:t>
            </a:r>
            <a:r>
              <a:rPr lang="es-CR" sz="3100" dirty="0"/>
              <a:t>) Yes. </a:t>
            </a:r>
            <a:r>
              <a:rPr lang="es-CR" sz="3100" dirty="0" err="1"/>
              <a:t>It</a:t>
            </a:r>
            <a:r>
              <a:rPr lang="es-CR" sz="3100" dirty="0"/>
              <a:t> </a:t>
            </a:r>
            <a:r>
              <a:rPr lang="es-CR" sz="3100" dirty="0" err="1"/>
              <a:t>is</a:t>
            </a:r>
            <a:r>
              <a:rPr lang="es-CR" sz="3100" dirty="0"/>
              <a:t> “</a:t>
            </a:r>
            <a:r>
              <a:rPr lang="es-CR" sz="3100" dirty="0" err="1">
                <a:highlight>
                  <a:srgbClr val="00FFFF"/>
                </a:highlight>
              </a:rPr>
              <a:t>blanket</a:t>
            </a:r>
            <a:r>
              <a:rPr lang="es-CR" sz="3100" dirty="0"/>
              <a:t>”</a:t>
            </a:r>
            <a:br>
              <a:rPr lang="es-CR" sz="3100" dirty="0"/>
            </a:br>
            <a:r>
              <a:rPr lang="es-CR" sz="3100" b="1" dirty="0"/>
              <a:t>b</a:t>
            </a:r>
            <a:r>
              <a:rPr lang="es-CR" sz="3100" dirty="0"/>
              <a:t>) </a:t>
            </a:r>
            <a:r>
              <a:rPr lang="es-CR" sz="3100" dirty="0" err="1"/>
              <a:t>how</a:t>
            </a:r>
            <a:r>
              <a:rPr lang="es-CR" sz="3100" dirty="0"/>
              <a:t> do </a:t>
            </a:r>
            <a:r>
              <a:rPr lang="es-CR" sz="3100" dirty="0" err="1"/>
              <a:t>you</a:t>
            </a:r>
            <a:r>
              <a:rPr lang="es-CR" sz="3100" dirty="0"/>
              <a:t> </a:t>
            </a:r>
            <a:r>
              <a:rPr lang="es-CR" sz="3100" dirty="0" err="1"/>
              <a:t>spell</a:t>
            </a:r>
            <a:r>
              <a:rPr lang="es-CR" sz="3100" dirty="0"/>
              <a:t> </a:t>
            </a:r>
            <a:r>
              <a:rPr lang="es-CR" sz="3100" dirty="0" err="1"/>
              <a:t>it</a:t>
            </a:r>
            <a:r>
              <a:rPr lang="es-CR" sz="3100" dirty="0"/>
              <a:t>?</a:t>
            </a:r>
            <a:br>
              <a:rPr lang="es-CR" sz="3100" dirty="0"/>
            </a:br>
            <a:r>
              <a:rPr lang="es-CR" sz="3100" b="1" dirty="0"/>
              <a:t>A</a:t>
            </a:r>
            <a:r>
              <a:rPr lang="es-CR" sz="3100" dirty="0"/>
              <a:t>) b – l - a – n – k – e – t </a:t>
            </a:r>
            <a:br>
              <a:rPr lang="es-CR" sz="3100" dirty="0"/>
            </a:br>
            <a:r>
              <a:rPr lang="es-CR" sz="3100" b="1" dirty="0"/>
              <a:t>B</a:t>
            </a:r>
            <a:r>
              <a:rPr lang="es-CR" sz="3100" dirty="0"/>
              <a:t>) oh. Ok!</a:t>
            </a:r>
            <a:r>
              <a:rPr lang="es-CR" sz="3100" b="1" dirty="0"/>
              <a:t/>
            </a:r>
            <a:br>
              <a:rPr lang="es-CR" sz="3100" b="1" dirty="0"/>
            </a:br>
            <a:r>
              <a:rPr lang="es-CR" sz="1800" dirty="0"/>
              <a:t/>
            </a:r>
            <a:br>
              <a:rPr lang="es-CR" sz="1800" dirty="0"/>
            </a:br>
            <a:endParaRPr lang="es-CR" sz="18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F6AE25D8-8EF9-4A70-AE28-DD9B8A02AB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4721739" cy="5349671"/>
            <a:chOff x="752858" y="744469"/>
            <a:chExt cx="4721739" cy="534967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xmlns="" id="{47BE8E0A-23D8-49BB-8A56-66C0106176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99584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xmlns="" id="{F4F0FDAA-96B4-4AC1-8E4C-25B545A166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30" name="Picture 6" descr="I DON'T KNOW - Photos | Facebook">
            <a:extLst>
              <a:ext uri="{FF2B5EF4-FFF2-40B4-BE49-F238E27FC236}">
                <a16:creationId xmlns:a16="http://schemas.microsoft.com/office/drawing/2014/main" xmlns="" id="{93A1FE4B-A923-4B54-8D21-9411E3E90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6548" y="1640828"/>
            <a:ext cx="3275013" cy="372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aasa Infinity Blanket - Interismo Online Shop Global">
            <a:extLst>
              <a:ext uri="{FF2B5EF4-FFF2-40B4-BE49-F238E27FC236}">
                <a16:creationId xmlns:a16="http://schemas.microsoft.com/office/drawing/2014/main" xmlns="" id="{7775D00D-AC1C-4783-8E25-FD316A86A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8471" y="1640828"/>
            <a:ext cx="2518472" cy="203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What are some other ways of saying, 'I don't know'? - Quora">
            <a:extLst>
              <a:ext uri="{FF2B5EF4-FFF2-40B4-BE49-F238E27FC236}">
                <a16:creationId xmlns:a16="http://schemas.microsoft.com/office/drawing/2014/main" xmlns="" id="{44CBEEB4-786E-4E94-9B4B-AEB3E5B36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859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xmlns="" id="{6113CB76-5DE9-45ED-BDCF-E41F4C059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D0E7E-E0D7-4F2F-B018-1F2C28202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1234" y="1586009"/>
            <a:ext cx="5607908" cy="3990781"/>
          </a:xfrm>
        </p:spPr>
        <p:txBody>
          <a:bodyPr>
            <a:normAutofit fontScale="90000"/>
          </a:bodyPr>
          <a:lstStyle/>
          <a:p>
            <a:pPr algn="l"/>
            <a:r>
              <a:rPr lang="es-CR" sz="1800" dirty="0"/>
              <a:t/>
            </a:r>
            <a:br>
              <a:rPr lang="es-CR" sz="1800" dirty="0"/>
            </a:br>
            <a:r>
              <a:rPr lang="es-CR" sz="1800" dirty="0"/>
              <a:t/>
            </a:r>
            <a:br>
              <a:rPr lang="es-CR" sz="1800" dirty="0"/>
            </a:br>
            <a:r>
              <a:rPr lang="es-CR" sz="1800" b="1" dirty="0"/>
              <a:t>A</a:t>
            </a:r>
            <a:r>
              <a:rPr lang="es-CR" sz="2200" dirty="0"/>
              <a:t>) </a:t>
            </a:r>
            <a:r>
              <a:rPr lang="es-CR" sz="2200" dirty="0" err="1"/>
              <a:t>How</a:t>
            </a:r>
            <a:r>
              <a:rPr lang="es-CR" sz="2200" dirty="0"/>
              <a:t> do </a:t>
            </a:r>
            <a:r>
              <a:rPr lang="es-CR" sz="2200" dirty="0" err="1"/>
              <a:t>you</a:t>
            </a:r>
            <a:r>
              <a:rPr lang="es-CR" sz="2200" dirty="0"/>
              <a:t> </a:t>
            </a:r>
            <a:r>
              <a:rPr lang="es-CR" sz="2200" dirty="0" err="1"/>
              <a:t>say</a:t>
            </a:r>
            <a:r>
              <a:rPr lang="es-CR" sz="2200" dirty="0"/>
              <a:t> “</a:t>
            </a:r>
            <a:r>
              <a:rPr lang="es-CR" sz="2200" u="sng" dirty="0">
                <a:highlight>
                  <a:srgbClr val="00FFFF"/>
                </a:highlight>
              </a:rPr>
              <a:t>almohadón</a:t>
            </a:r>
            <a:r>
              <a:rPr lang="es-CR" sz="2200" dirty="0"/>
              <a:t>” in </a:t>
            </a:r>
            <a:r>
              <a:rPr lang="es-CR" sz="2200" dirty="0" err="1"/>
              <a:t>english</a:t>
            </a:r>
            <a:r>
              <a:rPr lang="es-CR" sz="2200" dirty="0"/>
              <a:t>? </a:t>
            </a:r>
            <a:br>
              <a:rPr lang="es-CR" sz="2200" dirty="0"/>
            </a:br>
            <a:r>
              <a:rPr lang="es-CR" sz="2200" dirty="0"/>
              <a:t/>
            </a:r>
            <a:br>
              <a:rPr lang="es-CR" sz="2200" dirty="0"/>
            </a:br>
            <a:r>
              <a:rPr lang="es-CR" sz="2200" b="1" dirty="0"/>
              <a:t>B</a:t>
            </a:r>
            <a:r>
              <a:rPr lang="es-CR" sz="2200" dirty="0"/>
              <a:t>) “almohadón ”? </a:t>
            </a:r>
            <a:br>
              <a:rPr lang="es-CR" sz="2200" dirty="0"/>
            </a:br>
            <a:r>
              <a:rPr lang="es-CR" sz="2200" dirty="0"/>
              <a:t>     “</a:t>
            </a:r>
            <a:r>
              <a:rPr lang="es-CR" sz="2200" dirty="0" err="1"/>
              <a:t>I’m</a:t>
            </a:r>
            <a:r>
              <a:rPr lang="es-CR" sz="2200" dirty="0"/>
              <a:t> </a:t>
            </a:r>
            <a:r>
              <a:rPr lang="es-CR" sz="2200" dirty="0" err="1"/>
              <a:t>not</a:t>
            </a:r>
            <a:r>
              <a:rPr lang="es-CR" sz="2200" dirty="0"/>
              <a:t> </a:t>
            </a:r>
            <a:r>
              <a:rPr lang="es-CR" sz="2200" dirty="0" err="1"/>
              <a:t>sure</a:t>
            </a:r>
            <a:r>
              <a:rPr lang="es-CR" sz="2200" dirty="0"/>
              <a:t>”</a:t>
            </a:r>
            <a:br>
              <a:rPr lang="es-CR" sz="2200" dirty="0"/>
            </a:br>
            <a:r>
              <a:rPr lang="es-CR" sz="2200" dirty="0"/>
              <a:t>       </a:t>
            </a:r>
            <a:r>
              <a:rPr lang="es-CR" sz="2200" dirty="0" err="1"/>
              <a:t>Is</a:t>
            </a:r>
            <a:r>
              <a:rPr lang="es-CR" sz="2200" dirty="0"/>
              <a:t> </a:t>
            </a:r>
            <a:r>
              <a:rPr lang="es-CR" sz="2200" dirty="0" err="1"/>
              <a:t>it</a:t>
            </a:r>
            <a:r>
              <a:rPr lang="es-CR" sz="2200" dirty="0"/>
              <a:t> “</a:t>
            </a:r>
            <a:r>
              <a:rPr lang="es-CR" sz="2200" dirty="0" err="1"/>
              <a:t>pillow</a:t>
            </a:r>
            <a:r>
              <a:rPr lang="es-CR" sz="2200" dirty="0"/>
              <a:t>”?</a:t>
            </a:r>
            <a:br>
              <a:rPr lang="es-CR" sz="2200" dirty="0"/>
            </a:br>
            <a:r>
              <a:rPr lang="es-CR" sz="2200" dirty="0"/>
              <a:t/>
            </a:r>
            <a:br>
              <a:rPr lang="es-CR" sz="2200" dirty="0"/>
            </a:br>
            <a:r>
              <a:rPr lang="es-CR" sz="2200" b="1" dirty="0"/>
              <a:t>A</a:t>
            </a:r>
            <a:r>
              <a:rPr lang="es-CR" sz="2200" dirty="0"/>
              <a:t>)  No. </a:t>
            </a:r>
            <a:r>
              <a:rPr lang="es-CR" sz="2200" dirty="0" err="1"/>
              <a:t>It</a:t>
            </a:r>
            <a:r>
              <a:rPr lang="es-CR" sz="2200" dirty="0"/>
              <a:t> </a:t>
            </a:r>
            <a:r>
              <a:rPr lang="es-CR" sz="2200" dirty="0" err="1"/>
              <a:t>is</a:t>
            </a:r>
            <a:r>
              <a:rPr lang="es-CR" sz="2200" dirty="0"/>
              <a:t> “</a:t>
            </a:r>
            <a:r>
              <a:rPr lang="es-CR" sz="2200" dirty="0" err="1">
                <a:highlight>
                  <a:srgbClr val="00FFFF"/>
                </a:highlight>
              </a:rPr>
              <a:t>cushion</a:t>
            </a:r>
            <a:r>
              <a:rPr lang="es-CR" sz="2200" dirty="0"/>
              <a:t>”</a:t>
            </a:r>
            <a:br>
              <a:rPr lang="es-CR" sz="2200" dirty="0"/>
            </a:br>
            <a:r>
              <a:rPr lang="es-CR" sz="2200" b="1" dirty="0"/>
              <a:t>b</a:t>
            </a:r>
            <a:r>
              <a:rPr lang="es-CR" sz="2200" dirty="0"/>
              <a:t>) </a:t>
            </a:r>
            <a:r>
              <a:rPr lang="es-CR" sz="2200" dirty="0" err="1"/>
              <a:t>how</a:t>
            </a:r>
            <a:r>
              <a:rPr lang="es-CR" sz="2200" dirty="0"/>
              <a:t> do </a:t>
            </a:r>
            <a:r>
              <a:rPr lang="es-CR" sz="2200" dirty="0" err="1"/>
              <a:t>you</a:t>
            </a:r>
            <a:r>
              <a:rPr lang="es-CR" sz="2200" dirty="0"/>
              <a:t> </a:t>
            </a:r>
            <a:r>
              <a:rPr lang="es-CR" sz="2200" dirty="0" err="1"/>
              <a:t>spell</a:t>
            </a:r>
            <a:r>
              <a:rPr lang="es-CR" sz="2200" dirty="0"/>
              <a:t> </a:t>
            </a:r>
            <a:r>
              <a:rPr lang="es-CR" sz="2200" dirty="0" err="1"/>
              <a:t>it</a:t>
            </a:r>
            <a:r>
              <a:rPr lang="es-CR" sz="2200" dirty="0"/>
              <a:t>?</a:t>
            </a:r>
            <a:br>
              <a:rPr lang="es-CR" sz="2200" dirty="0"/>
            </a:br>
            <a:r>
              <a:rPr lang="es-CR" sz="2200" b="1" dirty="0"/>
              <a:t>A</a:t>
            </a:r>
            <a:r>
              <a:rPr lang="es-CR" sz="2200" dirty="0"/>
              <a:t>) c – u - s – h – i – o– n </a:t>
            </a:r>
            <a:br>
              <a:rPr lang="es-CR" sz="2200" dirty="0"/>
            </a:br>
            <a:r>
              <a:rPr lang="es-CR" sz="2200" b="1" dirty="0"/>
              <a:t>B</a:t>
            </a:r>
            <a:r>
              <a:rPr lang="es-CR" sz="2200" dirty="0"/>
              <a:t>) oh. Ok!</a:t>
            </a:r>
            <a:br>
              <a:rPr lang="es-CR" sz="2200" dirty="0"/>
            </a:br>
            <a:r>
              <a:rPr lang="es-CR" sz="2200" dirty="0"/>
              <a:t>    And </a:t>
            </a:r>
            <a:r>
              <a:rPr lang="es-CR" sz="2200" dirty="0" err="1"/>
              <a:t>how</a:t>
            </a:r>
            <a:r>
              <a:rPr lang="es-CR" sz="2200" dirty="0"/>
              <a:t> do </a:t>
            </a:r>
            <a:r>
              <a:rPr lang="es-CR" sz="2200" dirty="0" err="1"/>
              <a:t>you</a:t>
            </a:r>
            <a:r>
              <a:rPr lang="es-CR" sz="2200" dirty="0"/>
              <a:t> </a:t>
            </a:r>
            <a:r>
              <a:rPr lang="es-CR" sz="2200" dirty="0" err="1"/>
              <a:t>pronounce</a:t>
            </a:r>
            <a:r>
              <a:rPr lang="es-CR" sz="2200" dirty="0"/>
              <a:t> </a:t>
            </a:r>
            <a:r>
              <a:rPr lang="es-CR" sz="2200" dirty="0" err="1"/>
              <a:t>it</a:t>
            </a:r>
            <a:r>
              <a:rPr lang="es-CR" sz="2200" dirty="0"/>
              <a:t>?</a:t>
            </a:r>
            <a:br>
              <a:rPr lang="es-CR" sz="2200" dirty="0"/>
            </a:br>
            <a:r>
              <a:rPr lang="es-CR" sz="2200" dirty="0"/>
              <a:t>   </a:t>
            </a:r>
            <a:br>
              <a:rPr lang="es-CR" sz="2200" dirty="0"/>
            </a:br>
            <a:r>
              <a:rPr lang="es-CR" sz="2200" dirty="0"/>
              <a:t>     </a:t>
            </a:r>
            <a:r>
              <a:rPr lang="es-CR" sz="2200" b="1" dirty="0"/>
              <a:t>Cu</a:t>
            </a:r>
            <a:r>
              <a:rPr lang="es-CR" sz="2200" dirty="0"/>
              <a:t> - </a:t>
            </a:r>
            <a:r>
              <a:rPr lang="es-CR" sz="2200" cap="none" dirty="0" err="1"/>
              <a:t>shion</a:t>
            </a:r>
            <a:r>
              <a:rPr lang="es-CR" sz="2200" dirty="0"/>
              <a:t/>
            </a:r>
            <a:br>
              <a:rPr lang="es-CR" sz="2200" dirty="0"/>
            </a:br>
            <a:r>
              <a:rPr lang="es-CR" sz="2200" cap="none" dirty="0"/>
              <a:t>        /</a:t>
            </a:r>
            <a:r>
              <a:rPr lang="es-CR" sz="2200" cap="none" dirty="0" err="1"/>
              <a:t>ku</a:t>
            </a:r>
            <a:r>
              <a:rPr lang="es-CR" sz="22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∫</a:t>
            </a:r>
            <a:r>
              <a:rPr lang="es-CR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ɔn</a:t>
            </a:r>
            <a:r>
              <a:rPr lang="es-CR" sz="2200" cap="none" dirty="0">
                <a:latin typeface="Arial" panose="020B0604020202020204" pitchFamily="34" charset="0"/>
                <a:cs typeface="Arial" panose="020B0604020202020204" pitchFamily="34" charset="0"/>
              </a:rPr>
              <a:t>/           </a:t>
            </a:r>
            <a:r>
              <a:rPr lang="es-CR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s-CR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=  / ∫ /</a:t>
            </a:r>
            <a:r>
              <a:rPr lang="es-CR" sz="2200" b="1" cap="none" dirty="0"/>
              <a:t/>
            </a:r>
            <a:br>
              <a:rPr lang="es-CR" sz="2200" b="1" cap="none" dirty="0"/>
            </a:br>
            <a:r>
              <a:rPr lang="es-CR" sz="1800" dirty="0"/>
              <a:t/>
            </a:r>
            <a:br>
              <a:rPr lang="es-CR" sz="1800" dirty="0"/>
            </a:br>
            <a:endParaRPr lang="es-CR" sz="18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F6AE25D8-8EF9-4A70-AE28-DD9B8A02AB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4721739" cy="5349671"/>
            <a:chOff x="752858" y="744469"/>
            <a:chExt cx="4721739" cy="5349671"/>
          </a:xfrm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xmlns="" id="{47BE8E0A-23D8-49BB-8A56-66C0106176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99584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xmlns="" id="{F4F0FDAA-96B4-4AC1-8E4C-25B545A166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050" name="Picture 2" descr="Buy Soft Velour Square Cushion from Next New Zealand">
            <a:extLst>
              <a:ext uri="{FF2B5EF4-FFF2-40B4-BE49-F238E27FC236}">
                <a16:creationId xmlns:a16="http://schemas.microsoft.com/office/drawing/2014/main" xmlns="" id="{4D5F2186-A230-45F9-A0D9-238C7848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60039" y="2067100"/>
            <a:ext cx="1635740" cy="205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What are some other ways of saying, 'I don't know'? - Quora">
            <a:extLst>
              <a:ext uri="{FF2B5EF4-FFF2-40B4-BE49-F238E27FC236}">
                <a16:creationId xmlns:a16="http://schemas.microsoft.com/office/drawing/2014/main" xmlns="" id="{44CBEEB4-786E-4E94-9B4B-AEB3E5B36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xmlns="" id="{B3C71C7B-0BF7-48C8-AB73-89118E14CE14}"/>
              </a:ext>
            </a:extLst>
          </p:cNvPr>
          <p:cNvSpPr/>
          <p:nvPr/>
        </p:nvSpPr>
        <p:spPr>
          <a:xfrm>
            <a:off x="6248400" y="4370294"/>
            <a:ext cx="256062" cy="1613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2052" name="Picture 4" descr="Meme Futurama Fry - i'm not sure - 18542972">
            <a:extLst>
              <a:ext uri="{FF2B5EF4-FFF2-40B4-BE49-F238E27FC236}">
                <a16:creationId xmlns:a16="http://schemas.microsoft.com/office/drawing/2014/main" xmlns="" id="{BD0C5427-8872-4834-A27A-2E056624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20" y="1495113"/>
            <a:ext cx="356776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65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xmlns="" id="{6113CB76-5DE9-45ED-BDCF-E41F4C059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D0E7E-E0D7-4F2F-B018-1F2C28202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1234" y="1586009"/>
            <a:ext cx="5607908" cy="3990781"/>
          </a:xfrm>
        </p:spPr>
        <p:txBody>
          <a:bodyPr>
            <a:normAutofit fontScale="90000"/>
          </a:bodyPr>
          <a:lstStyle/>
          <a:p>
            <a:pPr algn="l"/>
            <a:r>
              <a:rPr lang="es-CR" sz="1800" dirty="0"/>
              <a:t/>
            </a:r>
            <a:br>
              <a:rPr lang="es-CR" sz="1800" dirty="0"/>
            </a:br>
            <a:r>
              <a:rPr lang="es-CR" sz="1800" dirty="0"/>
              <a:t/>
            </a:r>
            <a:br>
              <a:rPr lang="es-CR" sz="1800" dirty="0"/>
            </a:br>
            <a:r>
              <a:rPr lang="es-CR" sz="2200" b="1" dirty="0"/>
              <a:t>A</a:t>
            </a:r>
            <a:r>
              <a:rPr lang="es-CR" sz="2200" dirty="0"/>
              <a:t>) </a:t>
            </a:r>
            <a:r>
              <a:rPr lang="es-CR" sz="2200" dirty="0" err="1"/>
              <a:t>How</a:t>
            </a:r>
            <a:r>
              <a:rPr lang="es-CR" sz="2200" dirty="0"/>
              <a:t> do </a:t>
            </a:r>
            <a:r>
              <a:rPr lang="es-CR" sz="2200" dirty="0" err="1"/>
              <a:t>you</a:t>
            </a:r>
            <a:r>
              <a:rPr lang="es-CR" sz="2200" dirty="0"/>
              <a:t> </a:t>
            </a:r>
            <a:r>
              <a:rPr lang="es-CR" sz="2200" dirty="0" err="1"/>
              <a:t>say</a:t>
            </a:r>
            <a:r>
              <a:rPr lang="es-CR" sz="2200" dirty="0"/>
              <a:t> “</a:t>
            </a:r>
            <a:r>
              <a:rPr lang="es-CR" sz="2200" u="sng" dirty="0" err="1">
                <a:highlight>
                  <a:srgbClr val="00FFFF"/>
                </a:highlight>
              </a:rPr>
              <a:t>higado</a:t>
            </a:r>
            <a:r>
              <a:rPr lang="es-CR" sz="2200" dirty="0"/>
              <a:t>” in </a:t>
            </a:r>
            <a:r>
              <a:rPr lang="es-CR" sz="2200" dirty="0" err="1"/>
              <a:t>english</a:t>
            </a:r>
            <a:r>
              <a:rPr lang="es-CR" sz="2200" dirty="0"/>
              <a:t>? </a:t>
            </a:r>
            <a:br>
              <a:rPr lang="es-CR" sz="2200" dirty="0"/>
            </a:br>
            <a:r>
              <a:rPr lang="es-CR" sz="2200" dirty="0"/>
              <a:t/>
            </a:r>
            <a:br>
              <a:rPr lang="es-CR" sz="2200" dirty="0"/>
            </a:br>
            <a:r>
              <a:rPr lang="es-CR" sz="2200" b="1" dirty="0"/>
              <a:t>B</a:t>
            </a:r>
            <a:r>
              <a:rPr lang="es-CR" sz="2200" dirty="0"/>
              <a:t>) “ </a:t>
            </a:r>
            <a:r>
              <a:rPr lang="es-CR" sz="2200" dirty="0" err="1"/>
              <a:t>higado</a:t>
            </a:r>
            <a:r>
              <a:rPr lang="es-CR" sz="2200" dirty="0"/>
              <a:t> ”? </a:t>
            </a:r>
            <a:br>
              <a:rPr lang="es-CR" sz="2200" dirty="0"/>
            </a:br>
            <a:r>
              <a:rPr lang="es-CR" sz="2200" dirty="0"/>
              <a:t>     “I </a:t>
            </a:r>
            <a:r>
              <a:rPr lang="es-CR" sz="2200" dirty="0" err="1"/>
              <a:t>have</a:t>
            </a:r>
            <a:r>
              <a:rPr lang="es-CR" sz="2200" dirty="0"/>
              <a:t> no idea”</a:t>
            </a:r>
            <a:br>
              <a:rPr lang="es-CR" sz="2200" dirty="0"/>
            </a:br>
            <a:r>
              <a:rPr lang="es-CR" sz="2200" dirty="0"/>
              <a:t>       Do </a:t>
            </a:r>
            <a:r>
              <a:rPr lang="es-CR" sz="2200" dirty="0" err="1"/>
              <a:t>you</a:t>
            </a:r>
            <a:r>
              <a:rPr lang="es-CR" sz="2200" dirty="0"/>
              <a:t> </a:t>
            </a:r>
            <a:r>
              <a:rPr lang="es-CR" sz="2200" dirty="0" err="1"/>
              <a:t>know</a:t>
            </a:r>
            <a:r>
              <a:rPr lang="es-CR" sz="2200" dirty="0"/>
              <a:t>?</a:t>
            </a:r>
            <a:br>
              <a:rPr lang="es-CR" sz="2200" dirty="0"/>
            </a:br>
            <a:r>
              <a:rPr lang="es-CR" sz="2200" dirty="0"/>
              <a:t/>
            </a:r>
            <a:br>
              <a:rPr lang="es-CR" sz="2200" dirty="0"/>
            </a:br>
            <a:r>
              <a:rPr lang="es-CR" sz="2200" b="1" dirty="0"/>
              <a:t>A</a:t>
            </a:r>
            <a:r>
              <a:rPr lang="es-CR" sz="2200" dirty="0"/>
              <a:t>)  Yes. </a:t>
            </a:r>
            <a:r>
              <a:rPr lang="es-CR" sz="2200" dirty="0" err="1"/>
              <a:t>It</a:t>
            </a:r>
            <a:r>
              <a:rPr lang="es-CR" sz="2200" dirty="0"/>
              <a:t> </a:t>
            </a:r>
            <a:r>
              <a:rPr lang="es-CR" sz="2200" dirty="0" err="1"/>
              <a:t>is</a:t>
            </a:r>
            <a:r>
              <a:rPr lang="es-CR" sz="2200" dirty="0"/>
              <a:t> “</a:t>
            </a:r>
            <a:r>
              <a:rPr lang="es-CR" sz="2200" dirty="0" err="1">
                <a:highlight>
                  <a:srgbClr val="00FFFF"/>
                </a:highlight>
              </a:rPr>
              <a:t>liver</a:t>
            </a:r>
            <a:r>
              <a:rPr lang="es-CR" sz="2200" dirty="0"/>
              <a:t>”</a:t>
            </a:r>
            <a:br>
              <a:rPr lang="es-CR" sz="2200" dirty="0"/>
            </a:br>
            <a:r>
              <a:rPr lang="es-CR" sz="2200" b="1" dirty="0"/>
              <a:t>b</a:t>
            </a:r>
            <a:r>
              <a:rPr lang="es-CR" sz="2200" dirty="0"/>
              <a:t>) </a:t>
            </a:r>
            <a:r>
              <a:rPr lang="es-CR" sz="2200" dirty="0" err="1"/>
              <a:t>how</a:t>
            </a:r>
            <a:r>
              <a:rPr lang="es-CR" sz="2200" dirty="0"/>
              <a:t> do </a:t>
            </a:r>
            <a:r>
              <a:rPr lang="es-CR" sz="2200" dirty="0" err="1"/>
              <a:t>you</a:t>
            </a:r>
            <a:r>
              <a:rPr lang="es-CR" sz="2200" dirty="0"/>
              <a:t> </a:t>
            </a:r>
            <a:r>
              <a:rPr lang="es-CR" sz="2200" dirty="0" err="1"/>
              <a:t>spell</a:t>
            </a:r>
            <a:r>
              <a:rPr lang="es-CR" sz="2200" dirty="0"/>
              <a:t> </a:t>
            </a:r>
            <a:r>
              <a:rPr lang="es-CR" sz="2200" dirty="0" err="1"/>
              <a:t>it</a:t>
            </a:r>
            <a:r>
              <a:rPr lang="es-CR" sz="2200" dirty="0"/>
              <a:t>?</a:t>
            </a:r>
            <a:br>
              <a:rPr lang="es-CR" sz="2200" dirty="0"/>
            </a:br>
            <a:r>
              <a:rPr lang="es-CR" sz="2200" b="1" dirty="0"/>
              <a:t>A</a:t>
            </a:r>
            <a:r>
              <a:rPr lang="es-CR" sz="2200" dirty="0"/>
              <a:t>) l – i - v – e – r </a:t>
            </a:r>
            <a:br>
              <a:rPr lang="es-CR" sz="2200" dirty="0"/>
            </a:br>
            <a:r>
              <a:rPr lang="es-CR" sz="2200" b="1" dirty="0"/>
              <a:t>B</a:t>
            </a:r>
            <a:r>
              <a:rPr lang="es-CR" sz="2200" dirty="0"/>
              <a:t>) oh. Ok!</a:t>
            </a:r>
            <a:br>
              <a:rPr lang="es-CR" sz="2200" dirty="0"/>
            </a:br>
            <a:r>
              <a:rPr lang="es-CR" sz="2200" dirty="0"/>
              <a:t>    And </a:t>
            </a:r>
            <a:r>
              <a:rPr lang="es-CR" sz="2200" dirty="0" err="1"/>
              <a:t>how</a:t>
            </a:r>
            <a:r>
              <a:rPr lang="es-CR" sz="2200" dirty="0"/>
              <a:t> do </a:t>
            </a:r>
            <a:r>
              <a:rPr lang="es-CR" sz="2200" dirty="0" err="1"/>
              <a:t>you</a:t>
            </a:r>
            <a:r>
              <a:rPr lang="es-CR" sz="2200" dirty="0"/>
              <a:t> </a:t>
            </a:r>
            <a:r>
              <a:rPr lang="es-CR" sz="2200" dirty="0" err="1"/>
              <a:t>pronounce</a:t>
            </a:r>
            <a:r>
              <a:rPr lang="es-CR" sz="2200" dirty="0"/>
              <a:t> </a:t>
            </a:r>
            <a:r>
              <a:rPr lang="es-CR" sz="2200" dirty="0" err="1"/>
              <a:t>it</a:t>
            </a:r>
            <a:r>
              <a:rPr lang="es-CR" sz="2200" dirty="0"/>
              <a:t>?</a:t>
            </a:r>
            <a:br>
              <a:rPr lang="es-CR" sz="2200" dirty="0"/>
            </a:br>
            <a:r>
              <a:rPr lang="es-CR" sz="2200" dirty="0"/>
              <a:t>   </a:t>
            </a:r>
            <a:br>
              <a:rPr lang="es-CR" sz="2200" dirty="0"/>
            </a:br>
            <a:r>
              <a:rPr lang="es-CR" sz="2200" dirty="0"/>
              <a:t>     </a:t>
            </a:r>
            <a:r>
              <a:rPr lang="es-CR" sz="2200" b="1" dirty="0" err="1"/>
              <a:t>li</a:t>
            </a:r>
            <a:r>
              <a:rPr lang="es-CR" sz="2200" dirty="0"/>
              <a:t> - </a:t>
            </a:r>
            <a:r>
              <a:rPr lang="es-CR" sz="2200" cap="none" dirty="0"/>
              <a:t>ver</a:t>
            </a:r>
            <a:r>
              <a:rPr lang="es-CR" sz="2200" dirty="0"/>
              <a:t/>
            </a:r>
            <a:br>
              <a:rPr lang="es-CR" sz="2200" dirty="0"/>
            </a:br>
            <a:r>
              <a:rPr lang="es-CR" sz="2200" cap="none" dirty="0"/>
              <a:t>   / </a:t>
            </a:r>
            <a:r>
              <a:rPr lang="es-CR" sz="2200" cap="none" dirty="0" err="1"/>
              <a:t>liver</a:t>
            </a:r>
            <a:r>
              <a:rPr lang="es-CR" sz="2200" cap="none" dirty="0"/>
              <a:t> </a:t>
            </a:r>
            <a:r>
              <a:rPr lang="es-CR" sz="2200" cap="none" dirty="0">
                <a:latin typeface="Arial" panose="020B0604020202020204" pitchFamily="34" charset="0"/>
                <a:cs typeface="Arial" panose="020B0604020202020204" pitchFamily="34" charset="0"/>
              </a:rPr>
              <a:t>/          </a:t>
            </a:r>
            <a:r>
              <a:rPr lang="es-CR" sz="2200" b="1" cap="none" dirty="0"/>
              <a:t/>
            </a:r>
            <a:br>
              <a:rPr lang="es-CR" sz="2200" b="1" cap="none" dirty="0"/>
            </a:br>
            <a:r>
              <a:rPr lang="es-CR" sz="1800" dirty="0"/>
              <a:t/>
            </a:r>
            <a:br>
              <a:rPr lang="es-CR" sz="1800" dirty="0"/>
            </a:br>
            <a:endParaRPr lang="es-CR" sz="18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F6AE25D8-8EF9-4A70-AE28-DD9B8A02AB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4721739" cy="5349671"/>
            <a:chOff x="752858" y="744469"/>
            <a:chExt cx="4721739" cy="5349671"/>
          </a:xfrm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xmlns="" id="{47BE8E0A-23D8-49BB-8A56-66C0106176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99584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xmlns="" id="{F4F0FDAA-96B4-4AC1-8E4C-25B545A166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AutoShape 2" descr="What are some other ways of saying, 'I don't know'? - Quora">
            <a:extLst>
              <a:ext uri="{FF2B5EF4-FFF2-40B4-BE49-F238E27FC236}">
                <a16:creationId xmlns:a16="http://schemas.microsoft.com/office/drawing/2014/main" xmlns="" id="{44CBEEB4-786E-4E94-9B4B-AEB3E5B36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xmlns="" id="{B3C71C7B-0BF7-48C8-AB73-89118E14CE14}"/>
              </a:ext>
            </a:extLst>
          </p:cNvPr>
          <p:cNvSpPr/>
          <p:nvPr/>
        </p:nvSpPr>
        <p:spPr>
          <a:xfrm>
            <a:off x="6248400" y="4370294"/>
            <a:ext cx="256062" cy="1613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3074" name="Picture 2" descr="Liver (Anatomy): Picture, Function, Conditions, Tests, Treatments">
            <a:extLst>
              <a:ext uri="{FF2B5EF4-FFF2-40B4-BE49-F238E27FC236}">
                <a16:creationId xmlns:a16="http://schemas.microsoft.com/office/drawing/2014/main" xmlns="" id="{66AD8938-6CDC-4987-9FB9-679DCA5B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22" y="1766227"/>
            <a:ext cx="2311058" cy="181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eme Creator - Funny aw. . . you have no idea Meme Generator at ...">
            <a:extLst>
              <a:ext uri="{FF2B5EF4-FFF2-40B4-BE49-F238E27FC236}">
                <a16:creationId xmlns:a16="http://schemas.microsoft.com/office/drawing/2014/main" xmlns="" id="{92853B85-588A-4056-9BBA-032488F4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20" y="1395972"/>
            <a:ext cx="3467664" cy="399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08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xmlns="" id="{6113CB76-5DE9-45ED-BDCF-E41F4C059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D0E7E-E0D7-4F2F-B018-1F2C28202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1234" y="1586009"/>
            <a:ext cx="5607908" cy="3990781"/>
          </a:xfrm>
        </p:spPr>
        <p:txBody>
          <a:bodyPr>
            <a:normAutofit fontScale="90000"/>
          </a:bodyPr>
          <a:lstStyle/>
          <a:p>
            <a:pPr algn="l"/>
            <a:r>
              <a:rPr lang="es-CR" sz="1800" dirty="0"/>
              <a:t/>
            </a:r>
            <a:br>
              <a:rPr lang="es-CR" sz="1800" dirty="0"/>
            </a:br>
            <a:r>
              <a:rPr lang="es-CR" sz="1800" dirty="0"/>
              <a:t/>
            </a:r>
            <a:br>
              <a:rPr lang="es-CR" sz="1800" dirty="0"/>
            </a:br>
            <a:r>
              <a:rPr lang="es-CR" sz="2200" b="1" dirty="0"/>
              <a:t>A</a:t>
            </a:r>
            <a:r>
              <a:rPr lang="es-CR" sz="2200" dirty="0"/>
              <a:t>) </a:t>
            </a:r>
            <a:r>
              <a:rPr lang="es-CR" sz="2200" dirty="0" err="1"/>
              <a:t>How</a:t>
            </a:r>
            <a:r>
              <a:rPr lang="es-CR" sz="2200" dirty="0"/>
              <a:t> do </a:t>
            </a:r>
            <a:r>
              <a:rPr lang="es-CR" sz="2200" dirty="0" err="1"/>
              <a:t>you</a:t>
            </a:r>
            <a:r>
              <a:rPr lang="es-CR" sz="2200" dirty="0"/>
              <a:t> </a:t>
            </a:r>
            <a:r>
              <a:rPr lang="es-CR" sz="2200" dirty="0" err="1"/>
              <a:t>say</a:t>
            </a:r>
            <a:r>
              <a:rPr lang="es-CR" sz="2200" dirty="0"/>
              <a:t> “</a:t>
            </a:r>
            <a:r>
              <a:rPr lang="es-CR" sz="2200" u="sng" dirty="0">
                <a:highlight>
                  <a:srgbClr val="00FFFF"/>
                </a:highlight>
              </a:rPr>
              <a:t>adorar</a:t>
            </a:r>
            <a:r>
              <a:rPr lang="es-CR" sz="2200" dirty="0"/>
              <a:t>” in </a:t>
            </a:r>
            <a:r>
              <a:rPr lang="es-CR" sz="2200" dirty="0" err="1"/>
              <a:t>english</a:t>
            </a:r>
            <a:r>
              <a:rPr lang="es-CR" sz="2200" dirty="0"/>
              <a:t>? </a:t>
            </a:r>
            <a:br>
              <a:rPr lang="es-CR" sz="2200" dirty="0"/>
            </a:br>
            <a:r>
              <a:rPr lang="es-CR" sz="2200" dirty="0"/>
              <a:t/>
            </a:r>
            <a:br>
              <a:rPr lang="es-CR" sz="2200" dirty="0"/>
            </a:br>
            <a:r>
              <a:rPr lang="es-CR" sz="2200" b="1" dirty="0"/>
              <a:t>B</a:t>
            </a:r>
            <a:r>
              <a:rPr lang="es-CR" sz="2200" dirty="0"/>
              <a:t>) “ adorar ”? </a:t>
            </a:r>
            <a:br>
              <a:rPr lang="es-CR" sz="2200" dirty="0"/>
            </a:br>
            <a:r>
              <a:rPr lang="es-CR" sz="2200" dirty="0"/>
              <a:t>     “I am </a:t>
            </a:r>
            <a:r>
              <a:rPr lang="es-CR" sz="2200" dirty="0" err="1"/>
              <a:t>clueless</a:t>
            </a:r>
            <a:r>
              <a:rPr lang="es-CR" sz="2200" dirty="0"/>
              <a:t>”</a:t>
            </a:r>
            <a:br>
              <a:rPr lang="es-CR" sz="2200" dirty="0"/>
            </a:br>
            <a:r>
              <a:rPr lang="es-CR" sz="2200" dirty="0"/>
              <a:t>       Do </a:t>
            </a:r>
            <a:r>
              <a:rPr lang="es-CR" sz="2200" dirty="0" err="1"/>
              <a:t>you</a:t>
            </a:r>
            <a:r>
              <a:rPr lang="es-CR" sz="2200" dirty="0"/>
              <a:t> </a:t>
            </a:r>
            <a:r>
              <a:rPr lang="es-CR" sz="2200" dirty="0" err="1"/>
              <a:t>know</a:t>
            </a:r>
            <a:r>
              <a:rPr lang="es-CR" sz="2200" dirty="0"/>
              <a:t>?</a:t>
            </a:r>
            <a:br>
              <a:rPr lang="es-CR" sz="2200" dirty="0"/>
            </a:br>
            <a:r>
              <a:rPr lang="es-CR" sz="2200" dirty="0"/>
              <a:t/>
            </a:r>
            <a:br>
              <a:rPr lang="es-CR" sz="2200" dirty="0"/>
            </a:br>
            <a:r>
              <a:rPr lang="es-CR" sz="2200" b="1" dirty="0"/>
              <a:t>A</a:t>
            </a:r>
            <a:r>
              <a:rPr lang="es-CR" sz="2200" dirty="0"/>
              <a:t>)  Yes. </a:t>
            </a:r>
            <a:r>
              <a:rPr lang="es-CR" sz="2200" dirty="0" err="1"/>
              <a:t>It</a:t>
            </a:r>
            <a:r>
              <a:rPr lang="es-CR" sz="2200" dirty="0"/>
              <a:t> </a:t>
            </a:r>
            <a:r>
              <a:rPr lang="es-CR" sz="2200" dirty="0" err="1"/>
              <a:t>is</a:t>
            </a:r>
            <a:r>
              <a:rPr lang="es-CR" sz="2200" dirty="0"/>
              <a:t> “</a:t>
            </a:r>
            <a:r>
              <a:rPr lang="es-CR" sz="2200" dirty="0" err="1">
                <a:highlight>
                  <a:srgbClr val="00FFFF"/>
                </a:highlight>
              </a:rPr>
              <a:t>worship</a:t>
            </a:r>
            <a:r>
              <a:rPr lang="es-CR" sz="2200" dirty="0"/>
              <a:t>”</a:t>
            </a:r>
            <a:br>
              <a:rPr lang="es-CR" sz="2200" dirty="0"/>
            </a:br>
            <a:r>
              <a:rPr lang="es-CR" sz="2200" b="1" dirty="0"/>
              <a:t>b</a:t>
            </a:r>
            <a:r>
              <a:rPr lang="es-CR" sz="2200" dirty="0"/>
              <a:t>) </a:t>
            </a:r>
            <a:r>
              <a:rPr lang="es-CR" sz="2200" dirty="0" err="1"/>
              <a:t>how</a:t>
            </a:r>
            <a:r>
              <a:rPr lang="es-CR" sz="2200" dirty="0"/>
              <a:t> do </a:t>
            </a:r>
            <a:r>
              <a:rPr lang="es-CR" sz="2200" dirty="0" err="1"/>
              <a:t>you</a:t>
            </a:r>
            <a:r>
              <a:rPr lang="es-CR" sz="2200" dirty="0"/>
              <a:t> </a:t>
            </a:r>
            <a:r>
              <a:rPr lang="es-CR" sz="2200" dirty="0" err="1"/>
              <a:t>spell</a:t>
            </a:r>
            <a:r>
              <a:rPr lang="es-CR" sz="2200" dirty="0"/>
              <a:t> </a:t>
            </a:r>
            <a:r>
              <a:rPr lang="es-CR" sz="2200" dirty="0" err="1"/>
              <a:t>it</a:t>
            </a:r>
            <a:r>
              <a:rPr lang="es-CR" sz="2200" dirty="0"/>
              <a:t>?</a:t>
            </a:r>
            <a:br>
              <a:rPr lang="es-CR" sz="2200" dirty="0"/>
            </a:br>
            <a:r>
              <a:rPr lang="es-CR" sz="2200" b="1" dirty="0"/>
              <a:t>A</a:t>
            </a:r>
            <a:r>
              <a:rPr lang="es-CR" sz="2200" dirty="0"/>
              <a:t>) w – o - r – s – h – i - p </a:t>
            </a:r>
            <a:br>
              <a:rPr lang="es-CR" sz="2200" dirty="0"/>
            </a:br>
            <a:r>
              <a:rPr lang="es-CR" sz="2200" b="1" dirty="0"/>
              <a:t>B</a:t>
            </a:r>
            <a:r>
              <a:rPr lang="es-CR" sz="2200" dirty="0"/>
              <a:t>) oh. I </a:t>
            </a:r>
            <a:r>
              <a:rPr lang="es-CR" sz="2200" dirty="0" err="1"/>
              <a:t>see</a:t>
            </a:r>
            <a:r>
              <a:rPr lang="es-CR" sz="2200" dirty="0"/>
              <a:t>!</a:t>
            </a:r>
            <a:br>
              <a:rPr lang="es-CR" sz="2200" dirty="0"/>
            </a:br>
            <a:r>
              <a:rPr lang="es-CR" sz="2200" dirty="0"/>
              <a:t>    And </a:t>
            </a:r>
            <a:r>
              <a:rPr lang="es-CR" sz="2200" dirty="0" err="1"/>
              <a:t>how</a:t>
            </a:r>
            <a:r>
              <a:rPr lang="es-CR" sz="2200" dirty="0"/>
              <a:t> do </a:t>
            </a:r>
            <a:r>
              <a:rPr lang="es-CR" sz="2200" dirty="0" err="1"/>
              <a:t>you</a:t>
            </a:r>
            <a:r>
              <a:rPr lang="es-CR" sz="2200" dirty="0"/>
              <a:t> </a:t>
            </a:r>
            <a:r>
              <a:rPr lang="es-CR" sz="2200" dirty="0" err="1"/>
              <a:t>pronounce</a:t>
            </a:r>
            <a:r>
              <a:rPr lang="es-CR" sz="2200" dirty="0"/>
              <a:t> </a:t>
            </a:r>
            <a:r>
              <a:rPr lang="es-CR" sz="2200" dirty="0" err="1"/>
              <a:t>it</a:t>
            </a:r>
            <a:r>
              <a:rPr lang="es-CR" sz="2200" dirty="0"/>
              <a:t>?</a:t>
            </a:r>
            <a:br>
              <a:rPr lang="es-CR" sz="2200" dirty="0"/>
            </a:br>
            <a:r>
              <a:rPr lang="es-CR" sz="2200" dirty="0"/>
              <a:t>   </a:t>
            </a:r>
            <a:br>
              <a:rPr lang="es-CR" sz="2200" dirty="0"/>
            </a:br>
            <a:r>
              <a:rPr lang="es-CR" sz="2200" dirty="0"/>
              <a:t>     </a:t>
            </a:r>
            <a:r>
              <a:rPr lang="es-CR" sz="2200" b="1" dirty="0" err="1"/>
              <a:t>wor</a:t>
            </a:r>
            <a:r>
              <a:rPr lang="es-CR" sz="2200" b="1" dirty="0"/>
              <a:t> </a:t>
            </a:r>
            <a:r>
              <a:rPr lang="es-CR" sz="2200" dirty="0"/>
              <a:t>- </a:t>
            </a:r>
            <a:r>
              <a:rPr lang="es-CR" sz="2200" cap="none" dirty="0" err="1"/>
              <a:t>ship</a:t>
            </a:r>
            <a:r>
              <a:rPr lang="es-CR" sz="2200" dirty="0"/>
              <a:t/>
            </a:r>
            <a:br>
              <a:rPr lang="es-CR" sz="2200" dirty="0"/>
            </a:br>
            <a:r>
              <a:rPr lang="es-CR" sz="2200" cap="none" dirty="0"/>
              <a:t>   / </a:t>
            </a:r>
            <a:r>
              <a:rPr lang="es-CR" sz="2200" cap="none" dirty="0" err="1"/>
              <a:t>w</a:t>
            </a:r>
            <a:r>
              <a:rPr lang="es-CR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ɔr</a:t>
            </a:r>
            <a:r>
              <a:rPr lang="es-CR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- ∫ </a:t>
            </a:r>
            <a:r>
              <a:rPr lang="es-CR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R" sz="2200" cap="none" dirty="0">
                <a:latin typeface="Arial" panose="020B0604020202020204" pitchFamily="34" charset="0"/>
                <a:cs typeface="Arial" panose="020B0604020202020204" pitchFamily="34" charset="0"/>
              </a:rPr>
              <a:t>/                 </a:t>
            </a:r>
            <a:r>
              <a:rPr lang="es-CR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s-CR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=  / ∫ /</a:t>
            </a:r>
            <a:r>
              <a:rPr lang="es-CR" sz="2200" b="1" cap="none" dirty="0"/>
              <a:t/>
            </a:r>
            <a:br>
              <a:rPr lang="es-CR" sz="2200" b="1" cap="none" dirty="0"/>
            </a:br>
            <a:r>
              <a:rPr lang="es-CR" sz="1800" dirty="0"/>
              <a:t/>
            </a:r>
            <a:br>
              <a:rPr lang="es-CR" sz="1800" dirty="0"/>
            </a:br>
            <a:endParaRPr lang="es-CR" sz="18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F6AE25D8-8EF9-4A70-AE28-DD9B8A02AB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4721739" cy="5349671"/>
            <a:chOff x="752858" y="744469"/>
            <a:chExt cx="4721739" cy="5349671"/>
          </a:xfrm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xmlns="" id="{47BE8E0A-23D8-49BB-8A56-66C0106176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99584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xmlns="" id="{F4F0FDAA-96B4-4AC1-8E4C-25B545A166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AutoShape 2" descr="What are some other ways of saying, 'I don't know'? - Quora">
            <a:extLst>
              <a:ext uri="{FF2B5EF4-FFF2-40B4-BE49-F238E27FC236}">
                <a16:creationId xmlns:a16="http://schemas.microsoft.com/office/drawing/2014/main" xmlns="" id="{44CBEEB4-786E-4E94-9B4B-AEB3E5B36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xmlns="" id="{B3C71C7B-0BF7-48C8-AB73-89118E14CE14}"/>
              </a:ext>
            </a:extLst>
          </p:cNvPr>
          <p:cNvSpPr/>
          <p:nvPr/>
        </p:nvSpPr>
        <p:spPr>
          <a:xfrm>
            <a:off x="6248400" y="4370294"/>
            <a:ext cx="256062" cy="1613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4098" name="Picture 2" descr="Free People Worship Cliparts, Download Free Clip Art, Free Clip ...">
            <a:extLst>
              <a:ext uri="{FF2B5EF4-FFF2-40B4-BE49-F238E27FC236}">
                <a16:creationId xmlns:a16="http://schemas.microsoft.com/office/drawing/2014/main" xmlns="" id="{F7BA3817-17C6-4AE4-91FC-041485C7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06" y="1756297"/>
            <a:ext cx="1968482" cy="20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RAY FOR ME IAM CLUELESS Memeyeheratorne PRAY FOR ME I AM CLUELESS ...">
            <a:extLst>
              <a:ext uri="{FF2B5EF4-FFF2-40B4-BE49-F238E27FC236}">
                <a16:creationId xmlns:a16="http://schemas.microsoft.com/office/drawing/2014/main" xmlns="" id="{D467F767-DACD-4F20-ADA5-17B8C2FDB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20" y="1266888"/>
            <a:ext cx="3562555" cy="440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B4B25218-82F4-4009-9B2C-9CFCF016B045}"/>
              </a:ext>
            </a:extLst>
          </p:cNvPr>
          <p:cNvSpPr/>
          <p:nvPr/>
        </p:nvSpPr>
        <p:spPr>
          <a:xfrm>
            <a:off x="1313720" y="4979963"/>
            <a:ext cx="3669765" cy="6954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955166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Recorte</vt:lpstr>
      <vt:lpstr>          A) How do you say “galleta” in english?  B) “cookie” A) How do you spell it? B) C – 0 – O – K –I –E-  </vt:lpstr>
      <vt:lpstr>How do you say “PAN” in english? </vt:lpstr>
      <vt:lpstr>How do you say “CANELA” in english? </vt:lpstr>
      <vt:lpstr>How do you say “ABEJA” in english? </vt:lpstr>
      <vt:lpstr>A )How do you say “_______” in english? (WORD IN SPANISH) </vt:lpstr>
      <vt:lpstr>  A) How do you say “cobija” in english?   B) “cobija”?       “I don’t know”     Do you know?  A) Yes. It is “blanket” b) how do you spell it? A) b – l - a – n – k – e – t  B) oh. Ok!  </vt:lpstr>
      <vt:lpstr>  A) How do you say “almohadón” in english?   B) “almohadón ”?       “I’m not sure”        Is it “pillow”?  A)  No. It is “cushion” b) how do you spell it? A) c – u - s – h – i – o– n  B) oh. Ok!     And how do you pronounce it?          Cu - shion         /ku∫ɔn/           sh =  / ∫ /  </vt:lpstr>
      <vt:lpstr>  A) How do you say “higado” in english?   B) “ higado ”?       “I have no idea”        Do you know?  A)  Yes. It is “liver” b) how do you spell it? A) l – i - v – e – r  B) oh. Ok!     And how do you pronounce it?          li - ver    / liver /            </vt:lpstr>
      <vt:lpstr>  A) How do you say “adorar” in english?   B) “ adorar ”?       “I am clueless”        Do you know?  A)  Yes. It is “worship” b) how do you spell it? A) w – o - r – s – h – i - p  B) oh. I see!     And how do you pronounce it?          wor - ship    / wɔr - ∫ Ip/                 sh =  / ∫ /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A) How do you say “galleta” in english?  B) “cookie” A) How do you spell it? B) C – 0 – O – K –I –E-</dc:title>
  <dc:creator>Girlany Alvarez</dc:creator>
  <cp:lastModifiedBy>Maria Gabriela Lara Molina</cp:lastModifiedBy>
  <cp:revision>11</cp:revision>
  <dcterms:created xsi:type="dcterms:W3CDTF">2020-05-08T21:16:15Z</dcterms:created>
  <dcterms:modified xsi:type="dcterms:W3CDTF">2020-10-23T22:37:44Z</dcterms:modified>
</cp:coreProperties>
</file>