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2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2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2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3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3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3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3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2035080" y="2099880"/>
            <a:ext cx="605808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3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3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24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3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3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3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3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3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3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3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3"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4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4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4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4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0"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2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1" name="PlaceHolder 1"/>
          <p:cNvSpPr>
            <a:spLocks noGrp="1"/>
          </p:cNvSpPr>
          <p:nvPr>
            <p:ph type="subTitle"/>
          </p:nvPr>
        </p:nvSpPr>
        <p:spPr>
          <a:xfrm>
            <a:off x="2035080" y="2099880"/>
            <a:ext cx="605808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4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4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4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4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4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4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4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4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4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7"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55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56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2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2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5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5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4"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5" name="PlaceHolder 1"/>
          <p:cNvSpPr>
            <a:spLocks noGrp="1"/>
          </p:cNvSpPr>
          <p:nvPr>
            <p:ph type="subTitle"/>
          </p:nvPr>
        </p:nvSpPr>
        <p:spPr>
          <a:xfrm>
            <a:off x="2035080" y="2099880"/>
            <a:ext cx="605808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5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5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5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5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5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7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57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8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5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8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58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8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8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9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9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59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4"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110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6"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110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8"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11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11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1"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2" name="PlaceHolder 1"/>
          <p:cNvSpPr>
            <a:spLocks noGrp="1"/>
          </p:cNvSpPr>
          <p:nvPr>
            <p:ph type="subTitle"/>
          </p:nvPr>
        </p:nvSpPr>
        <p:spPr>
          <a:xfrm>
            <a:off x="2035080" y="2099880"/>
            <a:ext cx="605808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3"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1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11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7"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11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1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1"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11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5"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11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8"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11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2035080" y="2099880"/>
            <a:ext cx="605808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3"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11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11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2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2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2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Cambria"/>
            </a:endParaRPr>
          </a:p>
        </p:txBody>
      </p:sp>
      <p:sp>
        <p:nvSpPr>
          <p:cNvPr id="2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2035080" y="828720"/>
            <a:ext cx="6058080" cy="3507120"/>
          </a:xfrm>
          <a:prstGeom prst="rect">
            <a:avLst/>
          </a:prstGeom>
        </p:spPr>
        <p:txBody>
          <a:bodyPr lIns="0" rIns="0" tIns="0" bIns="0" anchor="ctr">
            <a:noAutofit/>
          </a:bodyPr>
          <a:p>
            <a:endParaRPr b="0" lang="en-US" sz="1800" spc="-1" strike="noStrike">
              <a:solidFill>
                <a:srgbClr val="000000"/>
              </a:solidFill>
              <a:latin typeface="Cambria"/>
            </a:endParaRPr>
          </a:p>
        </p:txBody>
      </p:sp>
      <p:sp>
        <p:nvSpPr>
          <p:cNvPr id="2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Cambria"/>
            </a:endParaRPr>
          </a:p>
        </p:txBody>
      </p:sp>
      <p:sp>
        <p:nvSpPr>
          <p:cNvPr id="2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Cambr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f5fd"/>
            </a:gs>
            <a:gs pos="100000">
              <a:srgbClr val="ffffff"/>
            </a:gs>
          </a:gsLst>
          <a:lin ang="5400000"/>
        </a:gradFill>
      </p:bgPr>
    </p:bg>
    <p:spTree>
      <p:nvGrpSpPr>
        <p:cNvPr id="1" name=""/>
        <p:cNvGrpSpPr/>
        <p:nvPr/>
      </p:nvGrpSpPr>
      <p:grpSpPr>
        <a:xfrm>
          <a:off x="0" y="0"/>
          <a:ext cx="0" cy="0"/>
          <a:chOff x="0" y="0"/>
          <a:chExt cx="0" cy="0"/>
        </a:xfrm>
      </p:grpSpPr>
      <p:sp>
        <p:nvSpPr>
          <p:cNvPr id="0" name="CustomShape 1" hidden="1"/>
          <p:cNvSpPr/>
          <p:nvPr/>
        </p:nvSpPr>
        <p:spPr>
          <a:xfrm>
            <a:off x="8761320" y="5521680"/>
            <a:ext cx="3428280" cy="1335960"/>
          </a:xfrm>
          <a:custGeom>
            <a:avLst/>
            <a:gdLst/>
            <a:ah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fillRef idx="0"/>
          <a:effectRef idx="0"/>
          <a:fontRef idx="minor"/>
        </p:style>
      </p:sp>
      <p:sp>
        <p:nvSpPr>
          <p:cNvPr id="1" name="CustomShape 2" hidden="1"/>
          <p:cNvSpPr/>
          <p:nvPr/>
        </p:nvSpPr>
        <p:spPr>
          <a:xfrm>
            <a:off x="0" y="5652000"/>
            <a:ext cx="11414880" cy="1205640"/>
          </a:xfrm>
          <a:custGeom>
            <a:avLst/>
            <a:gdLst/>
            <a:ah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fillRef idx="0"/>
          <a:effectRef idx="0"/>
          <a:fontRef idx="minor"/>
        </p:style>
      </p:sp>
      <p:sp>
        <p:nvSpPr>
          <p:cNvPr id="2" name="CustomShape 3" hidden="1"/>
          <p:cNvSpPr/>
          <p:nvPr/>
        </p:nvSpPr>
        <p:spPr>
          <a:xfrm>
            <a:off x="-13680" y="5865120"/>
            <a:ext cx="11414880" cy="1004040"/>
          </a:xfrm>
          <a:custGeom>
            <a:avLst/>
            <a:gdLst/>
            <a:ah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fillRef idx="0"/>
          <a:effectRef idx="0"/>
          <a:fontRef idx="minor"/>
        </p:style>
      </p:sp>
      <p:grpSp>
        <p:nvGrpSpPr>
          <p:cNvPr id="3" name="Group 4"/>
          <p:cNvGrpSpPr/>
          <p:nvPr/>
        </p:nvGrpSpPr>
        <p:grpSpPr>
          <a:xfrm>
            <a:off x="11647800" y="947520"/>
            <a:ext cx="426240" cy="400320"/>
            <a:chOff x="11647800" y="947520"/>
            <a:chExt cx="426240" cy="400320"/>
          </a:xfrm>
        </p:grpSpPr>
        <p:sp>
          <p:nvSpPr>
            <p:cNvPr id="4" name="CustomShape 5"/>
            <p:cNvSpPr/>
            <p:nvPr/>
          </p:nvSpPr>
          <p:spPr>
            <a:xfrm>
              <a:off x="11993760" y="960120"/>
              <a:ext cx="80280" cy="112320"/>
            </a:xfrm>
            <a:custGeom>
              <a:avLst/>
              <a:gdLst/>
              <a:ah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fillRef idx="0"/>
            <a:effectRef idx="0"/>
            <a:fontRef idx="minor"/>
          </p:style>
        </p:sp>
        <p:sp>
          <p:nvSpPr>
            <p:cNvPr id="5" name="CustomShape 6"/>
            <p:cNvSpPr/>
            <p:nvPr/>
          </p:nvSpPr>
          <p:spPr>
            <a:xfrm>
              <a:off x="11647800" y="947520"/>
              <a:ext cx="426240" cy="400320"/>
            </a:xfrm>
            <a:custGeom>
              <a:avLst/>
              <a:gdLst/>
              <a:ah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fillRef idx="0"/>
            <a:effectRef idx="0"/>
            <a:fontRef idx="minor"/>
          </p:style>
        </p:sp>
        <p:sp>
          <p:nvSpPr>
            <p:cNvPr id="6" name="CustomShape 7"/>
            <p:cNvSpPr/>
            <p:nvPr/>
          </p:nvSpPr>
          <p:spPr>
            <a:xfrm>
              <a:off x="11688840" y="947520"/>
              <a:ext cx="375840" cy="378720"/>
            </a:xfrm>
            <a:custGeom>
              <a:avLst/>
              <a:gdLst/>
              <a:ah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fillRef idx="0"/>
            <a:effectRef idx="0"/>
            <a:fontRef idx="minor"/>
          </p:style>
        </p:sp>
        <p:sp>
          <p:nvSpPr>
            <p:cNvPr id="7" name="CustomShape 8"/>
            <p:cNvSpPr/>
            <p:nvPr/>
          </p:nvSpPr>
          <p:spPr>
            <a:xfrm>
              <a:off x="11787120" y="1067400"/>
              <a:ext cx="213480" cy="119520"/>
            </a:xfrm>
            <a:custGeom>
              <a:avLst/>
              <a:gdLst/>
              <a:ah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fillRef idx="0"/>
            <a:effectRef idx="0"/>
            <a:fontRef idx="minor"/>
          </p:style>
        </p:sp>
        <p:sp>
          <p:nvSpPr>
            <p:cNvPr id="8" name="CustomShape 9"/>
            <p:cNvSpPr/>
            <p:nvPr/>
          </p:nvSpPr>
          <p:spPr>
            <a:xfrm>
              <a:off x="11925720" y="1117080"/>
              <a:ext cx="60480" cy="155520"/>
            </a:xfrm>
            <a:custGeom>
              <a:avLst/>
              <a:gdLst/>
              <a:ah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fillRef idx="0"/>
            <a:effectRef idx="0"/>
            <a:fontRef idx="minor"/>
          </p:style>
        </p:sp>
        <p:sp>
          <p:nvSpPr>
            <p:cNvPr id="9" name="CustomShape 10"/>
            <p:cNvSpPr/>
            <p:nvPr/>
          </p:nvSpPr>
          <p:spPr>
            <a:xfrm>
              <a:off x="12006000" y="1094400"/>
              <a:ext cx="38880" cy="92520"/>
            </a:xfrm>
            <a:custGeom>
              <a:avLst/>
              <a:gdLst/>
              <a:ah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fillRef idx="0"/>
            <a:effectRef idx="0"/>
            <a:fontRef idx="minor"/>
          </p:style>
        </p:sp>
        <p:sp>
          <p:nvSpPr>
            <p:cNvPr id="10" name="CustomShape 11"/>
            <p:cNvSpPr/>
            <p:nvPr/>
          </p:nvSpPr>
          <p:spPr>
            <a:xfrm>
              <a:off x="11930760" y="990000"/>
              <a:ext cx="55440" cy="80280"/>
            </a:xfrm>
            <a:custGeom>
              <a:avLst/>
              <a:gdLst/>
              <a:ah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fillRef idx="0"/>
            <a:effectRef idx="0"/>
            <a:fontRef idx="minor"/>
          </p:style>
        </p:sp>
        <p:sp>
          <p:nvSpPr>
            <p:cNvPr id="11" name="CustomShape 12"/>
            <p:cNvSpPr/>
            <p:nvPr/>
          </p:nvSpPr>
          <p:spPr>
            <a:xfrm>
              <a:off x="11810880" y="1018800"/>
              <a:ext cx="144360" cy="70920"/>
            </a:xfrm>
            <a:custGeom>
              <a:avLst/>
              <a:gdLst/>
              <a:ah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fillRef idx="0"/>
            <a:effectRef idx="0"/>
            <a:fontRef idx="minor"/>
          </p:style>
        </p:sp>
      </p:grpSp>
      <p:grpSp>
        <p:nvGrpSpPr>
          <p:cNvPr id="12" name="Group 13"/>
          <p:cNvGrpSpPr/>
          <p:nvPr/>
        </p:nvGrpSpPr>
        <p:grpSpPr>
          <a:xfrm>
            <a:off x="11309040" y="6212160"/>
            <a:ext cx="875160" cy="645480"/>
            <a:chOff x="11309040" y="6212160"/>
            <a:chExt cx="875160" cy="645480"/>
          </a:xfrm>
        </p:grpSpPr>
        <p:sp>
          <p:nvSpPr>
            <p:cNvPr id="13" name="CustomShape 14"/>
            <p:cNvSpPr/>
            <p:nvPr/>
          </p:nvSpPr>
          <p:spPr>
            <a:xfrm>
              <a:off x="11309040" y="6212160"/>
              <a:ext cx="875160" cy="645480"/>
            </a:xfrm>
            <a:custGeom>
              <a:avLst/>
              <a:gdLst/>
              <a:ah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fillRef idx="0"/>
            <a:effectRef idx="0"/>
            <a:fontRef idx="minor"/>
          </p:style>
        </p:sp>
        <p:sp>
          <p:nvSpPr>
            <p:cNvPr id="14" name="CustomShape 15"/>
            <p:cNvSpPr/>
            <p:nvPr/>
          </p:nvSpPr>
          <p:spPr>
            <a:xfrm>
              <a:off x="11401560" y="6301800"/>
              <a:ext cx="782640" cy="555840"/>
            </a:xfrm>
            <a:custGeom>
              <a:avLst/>
              <a:gdLst/>
              <a:ah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fillRef idx="0"/>
            <a:effectRef idx="0"/>
            <a:fontRef idx="minor"/>
          </p:style>
        </p:sp>
        <p:sp>
          <p:nvSpPr>
            <p:cNvPr id="15" name="CustomShape 16"/>
            <p:cNvSpPr/>
            <p:nvPr/>
          </p:nvSpPr>
          <p:spPr>
            <a:xfrm>
              <a:off x="11630880" y="6687360"/>
              <a:ext cx="552960" cy="108360"/>
            </a:xfrm>
            <a:custGeom>
              <a:avLst/>
              <a:gdLst/>
              <a:ah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fillRef idx="0"/>
            <a:effectRef idx="0"/>
            <a:fontRef idx="minor"/>
          </p:style>
        </p:sp>
        <p:sp>
          <p:nvSpPr>
            <p:cNvPr id="16" name="CustomShape 17"/>
            <p:cNvSpPr/>
            <p:nvPr/>
          </p:nvSpPr>
          <p:spPr>
            <a:xfrm>
              <a:off x="12039120" y="6764040"/>
              <a:ext cx="60480" cy="93600"/>
            </a:xfrm>
            <a:custGeom>
              <a:avLst/>
              <a:gdLst/>
              <a:ah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fillRef idx="0"/>
            <a:effectRef idx="0"/>
            <a:fontRef idx="minor"/>
          </p:style>
        </p:sp>
        <p:sp>
          <p:nvSpPr>
            <p:cNvPr id="17" name="CustomShape 18"/>
            <p:cNvSpPr/>
            <p:nvPr/>
          </p:nvSpPr>
          <p:spPr>
            <a:xfrm>
              <a:off x="12170160" y="6446160"/>
              <a:ext cx="13680" cy="46080"/>
            </a:xfrm>
            <a:custGeom>
              <a:avLst/>
              <a:gdLst/>
              <a:ah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fillRef idx="0"/>
            <a:effectRef idx="0"/>
            <a:fontRef idx="minor"/>
          </p:style>
        </p:sp>
        <p:sp>
          <p:nvSpPr>
            <p:cNvPr id="18" name="CustomShape 19"/>
            <p:cNvSpPr/>
            <p:nvPr/>
          </p:nvSpPr>
          <p:spPr>
            <a:xfrm>
              <a:off x="11881440" y="6365160"/>
              <a:ext cx="228960" cy="328320"/>
            </a:xfrm>
            <a:custGeom>
              <a:avLst/>
              <a:gdLst/>
              <a:ah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fillRef idx="0"/>
            <a:effectRef idx="0"/>
            <a:fontRef idx="minor"/>
          </p:style>
        </p:sp>
      </p:grpSp>
      <p:grpSp>
        <p:nvGrpSpPr>
          <p:cNvPr id="19" name="Group 20"/>
          <p:cNvGrpSpPr/>
          <p:nvPr/>
        </p:nvGrpSpPr>
        <p:grpSpPr>
          <a:xfrm>
            <a:off x="2520" y="2873880"/>
            <a:ext cx="596880" cy="789120"/>
            <a:chOff x="2520" y="2873880"/>
            <a:chExt cx="596880" cy="789120"/>
          </a:xfrm>
        </p:grpSpPr>
        <p:sp>
          <p:nvSpPr>
            <p:cNvPr id="20" name="CustomShape 21"/>
            <p:cNvSpPr/>
            <p:nvPr/>
          </p:nvSpPr>
          <p:spPr>
            <a:xfrm>
              <a:off x="2520" y="2873880"/>
              <a:ext cx="596880" cy="789120"/>
            </a:xfrm>
            <a:custGeom>
              <a:avLst/>
              <a:gdLst/>
              <a:ah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fillRef idx="0"/>
            <a:effectRef idx="0"/>
            <a:fontRef idx="minor"/>
          </p:style>
        </p:sp>
        <p:sp>
          <p:nvSpPr>
            <p:cNvPr id="21" name="CustomShape 22"/>
            <p:cNvSpPr/>
            <p:nvPr/>
          </p:nvSpPr>
          <p:spPr>
            <a:xfrm>
              <a:off x="2520" y="2927880"/>
              <a:ext cx="540720" cy="689760"/>
            </a:xfrm>
            <a:custGeom>
              <a:avLst/>
              <a:gdLst/>
              <a:ah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fillRef idx="0"/>
            <a:effectRef idx="0"/>
            <a:fontRef idx="minor"/>
          </p:style>
        </p:sp>
        <p:sp>
          <p:nvSpPr>
            <p:cNvPr id="22" name="CustomShape 23"/>
            <p:cNvSpPr/>
            <p:nvPr/>
          </p:nvSpPr>
          <p:spPr>
            <a:xfrm>
              <a:off x="45360" y="3138840"/>
              <a:ext cx="336600" cy="292680"/>
            </a:xfrm>
            <a:custGeom>
              <a:avLst/>
              <a:gdLst/>
              <a:ah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fillRef idx="0"/>
            <a:effectRef idx="0"/>
            <a:fontRef idx="minor"/>
          </p:style>
        </p:sp>
        <p:sp>
          <p:nvSpPr>
            <p:cNvPr id="23" name="CustomShape 24"/>
            <p:cNvSpPr/>
            <p:nvPr/>
          </p:nvSpPr>
          <p:spPr>
            <a:xfrm>
              <a:off x="30600" y="3039840"/>
              <a:ext cx="73800" cy="289800"/>
            </a:xfrm>
            <a:custGeom>
              <a:avLst/>
              <a:gdLst/>
              <a:ah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fillRef idx="0"/>
            <a:effectRef idx="0"/>
            <a:fontRef idx="minor"/>
          </p:style>
        </p:sp>
        <p:sp>
          <p:nvSpPr>
            <p:cNvPr id="24" name="CustomShape 25"/>
            <p:cNvSpPr/>
            <p:nvPr/>
          </p:nvSpPr>
          <p:spPr>
            <a:xfrm>
              <a:off x="2520" y="3368160"/>
              <a:ext cx="30600" cy="27720"/>
            </a:xfrm>
            <a:custGeom>
              <a:avLst/>
              <a:gdLst/>
              <a:ah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fillRef idx="0"/>
            <a:effectRef idx="0"/>
            <a:fontRef idx="minor"/>
          </p:style>
        </p:sp>
        <p:sp>
          <p:nvSpPr>
            <p:cNvPr id="25" name="CustomShape 26"/>
            <p:cNvSpPr/>
            <p:nvPr/>
          </p:nvSpPr>
          <p:spPr>
            <a:xfrm>
              <a:off x="115560" y="3373200"/>
              <a:ext cx="285840" cy="81720"/>
            </a:xfrm>
            <a:custGeom>
              <a:avLst/>
              <a:gdLst/>
              <a:ah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fillRef idx="0"/>
            <a:effectRef idx="0"/>
            <a:fontRef idx="minor"/>
          </p:style>
        </p:sp>
        <p:sp>
          <p:nvSpPr>
            <p:cNvPr id="26" name="CustomShape 27"/>
            <p:cNvSpPr/>
            <p:nvPr/>
          </p:nvSpPr>
          <p:spPr>
            <a:xfrm>
              <a:off x="54360" y="3417120"/>
              <a:ext cx="190800" cy="146520"/>
            </a:xfrm>
            <a:custGeom>
              <a:avLst/>
              <a:gdLst/>
              <a:ah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fillRef idx="0"/>
            <a:effectRef idx="0"/>
            <a:fontRef idx="minor"/>
          </p:style>
        </p:sp>
      </p:grpSp>
      <p:grpSp>
        <p:nvGrpSpPr>
          <p:cNvPr id="27" name="Group 28"/>
          <p:cNvGrpSpPr/>
          <p:nvPr/>
        </p:nvGrpSpPr>
        <p:grpSpPr>
          <a:xfrm>
            <a:off x="139680" y="-12960"/>
            <a:ext cx="1382400" cy="803880"/>
            <a:chOff x="139680" y="-12960"/>
            <a:chExt cx="1382400" cy="803880"/>
          </a:xfrm>
        </p:grpSpPr>
        <p:sp>
          <p:nvSpPr>
            <p:cNvPr id="28" name="CustomShape 29"/>
            <p:cNvSpPr/>
            <p:nvPr/>
          </p:nvSpPr>
          <p:spPr>
            <a:xfrm>
              <a:off x="139680" y="-12960"/>
              <a:ext cx="366840" cy="243360"/>
            </a:xfrm>
            <a:custGeom>
              <a:avLst/>
              <a:gdLst/>
              <a:ah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fillRef idx="0"/>
            <a:effectRef idx="0"/>
            <a:fontRef idx="minor"/>
          </p:style>
        </p:sp>
        <p:sp>
          <p:nvSpPr>
            <p:cNvPr id="29" name="CustomShape 30"/>
            <p:cNvSpPr/>
            <p:nvPr/>
          </p:nvSpPr>
          <p:spPr>
            <a:xfrm>
              <a:off x="341280" y="-3240"/>
              <a:ext cx="1180800" cy="794160"/>
            </a:xfrm>
            <a:custGeom>
              <a:avLst/>
              <a:gdLst/>
              <a:ah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fillRef idx="0"/>
            <a:effectRef idx="0"/>
            <a:fontRef idx="minor"/>
          </p:style>
        </p:sp>
        <p:sp>
          <p:nvSpPr>
            <p:cNvPr id="30" name="CustomShape 31"/>
            <p:cNvSpPr/>
            <p:nvPr/>
          </p:nvSpPr>
          <p:spPr>
            <a:xfrm>
              <a:off x="341280" y="-3240"/>
              <a:ext cx="1085400" cy="733680"/>
            </a:xfrm>
            <a:custGeom>
              <a:avLst/>
              <a:gdLst/>
              <a:ah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fillRef idx="0"/>
            <a:effectRef idx="0"/>
            <a:fontRef idx="minor"/>
          </p:style>
        </p:sp>
        <p:sp>
          <p:nvSpPr>
            <p:cNvPr id="31" name="CustomShape 32"/>
            <p:cNvSpPr/>
            <p:nvPr/>
          </p:nvSpPr>
          <p:spPr>
            <a:xfrm>
              <a:off x="487080" y="29160"/>
              <a:ext cx="697320" cy="315000"/>
            </a:xfrm>
            <a:custGeom>
              <a:avLst/>
              <a:gdLst/>
              <a:ah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fillRef idx="0"/>
            <a:effectRef idx="0"/>
            <a:fontRef idx="minor"/>
          </p:style>
        </p:sp>
        <p:sp>
          <p:nvSpPr>
            <p:cNvPr id="32" name="CustomShape 33"/>
            <p:cNvSpPr/>
            <p:nvPr/>
          </p:nvSpPr>
          <p:spPr>
            <a:xfrm>
              <a:off x="659160" y="-3240"/>
              <a:ext cx="99000" cy="78120"/>
            </a:xfrm>
            <a:custGeom>
              <a:avLst/>
              <a:gdLst/>
              <a:ah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fillRef idx="0"/>
            <a:effectRef idx="0"/>
            <a:fontRef idx="minor"/>
          </p:style>
        </p:sp>
        <p:sp>
          <p:nvSpPr>
            <p:cNvPr id="33" name="CustomShape 34"/>
            <p:cNvSpPr/>
            <p:nvPr/>
          </p:nvSpPr>
          <p:spPr>
            <a:xfrm>
              <a:off x="530280" y="-3240"/>
              <a:ext cx="12240" cy="38880"/>
            </a:xfrm>
            <a:custGeom>
              <a:avLst/>
              <a:gdLst/>
              <a:ah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fillRef idx="0"/>
            <a:effectRef idx="0"/>
            <a:fontRef idx="minor"/>
          </p:style>
        </p:sp>
        <p:sp>
          <p:nvSpPr>
            <p:cNvPr id="34" name="CustomShape 35"/>
            <p:cNvSpPr/>
            <p:nvPr/>
          </p:nvSpPr>
          <p:spPr>
            <a:xfrm>
              <a:off x="447840" y="125640"/>
              <a:ext cx="75240" cy="293760"/>
            </a:xfrm>
            <a:custGeom>
              <a:avLst/>
              <a:gdLst/>
              <a:ah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fillRef idx="0"/>
            <a:effectRef idx="0"/>
            <a:fontRef idx="minor"/>
          </p:style>
        </p:sp>
        <p:sp>
          <p:nvSpPr>
            <p:cNvPr id="35" name="CustomShape 36"/>
            <p:cNvSpPr/>
            <p:nvPr/>
          </p:nvSpPr>
          <p:spPr>
            <a:xfrm>
              <a:off x="569520" y="155160"/>
              <a:ext cx="194400" cy="475920"/>
            </a:xfrm>
            <a:custGeom>
              <a:avLst/>
              <a:gdLst/>
              <a:ah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fillRef idx="0"/>
            <a:effectRef idx="0"/>
            <a:fontRef idx="minor"/>
          </p:style>
        </p:sp>
      </p:grpSp>
      <p:grpSp>
        <p:nvGrpSpPr>
          <p:cNvPr id="36" name="Group 37"/>
          <p:cNvGrpSpPr/>
          <p:nvPr/>
        </p:nvGrpSpPr>
        <p:grpSpPr>
          <a:xfrm>
            <a:off x="0" y="5007600"/>
            <a:ext cx="687600" cy="1147320"/>
            <a:chOff x="0" y="5007600"/>
            <a:chExt cx="687600" cy="1147320"/>
          </a:xfrm>
        </p:grpSpPr>
        <p:sp>
          <p:nvSpPr>
            <p:cNvPr id="37" name="CustomShape 38"/>
            <p:cNvSpPr/>
            <p:nvPr/>
          </p:nvSpPr>
          <p:spPr>
            <a:xfrm>
              <a:off x="0" y="5007600"/>
              <a:ext cx="687600" cy="1064880"/>
            </a:xfrm>
            <a:custGeom>
              <a:avLst/>
              <a:gdLst/>
              <a:ah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fillRef idx="0"/>
            <a:effectRef idx="0"/>
            <a:fontRef idx="minor"/>
          </p:style>
        </p:sp>
        <p:sp>
          <p:nvSpPr>
            <p:cNvPr id="38" name="CustomShape 39"/>
            <p:cNvSpPr/>
            <p:nvPr/>
          </p:nvSpPr>
          <p:spPr>
            <a:xfrm>
              <a:off x="0" y="5082840"/>
              <a:ext cx="618120" cy="886320"/>
            </a:xfrm>
            <a:custGeom>
              <a:avLst/>
              <a:gdLst/>
              <a:ah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fillRef idx="0"/>
            <a:effectRef idx="0"/>
            <a:fontRef idx="minor"/>
          </p:style>
        </p:sp>
        <p:sp>
          <p:nvSpPr>
            <p:cNvPr id="39" name="CustomShape 40"/>
            <p:cNvSpPr/>
            <p:nvPr/>
          </p:nvSpPr>
          <p:spPr>
            <a:xfrm>
              <a:off x="59760" y="5316120"/>
              <a:ext cx="203760" cy="553680"/>
            </a:xfrm>
            <a:custGeom>
              <a:avLst/>
              <a:gdLst/>
              <a:ah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fillRef idx="0"/>
            <a:effectRef idx="0"/>
            <a:fontRef idx="minor"/>
          </p:style>
        </p:sp>
        <p:sp>
          <p:nvSpPr>
            <p:cNvPr id="40" name="CustomShape 41"/>
            <p:cNvSpPr/>
            <p:nvPr/>
          </p:nvSpPr>
          <p:spPr>
            <a:xfrm>
              <a:off x="162360" y="5610960"/>
              <a:ext cx="351720" cy="187920"/>
            </a:xfrm>
            <a:custGeom>
              <a:avLst/>
              <a:gdLst/>
              <a:ah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fillRef idx="0"/>
            <a:effectRef idx="0"/>
            <a:fontRef idx="minor"/>
          </p:style>
        </p:sp>
        <p:sp>
          <p:nvSpPr>
            <p:cNvPr id="41" name="CustomShape 42"/>
            <p:cNvSpPr/>
            <p:nvPr/>
          </p:nvSpPr>
          <p:spPr>
            <a:xfrm>
              <a:off x="110520" y="5865480"/>
              <a:ext cx="232920" cy="56160"/>
            </a:xfrm>
            <a:custGeom>
              <a:avLst/>
              <a:gdLst/>
              <a:ah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fillRef idx="0"/>
            <a:effectRef idx="0"/>
            <a:fontRef idx="minor"/>
          </p:style>
        </p:sp>
        <p:sp>
          <p:nvSpPr>
            <p:cNvPr id="42" name="CustomShape 43"/>
            <p:cNvSpPr/>
            <p:nvPr/>
          </p:nvSpPr>
          <p:spPr>
            <a:xfrm>
              <a:off x="0" y="5666040"/>
              <a:ext cx="93240" cy="88560"/>
            </a:xfrm>
            <a:custGeom>
              <a:avLst/>
              <a:gdLst/>
              <a:ah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fillRef idx="0"/>
            <a:effectRef idx="0"/>
            <a:fontRef idx="minor"/>
          </p:style>
        </p:sp>
        <p:sp>
          <p:nvSpPr>
            <p:cNvPr id="43" name="CustomShape 44"/>
            <p:cNvSpPr/>
            <p:nvPr/>
          </p:nvSpPr>
          <p:spPr>
            <a:xfrm>
              <a:off x="0" y="5825160"/>
              <a:ext cx="73080" cy="25560"/>
            </a:xfrm>
            <a:custGeom>
              <a:avLst/>
              <a:gdLst/>
              <a:ah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fillRef idx="0"/>
            <a:effectRef idx="0"/>
            <a:fontRef idx="minor"/>
          </p:style>
        </p:sp>
        <p:sp>
          <p:nvSpPr>
            <p:cNvPr id="44" name="CustomShape 45"/>
            <p:cNvSpPr/>
            <p:nvPr/>
          </p:nvSpPr>
          <p:spPr>
            <a:xfrm>
              <a:off x="1440" y="5938920"/>
              <a:ext cx="127080" cy="216000"/>
            </a:xfrm>
            <a:custGeom>
              <a:avLst/>
              <a:gdLst/>
              <a:ah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fillRef idx="0"/>
            <a:effectRef idx="0"/>
            <a:fontRef idx="minor"/>
          </p:style>
        </p:sp>
      </p:grpSp>
      <p:grpSp>
        <p:nvGrpSpPr>
          <p:cNvPr id="45" name="Group 46"/>
          <p:cNvGrpSpPr/>
          <p:nvPr/>
        </p:nvGrpSpPr>
        <p:grpSpPr>
          <a:xfrm>
            <a:off x="11003040" y="-6840"/>
            <a:ext cx="929160" cy="946800"/>
            <a:chOff x="11003040" y="-6840"/>
            <a:chExt cx="929160" cy="946800"/>
          </a:xfrm>
        </p:grpSpPr>
        <p:sp>
          <p:nvSpPr>
            <p:cNvPr id="46" name="CustomShape 47"/>
            <p:cNvSpPr/>
            <p:nvPr/>
          </p:nvSpPr>
          <p:spPr>
            <a:xfrm rot="19948200">
              <a:off x="11130120" y="108360"/>
              <a:ext cx="674640" cy="716040"/>
            </a:xfrm>
            <a:custGeom>
              <a:avLst/>
              <a:gdLst/>
              <a:ah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fillRef idx="0"/>
            <a:effectRef idx="0"/>
            <a:fontRef idx="minor"/>
          </p:style>
        </p:sp>
        <p:sp>
          <p:nvSpPr>
            <p:cNvPr id="47" name="CustomShape 48"/>
            <p:cNvSpPr/>
            <p:nvPr/>
          </p:nvSpPr>
          <p:spPr>
            <a:xfrm rot="19948200">
              <a:off x="11175480" y="151560"/>
              <a:ext cx="572040" cy="580680"/>
            </a:xfrm>
            <a:custGeom>
              <a:avLst/>
              <a:gdLst/>
              <a:ah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fillRef idx="0"/>
            <a:effectRef idx="0"/>
            <a:fontRef idx="minor"/>
          </p:style>
        </p:sp>
        <p:sp>
          <p:nvSpPr>
            <p:cNvPr id="48" name="CustomShape 49"/>
            <p:cNvSpPr/>
            <p:nvPr/>
          </p:nvSpPr>
          <p:spPr>
            <a:xfrm rot="19948200">
              <a:off x="11430720" y="305280"/>
              <a:ext cx="94320" cy="403200"/>
            </a:xfrm>
            <a:custGeom>
              <a:avLst/>
              <a:gdLst/>
              <a:ah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fillRef idx="0"/>
            <a:effectRef idx="0"/>
            <a:fontRef idx="minor"/>
          </p:style>
        </p:sp>
        <p:sp>
          <p:nvSpPr>
            <p:cNvPr id="49" name="CustomShape 50"/>
            <p:cNvSpPr/>
            <p:nvPr/>
          </p:nvSpPr>
          <p:spPr>
            <a:xfrm rot="19948200">
              <a:off x="11298960" y="471600"/>
              <a:ext cx="183600" cy="195840"/>
            </a:xfrm>
            <a:custGeom>
              <a:avLst/>
              <a:gdLst/>
              <a:ah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fillRef idx="0"/>
            <a:effectRef idx="0"/>
            <a:fontRef idx="minor"/>
          </p:style>
        </p:sp>
        <p:sp>
          <p:nvSpPr>
            <p:cNvPr id="50" name="CustomShape 51"/>
            <p:cNvSpPr/>
            <p:nvPr/>
          </p:nvSpPr>
          <p:spPr>
            <a:xfrm rot="19948200">
              <a:off x="11405520" y="681840"/>
              <a:ext cx="160200" cy="54720"/>
            </a:xfrm>
            <a:custGeom>
              <a:avLst/>
              <a:gdLst/>
              <a:ah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fillRef idx="0"/>
            <a:effectRef idx="0"/>
            <a:fontRef idx="minor"/>
          </p:style>
        </p:sp>
        <p:sp>
          <p:nvSpPr>
            <p:cNvPr id="51" name="CustomShape 52"/>
            <p:cNvSpPr/>
            <p:nvPr/>
          </p:nvSpPr>
          <p:spPr>
            <a:xfrm rot="19948200">
              <a:off x="11518560" y="410040"/>
              <a:ext cx="223920" cy="150480"/>
            </a:xfrm>
            <a:custGeom>
              <a:avLst/>
              <a:gdLst/>
              <a:ah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fillRef idx="0"/>
            <a:effectRef idx="0"/>
            <a:fontRef idx="minor"/>
          </p:style>
        </p:sp>
        <p:sp>
          <p:nvSpPr>
            <p:cNvPr id="52" name="CustomShape 53"/>
            <p:cNvSpPr/>
            <p:nvPr/>
          </p:nvSpPr>
          <p:spPr>
            <a:xfrm rot="19948200">
              <a:off x="11570760" y="576000"/>
              <a:ext cx="216000" cy="68040"/>
            </a:xfrm>
            <a:custGeom>
              <a:avLst/>
              <a:gdLst/>
              <a:ah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fillRef idx="0"/>
            <a:effectRef idx="0"/>
            <a:fontRef idx="minor"/>
          </p:style>
        </p:sp>
        <p:sp>
          <p:nvSpPr>
            <p:cNvPr id="53" name="CustomShape 54"/>
            <p:cNvSpPr/>
            <p:nvPr/>
          </p:nvSpPr>
          <p:spPr>
            <a:xfrm rot="19948200">
              <a:off x="11531160" y="724680"/>
              <a:ext cx="108000" cy="138240"/>
            </a:xfrm>
            <a:custGeom>
              <a:avLst/>
              <a:gdLst/>
              <a:ah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fillRef idx="0"/>
            <a:effectRef idx="0"/>
            <a:fontRef idx="minor"/>
          </p:style>
        </p:sp>
      </p:grpSp>
      <p:grpSp>
        <p:nvGrpSpPr>
          <p:cNvPr id="54" name="Group 55"/>
          <p:cNvGrpSpPr/>
          <p:nvPr/>
        </p:nvGrpSpPr>
        <p:grpSpPr>
          <a:xfrm>
            <a:off x="10782360" y="2958840"/>
            <a:ext cx="1027800" cy="1140120"/>
            <a:chOff x="10782360" y="2958840"/>
            <a:chExt cx="1027800" cy="1140120"/>
          </a:xfrm>
        </p:grpSpPr>
        <p:sp>
          <p:nvSpPr>
            <p:cNvPr id="55" name="CustomShape 56"/>
            <p:cNvSpPr/>
            <p:nvPr/>
          </p:nvSpPr>
          <p:spPr>
            <a:xfrm flipH="1">
              <a:off x="11102040" y="3790080"/>
              <a:ext cx="201960" cy="308880"/>
            </a:xfrm>
            <a:custGeom>
              <a:avLst/>
              <a:gdLst/>
              <a:ah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fillRef idx="0"/>
            <a:effectRef idx="0"/>
            <a:fontRef idx="minor"/>
          </p:style>
        </p:sp>
        <p:sp>
          <p:nvSpPr>
            <p:cNvPr id="56" name="CustomShape 57"/>
            <p:cNvSpPr/>
            <p:nvPr/>
          </p:nvSpPr>
          <p:spPr>
            <a:xfrm flipH="1">
              <a:off x="10782000" y="2958840"/>
              <a:ext cx="1027800" cy="975600"/>
            </a:xfrm>
            <a:custGeom>
              <a:avLst/>
              <a:gdLst/>
              <a:ah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fillRef idx="0"/>
            <a:effectRef idx="0"/>
            <a:fontRef idx="minor"/>
          </p:style>
        </p:sp>
        <p:sp>
          <p:nvSpPr>
            <p:cNvPr id="57" name="CustomShape 58"/>
            <p:cNvSpPr/>
            <p:nvPr/>
          </p:nvSpPr>
          <p:spPr>
            <a:xfrm flipH="1">
              <a:off x="10889640" y="3037680"/>
              <a:ext cx="869760" cy="906120"/>
            </a:xfrm>
            <a:custGeom>
              <a:avLst/>
              <a:gdLst/>
              <a:ah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fillRef idx="0"/>
            <a:effectRef idx="0"/>
            <a:fontRef idx="minor"/>
          </p:style>
        </p:sp>
        <p:sp>
          <p:nvSpPr>
            <p:cNvPr id="58" name="CustomShape 59"/>
            <p:cNvSpPr/>
            <p:nvPr/>
          </p:nvSpPr>
          <p:spPr>
            <a:xfrm flipH="1">
              <a:off x="11164680" y="3230640"/>
              <a:ext cx="283320" cy="573840"/>
            </a:xfrm>
            <a:custGeom>
              <a:avLst/>
              <a:gdLst/>
              <a:ah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fillRef idx="0"/>
            <a:effectRef idx="0"/>
            <a:fontRef idx="minor"/>
          </p:style>
        </p:sp>
        <p:sp>
          <p:nvSpPr>
            <p:cNvPr id="59" name="CustomShape 60"/>
            <p:cNvSpPr/>
            <p:nvPr/>
          </p:nvSpPr>
          <p:spPr>
            <a:xfrm flipH="1">
              <a:off x="11028240" y="3279960"/>
              <a:ext cx="171000" cy="375840"/>
            </a:xfrm>
            <a:custGeom>
              <a:avLst/>
              <a:gdLst/>
              <a:ah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fillRef idx="0"/>
            <a:effectRef idx="0"/>
            <a:fontRef idx="minor"/>
          </p:style>
        </p:sp>
        <p:sp>
          <p:nvSpPr>
            <p:cNvPr id="60" name="CustomShape 61"/>
            <p:cNvSpPr/>
            <p:nvPr/>
          </p:nvSpPr>
          <p:spPr>
            <a:xfrm flipH="1">
              <a:off x="10940040" y="3634920"/>
              <a:ext cx="217800" cy="135000"/>
            </a:xfrm>
            <a:custGeom>
              <a:avLst/>
              <a:gdLst/>
              <a:ah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fillRef idx="0"/>
            <a:effectRef idx="0"/>
            <a:fontRef idx="minor"/>
          </p:style>
        </p:sp>
        <p:sp>
          <p:nvSpPr>
            <p:cNvPr id="61" name="CustomShape 62"/>
            <p:cNvSpPr/>
            <p:nvPr/>
          </p:nvSpPr>
          <p:spPr>
            <a:xfrm flipH="1">
              <a:off x="11237040" y="3774240"/>
              <a:ext cx="236520" cy="78480"/>
            </a:xfrm>
            <a:custGeom>
              <a:avLst/>
              <a:gdLst/>
              <a:ah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fillRef idx="0"/>
            <a:effectRef idx="0"/>
            <a:fontRef idx="minor"/>
          </p:style>
        </p:sp>
        <p:sp>
          <p:nvSpPr>
            <p:cNvPr id="62" name="CustomShape 63"/>
            <p:cNvSpPr/>
            <p:nvPr/>
          </p:nvSpPr>
          <p:spPr>
            <a:xfrm flipH="1">
              <a:off x="11262600" y="3597480"/>
              <a:ext cx="401400" cy="148320"/>
            </a:xfrm>
            <a:custGeom>
              <a:avLst/>
              <a:gdLst/>
              <a:ah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fillRef idx="0"/>
            <a:effectRef idx="0"/>
            <a:fontRef idx="minor"/>
          </p:style>
        </p:sp>
      </p:grpSp>
      <p:grpSp>
        <p:nvGrpSpPr>
          <p:cNvPr id="63" name="Group 64"/>
          <p:cNvGrpSpPr/>
          <p:nvPr/>
        </p:nvGrpSpPr>
        <p:grpSpPr>
          <a:xfrm>
            <a:off x="142200" y="2409120"/>
            <a:ext cx="4851360" cy="2756880"/>
            <a:chOff x="142200" y="2409120"/>
            <a:chExt cx="4851360" cy="2756880"/>
          </a:xfrm>
        </p:grpSpPr>
        <p:sp>
          <p:nvSpPr>
            <p:cNvPr id="64" name="CustomShape 65"/>
            <p:cNvSpPr/>
            <p:nvPr/>
          </p:nvSpPr>
          <p:spPr>
            <a:xfrm rot="248400">
              <a:off x="223200" y="2575080"/>
              <a:ext cx="4688640" cy="2424600"/>
            </a:xfrm>
            <a:custGeom>
              <a:avLst/>
              <a:gdLst/>
              <a:ah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p:spPr>
          <p:style>
            <a:lnRef idx="0"/>
            <a:fillRef idx="0"/>
            <a:effectRef idx="0"/>
            <a:fontRef idx="minor"/>
          </p:style>
        </p:sp>
        <p:sp>
          <p:nvSpPr>
            <p:cNvPr id="65" name="CustomShape 66"/>
            <p:cNvSpPr/>
            <p:nvPr/>
          </p:nvSpPr>
          <p:spPr>
            <a:xfrm rot="248400">
              <a:off x="4480920" y="4739040"/>
              <a:ext cx="113760" cy="59400"/>
            </a:xfrm>
            <a:custGeom>
              <a:avLst/>
              <a:gdLst/>
              <a:ahLst/>
              <a:rect l="l" t="t"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p:spPr>
          <p:style>
            <a:lnRef idx="0"/>
            <a:fillRef idx="0"/>
            <a:effectRef idx="0"/>
            <a:fontRef idx="minor"/>
          </p:style>
        </p:sp>
        <p:sp>
          <p:nvSpPr>
            <p:cNvPr id="66" name="CustomShape 67"/>
            <p:cNvSpPr/>
            <p:nvPr/>
          </p:nvSpPr>
          <p:spPr>
            <a:xfrm rot="248400">
              <a:off x="2436840" y="2846880"/>
              <a:ext cx="72000" cy="81720"/>
            </a:xfrm>
            <a:custGeom>
              <a:avLst/>
              <a:gdLst/>
              <a:ahLst/>
              <a:rect l="l" t="t" r="r" b="b"/>
              <a:pathLst>
                <a:path w="22" h="25">
                  <a:moveTo>
                    <a:pt x="4" y="0"/>
                  </a:moveTo>
                  <a:cubicBezTo>
                    <a:pt x="4" y="0"/>
                    <a:pt x="0" y="20"/>
                    <a:pt x="18" y="25"/>
                  </a:cubicBezTo>
                  <a:cubicBezTo>
                    <a:pt x="22" y="9"/>
                    <a:pt x="4" y="0"/>
                    <a:pt x="4" y="0"/>
                  </a:cubicBezTo>
                  <a:close/>
                </a:path>
              </a:pathLst>
            </a:custGeom>
            <a:solidFill>
              <a:srgbClr val="cf6030"/>
            </a:solidFill>
            <a:ln>
              <a:noFill/>
            </a:ln>
          </p:spPr>
          <p:style>
            <a:lnRef idx="0"/>
            <a:fillRef idx="0"/>
            <a:effectRef idx="0"/>
            <a:fontRef idx="minor"/>
          </p:style>
        </p:sp>
        <p:sp>
          <p:nvSpPr>
            <p:cNvPr id="67" name="CustomShape 68"/>
            <p:cNvSpPr/>
            <p:nvPr/>
          </p:nvSpPr>
          <p:spPr>
            <a:xfrm rot="248400">
              <a:off x="2255400" y="2989080"/>
              <a:ext cx="85680" cy="69120"/>
            </a:xfrm>
            <a:custGeom>
              <a:avLst/>
              <a:gdLst/>
              <a:ahLst/>
              <a:rect l="l" t="t" r="r" b="b"/>
              <a:pathLst>
                <a:path w="26" h="21">
                  <a:moveTo>
                    <a:pt x="0" y="2"/>
                  </a:moveTo>
                  <a:cubicBezTo>
                    <a:pt x="0" y="2"/>
                    <a:pt x="8" y="21"/>
                    <a:pt x="26" y="15"/>
                  </a:cubicBezTo>
                  <a:cubicBezTo>
                    <a:pt x="19" y="0"/>
                    <a:pt x="0" y="2"/>
                    <a:pt x="0" y="2"/>
                  </a:cubicBezTo>
                  <a:close/>
                </a:path>
              </a:pathLst>
            </a:custGeom>
            <a:solidFill>
              <a:srgbClr val="cf6030"/>
            </a:solidFill>
            <a:ln>
              <a:noFill/>
            </a:ln>
          </p:spPr>
          <p:style>
            <a:lnRef idx="0"/>
            <a:fillRef idx="0"/>
            <a:effectRef idx="0"/>
            <a:fontRef idx="minor"/>
          </p:style>
        </p:sp>
        <p:sp>
          <p:nvSpPr>
            <p:cNvPr id="68" name="CustomShape 69"/>
            <p:cNvSpPr/>
            <p:nvPr/>
          </p:nvSpPr>
          <p:spPr>
            <a:xfrm rot="248400">
              <a:off x="2376720" y="3142800"/>
              <a:ext cx="91440" cy="75960"/>
            </a:xfrm>
            <a:custGeom>
              <a:avLst/>
              <a:gdLst/>
              <a:ahLst/>
              <a:rect l="l" t="t" r="r" b="b"/>
              <a:pathLst>
                <a:path w="28" h="23">
                  <a:moveTo>
                    <a:pt x="0" y="7"/>
                  </a:moveTo>
                  <a:cubicBezTo>
                    <a:pt x="0" y="7"/>
                    <a:pt x="12" y="23"/>
                    <a:pt x="28" y="12"/>
                  </a:cubicBezTo>
                  <a:cubicBezTo>
                    <a:pt x="20" y="0"/>
                    <a:pt x="0" y="7"/>
                    <a:pt x="0" y="7"/>
                  </a:cubicBezTo>
                  <a:close/>
                </a:path>
              </a:pathLst>
            </a:custGeom>
            <a:solidFill>
              <a:srgbClr val="cf6030"/>
            </a:solidFill>
            <a:ln>
              <a:noFill/>
            </a:ln>
          </p:spPr>
          <p:style>
            <a:lnRef idx="0"/>
            <a:fillRef idx="0"/>
            <a:effectRef idx="0"/>
            <a:fontRef idx="minor"/>
          </p:style>
        </p:sp>
        <p:sp>
          <p:nvSpPr>
            <p:cNvPr id="69" name="CustomShape 70"/>
            <p:cNvSpPr/>
            <p:nvPr/>
          </p:nvSpPr>
          <p:spPr>
            <a:xfrm rot="248400">
              <a:off x="1999800" y="2977920"/>
              <a:ext cx="98280" cy="74880"/>
            </a:xfrm>
            <a:custGeom>
              <a:avLst/>
              <a:gdLst/>
              <a:ahLst/>
              <a:rect l="l" t="t" r="r" b="b"/>
              <a:pathLst>
                <a:path w="30" h="23">
                  <a:moveTo>
                    <a:pt x="0" y="10"/>
                  </a:moveTo>
                  <a:cubicBezTo>
                    <a:pt x="0" y="10"/>
                    <a:pt x="16" y="23"/>
                    <a:pt x="30" y="10"/>
                  </a:cubicBezTo>
                  <a:cubicBezTo>
                    <a:pt x="17" y="0"/>
                    <a:pt x="0" y="10"/>
                    <a:pt x="0" y="10"/>
                  </a:cubicBezTo>
                  <a:close/>
                </a:path>
              </a:pathLst>
            </a:custGeom>
            <a:solidFill>
              <a:srgbClr val="cf6030"/>
            </a:solidFill>
            <a:ln>
              <a:noFill/>
            </a:ln>
          </p:spPr>
          <p:style>
            <a:lnRef idx="0"/>
            <a:fillRef idx="0"/>
            <a:effectRef idx="0"/>
            <a:fontRef idx="minor"/>
          </p:style>
        </p:sp>
        <p:sp>
          <p:nvSpPr>
            <p:cNvPr id="70" name="CustomShape 71"/>
            <p:cNvSpPr/>
            <p:nvPr/>
          </p:nvSpPr>
          <p:spPr>
            <a:xfrm rot="248400">
              <a:off x="1816560" y="2581920"/>
              <a:ext cx="78840" cy="98280"/>
            </a:xfrm>
            <a:custGeom>
              <a:avLst/>
              <a:gdLst/>
              <a:ahLst/>
              <a:rect l="l" t="t" r="r" b="b"/>
              <a:pathLst>
                <a:path w="24" h="30">
                  <a:moveTo>
                    <a:pt x="13" y="30"/>
                  </a:moveTo>
                  <a:cubicBezTo>
                    <a:pt x="24" y="18"/>
                    <a:pt x="14" y="0"/>
                    <a:pt x="14" y="0"/>
                  </a:cubicBezTo>
                  <a:cubicBezTo>
                    <a:pt x="14" y="0"/>
                    <a:pt x="0" y="16"/>
                    <a:pt x="13" y="30"/>
                  </a:cubicBezTo>
                  <a:close/>
                </a:path>
              </a:pathLst>
            </a:custGeom>
            <a:solidFill>
              <a:srgbClr val="cf6030"/>
            </a:solidFill>
            <a:ln>
              <a:noFill/>
            </a:ln>
          </p:spPr>
          <p:style>
            <a:lnRef idx="0"/>
            <a:fillRef idx="0"/>
            <a:effectRef idx="0"/>
            <a:fontRef idx="minor"/>
          </p:style>
        </p:sp>
        <p:sp>
          <p:nvSpPr>
            <p:cNvPr id="71" name="CustomShape 72"/>
            <p:cNvSpPr/>
            <p:nvPr/>
          </p:nvSpPr>
          <p:spPr>
            <a:xfrm rot="248400">
              <a:off x="2834640" y="3370680"/>
              <a:ext cx="78840" cy="62280"/>
            </a:xfrm>
            <a:custGeom>
              <a:avLst/>
              <a:gdLst/>
              <a:ahLst/>
              <a:rect l="l" t="t" r="r" b="b"/>
              <a:pathLst>
                <a:path w="24" h="19">
                  <a:moveTo>
                    <a:pt x="0" y="3"/>
                  </a:moveTo>
                  <a:cubicBezTo>
                    <a:pt x="4" y="19"/>
                    <a:pt x="24" y="19"/>
                    <a:pt x="24" y="19"/>
                  </a:cubicBezTo>
                  <a:cubicBezTo>
                    <a:pt x="24" y="19"/>
                    <a:pt x="19" y="0"/>
                    <a:pt x="0" y="3"/>
                  </a:cubicBezTo>
                  <a:close/>
                </a:path>
              </a:pathLst>
            </a:custGeom>
            <a:solidFill>
              <a:srgbClr val="cf6030"/>
            </a:solidFill>
            <a:ln>
              <a:noFill/>
            </a:ln>
          </p:spPr>
          <p:style>
            <a:lnRef idx="0"/>
            <a:fillRef idx="0"/>
            <a:effectRef idx="0"/>
            <a:fontRef idx="minor"/>
          </p:style>
        </p:sp>
        <p:sp>
          <p:nvSpPr>
            <p:cNvPr id="72" name="CustomShape 73"/>
            <p:cNvSpPr/>
            <p:nvPr/>
          </p:nvSpPr>
          <p:spPr>
            <a:xfrm rot="248400">
              <a:off x="2894400" y="3272400"/>
              <a:ext cx="91440" cy="75960"/>
            </a:xfrm>
            <a:custGeom>
              <a:avLst/>
              <a:gdLst/>
              <a:ahLst/>
              <a:rect l="l" t="t" r="r" b="b"/>
              <a:pathLst>
                <a:path w="28" h="23">
                  <a:moveTo>
                    <a:pt x="0" y="11"/>
                  </a:moveTo>
                  <a:cubicBezTo>
                    <a:pt x="10" y="23"/>
                    <a:pt x="28" y="16"/>
                    <a:pt x="28" y="16"/>
                  </a:cubicBezTo>
                  <a:cubicBezTo>
                    <a:pt x="28" y="16"/>
                    <a:pt x="15" y="0"/>
                    <a:pt x="0" y="11"/>
                  </a:cubicBezTo>
                  <a:close/>
                </a:path>
              </a:pathLst>
            </a:custGeom>
            <a:solidFill>
              <a:srgbClr val="cf6030"/>
            </a:solidFill>
            <a:ln>
              <a:noFill/>
            </a:ln>
          </p:spPr>
          <p:style>
            <a:lnRef idx="0"/>
            <a:fillRef idx="0"/>
            <a:effectRef idx="0"/>
            <a:fontRef idx="minor"/>
          </p:style>
        </p:sp>
        <p:sp>
          <p:nvSpPr>
            <p:cNvPr id="73" name="CustomShape 74"/>
            <p:cNvSpPr/>
            <p:nvPr/>
          </p:nvSpPr>
          <p:spPr>
            <a:xfrm rot="248400">
              <a:off x="3717360" y="4128480"/>
              <a:ext cx="72000" cy="69120"/>
            </a:xfrm>
            <a:custGeom>
              <a:avLst/>
              <a:gdLst/>
              <a:ahLst/>
              <a:rect l="l" t="t" r="r" b="b"/>
              <a:pathLst>
                <a:path w="22" h="21">
                  <a:moveTo>
                    <a:pt x="0" y="3"/>
                  </a:moveTo>
                  <a:cubicBezTo>
                    <a:pt x="2" y="19"/>
                    <a:pt x="22" y="21"/>
                    <a:pt x="22" y="21"/>
                  </a:cubicBezTo>
                  <a:cubicBezTo>
                    <a:pt x="22" y="21"/>
                    <a:pt x="19" y="0"/>
                    <a:pt x="0" y="3"/>
                  </a:cubicBezTo>
                  <a:close/>
                </a:path>
              </a:pathLst>
            </a:custGeom>
            <a:solidFill>
              <a:srgbClr val="cf6030"/>
            </a:solidFill>
            <a:ln>
              <a:noFill/>
            </a:ln>
          </p:spPr>
          <p:style>
            <a:lnRef idx="0"/>
            <a:fillRef idx="0"/>
            <a:effectRef idx="0"/>
            <a:fontRef idx="minor"/>
          </p:style>
        </p:sp>
        <p:sp>
          <p:nvSpPr>
            <p:cNvPr id="74" name="CustomShape 75"/>
            <p:cNvSpPr/>
            <p:nvPr/>
          </p:nvSpPr>
          <p:spPr>
            <a:xfrm rot="248400">
              <a:off x="3783600" y="4042080"/>
              <a:ext cx="87120" cy="72000"/>
            </a:xfrm>
            <a:custGeom>
              <a:avLst/>
              <a:gdLst/>
              <a:ahLst/>
              <a:rect l="l" t="t" r="r" b="b"/>
              <a:pathLst>
                <a:path w="27" h="22">
                  <a:moveTo>
                    <a:pt x="0" y="9"/>
                  </a:moveTo>
                  <a:cubicBezTo>
                    <a:pt x="9" y="22"/>
                    <a:pt x="27" y="16"/>
                    <a:pt x="27" y="16"/>
                  </a:cubicBezTo>
                  <a:cubicBezTo>
                    <a:pt x="27" y="16"/>
                    <a:pt x="16" y="0"/>
                    <a:pt x="0" y="9"/>
                  </a:cubicBezTo>
                  <a:close/>
                </a:path>
              </a:pathLst>
            </a:custGeom>
            <a:solidFill>
              <a:srgbClr val="cf6030"/>
            </a:solidFill>
            <a:ln>
              <a:noFill/>
            </a:ln>
          </p:spPr>
          <p:style>
            <a:lnRef idx="0"/>
            <a:fillRef idx="0"/>
            <a:effectRef idx="0"/>
            <a:fontRef idx="minor"/>
          </p:style>
        </p:sp>
        <p:sp>
          <p:nvSpPr>
            <p:cNvPr id="75" name="CustomShape 76"/>
            <p:cNvSpPr/>
            <p:nvPr/>
          </p:nvSpPr>
          <p:spPr>
            <a:xfrm rot="248400">
              <a:off x="3192840" y="3592800"/>
              <a:ext cx="65160" cy="69120"/>
            </a:xfrm>
            <a:custGeom>
              <a:avLst/>
              <a:gdLst/>
              <a:ahLst/>
              <a:rect l="l" t="t" r="r" b="b"/>
              <a:pathLst>
                <a:path w="20" h="21">
                  <a:moveTo>
                    <a:pt x="0" y="0"/>
                  </a:moveTo>
                  <a:cubicBezTo>
                    <a:pt x="0" y="0"/>
                    <a:pt x="1" y="20"/>
                    <a:pt x="20" y="21"/>
                  </a:cubicBezTo>
                  <a:cubicBezTo>
                    <a:pt x="19" y="5"/>
                    <a:pt x="0" y="0"/>
                    <a:pt x="0" y="0"/>
                  </a:cubicBezTo>
                  <a:close/>
                </a:path>
              </a:pathLst>
            </a:custGeom>
            <a:solidFill>
              <a:srgbClr val="cf6030"/>
            </a:solidFill>
            <a:ln>
              <a:noFill/>
            </a:ln>
          </p:spPr>
          <p:style>
            <a:lnRef idx="0"/>
            <a:fillRef idx="0"/>
            <a:effectRef idx="0"/>
            <a:fontRef idx="minor"/>
          </p:style>
        </p:sp>
        <p:sp>
          <p:nvSpPr>
            <p:cNvPr id="76" name="CustomShape 77"/>
            <p:cNvSpPr/>
            <p:nvPr/>
          </p:nvSpPr>
          <p:spPr>
            <a:xfrm rot="248400">
              <a:off x="3435120" y="3571560"/>
              <a:ext cx="72000" cy="88560"/>
            </a:xfrm>
            <a:custGeom>
              <a:avLst/>
              <a:gdLst/>
              <a:ahLst/>
              <a:rect l="l" t="t" r="r" b="b"/>
              <a:pathLst>
                <a:path w="22" h="27">
                  <a:moveTo>
                    <a:pt x="5" y="0"/>
                  </a:moveTo>
                  <a:cubicBezTo>
                    <a:pt x="5" y="0"/>
                    <a:pt x="0" y="20"/>
                    <a:pt x="17" y="27"/>
                  </a:cubicBezTo>
                  <a:cubicBezTo>
                    <a:pt x="22" y="11"/>
                    <a:pt x="5" y="0"/>
                    <a:pt x="5" y="0"/>
                  </a:cubicBezTo>
                  <a:close/>
                </a:path>
              </a:pathLst>
            </a:custGeom>
            <a:solidFill>
              <a:srgbClr val="cf6030"/>
            </a:solidFill>
            <a:ln>
              <a:noFill/>
            </a:ln>
          </p:spPr>
          <p:style>
            <a:lnRef idx="0"/>
            <a:fillRef idx="0"/>
            <a:effectRef idx="0"/>
            <a:fontRef idx="minor"/>
          </p:style>
        </p:sp>
        <p:sp>
          <p:nvSpPr>
            <p:cNvPr id="77" name="CustomShape 78"/>
            <p:cNvSpPr/>
            <p:nvPr/>
          </p:nvSpPr>
          <p:spPr>
            <a:xfrm rot="248400">
              <a:off x="3586680" y="3457440"/>
              <a:ext cx="75960" cy="92880"/>
            </a:xfrm>
            <a:custGeom>
              <a:avLst/>
              <a:gdLst/>
              <a:ahLst/>
              <a:rect l="l" t="t" r="r" b="b"/>
              <a:pathLst>
                <a:path w="23" h="28">
                  <a:moveTo>
                    <a:pt x="10" y="28"/>
                  </a:moveTo>
                  <a:cubicBezTo>
                    <a:pt x="23" y="19"/>
                    <a:pt x="17" y="0"/>
                    <a:pt x="17" y="0"/>
                  </a:cubicBezTo>
                  <a:cubicBezTo>
                    <a:pt x="17" y="0"/>
                    <a:pt x="0" y="11"/>
                    <a:pt x="10" y="28"/>
                  </a:cubicBezTo>
                  <a:close/>
                </a:path>
              </a:pathLst>
            </a:custGeom>
            <a:solidFill>
              <a:srgbClr val="cf6030"/>
            </a:solidFill>
            <a:ln>
              <a:noFill/>
            </a:ln>
          </p:spPr>
          <p:style>
            <a:lnRef idx="0"/>
            <a:fillRef idx="0"/>
            <a:effectRef idx="0"/>
            <a:fontRef idx="minor"/>
          </p:style>
        </p:sp>
        <p:sp>
          <p:nvSpPr>
            <p:cNvPr id="78" name="CustomShape 79"/>
            <p:cNvSpPr/>
            <p:nvPr/>
          </p:nvSpPr>
          <p:spPr>
            <a:xfrm rot="248400">
              <a:off x="3831120" y="3827880"/>
              <a:ext cx="88560" cy="75960"/>
            </a:xfrm>
            <a:custGeom>
              <a:avLst/>
              <a:gdLst/>
              <a:ahLst/>
              <a:rect l="l" t="t" r="r" b="b"/>
              <a:pathLst>
                <a:path w="27" h="23">
                  <a:moveTo>
                    <a:pt x="0" y="17"/>
                  </a:moveTo>
                  <a:cubicBezTo>
                    <a:pt x="15" y="23"/>
                    <a:pt x="27" y="8"/>
                    <a:pt x="27" y="8"/>
                  </a:cubicBezTo>
                  <a:cubicBezTo>
                    <a:pt x="27" y="8"/>
                    <a:pt x="9" y="0"/>
                    <a:pt x="0" y="17"/>
                  </a:cubicBezTo>
                  <a:close/>
                </a:path>
              </a:pathLst>
            </a:custGeom>
            <a:solidFill>
              <a:srgbClr val="cf6030"/>
            </a:solidFill>
            <a:ln>
              <a:noFill/>
            </a:ln>
          </p:spPr>
          <p:style>
            <a:lnRef idx="0"/>
            <a:fillRef idx="0"/>
            <a:effectRef idx="0"/>
            <a:fontRef idx="minor"/>
          </p:style>
        </p:sp>
        <p:sp>
          <p:nvSpPr>
            <p:cNvPr id="79" name="CustomShape 80"/>
            <p:cNvSpPr/>
            <p:nvPr/>
          </p:nvSpPr>
          <p:spPr>
            <a:xfrm rot="248400">
              <a:off x="4216320" y="4234680"/>
              <a:ext cx="77400" cy="91440"/>
            </a:xfrm>
            <a:custGeom>
              <a:avLst/>
              <a:gdLst/>
              <a:ahLst/>
              <a:rect l="l" t="t" r="r" b="b"/>
              <a:pathLst>
                <a:path w="24" h="28">
                  <a:moveTo>
                    <a:pt x="13" y="28"/>
                  </a:moveTo>
                  <a:cubicBezTo>
                    <a:pt x="24" y="16"/>
                    <a:pt x="12" y="0"/>
                    <a:pt x="12" y="0"/>
                  </a:cubicBezTo>
                  <a:cubicBezTo>
                    <a:pt x="12" y="0"/>
                    <a:pt x="0" y="15"/>
                    <a:pt x="13" y="28"/>
                  </a:cubicBezTo>
                  <a:close/>
                </a:path>
              </a:pathLst>
            </a:custGeom>
            <a:solidFill>
              <a:srgbClr val="cf6030"/>
            </a:solidFill>
            <a:ln>
              <a:noFill/>
            </a:ln>
          </p:spPr>
          <p:style>
            <a:lnRef idx="0"/>
            <a:fillRef idx="0"/>
            <a:effectRef idx="0"/>
            <a:fontRef idx="minor"/>
          </p:style>
        </p:sp>
        <p:sp>
          <p:nvSpPr>
            <p:cNvPr id="80" name="CustomShape 81"/>
            <p:cNvSpPr/>
            <p:nvPr/>
          </p:nvSpPr>
          <p:spPr>
            <a:xfrm rot="248400">
              <a:off x="4107960" y="4236120"/>
              <a:ext cx="72000" cy="84600"/>
            </a:xfrm>
            <a:custGeom>
              <a:avLst/>
              <a:gdLst/>
              <a:ahLst/>
              <a:rect l="l" t="t" r="r" b="b"/>
              <a:pathLst>
                <a:path w="22" h="26">
                  <a:moveTo>
                    <a:pt x="5" y="0"/>
                  </a:moveTo>
                  <a:cubicBezTo>
                    <a:pt x="5" y="0"/>
                    <a:pt x="0" y="20"/>
                    <a:pt x="18" y="26"/>
                  </a:cubicBezTo>
                  <a:cubicBezTo>
                    <a:pt x="22" y="11"/>
                    <a:pt x="5" y="0"/>
                    <a:pt x="5" y="0"/>
                  </a:cubicBezTo>
                  <a:close/>
                </a:path>
              </a:pathLst>
            </a:custGeom>
            <a:solidFill>
              <a:srgbClr val="cf6030"/>
            </a:solidFill>
            <a:ln>
              <a:noFill/>
            </a:ln>
          </p:spPr>
          <p:style>
            <a:lnRef idx="0"/>
            <a:fillRef idx="0"/>
            <a:effectRef idx="0"/>
            <a:fontRef idx="minor"/>
          </p:style>
        </p:sp>
        <p:sp>
          <p:nvSpPr>
            <p:cNvPr id="81" name="CustomShape 82"/>
            <p:cNvSpPr/>
            <p:nvPr/>
          </p:nvSpPr>
          <p:spPr>
            <a:xfrm rot="248400">
              <a:off x="4556880" y="4411080"/>
              <a:ext cx="65160" cy="72000"/>
            </a:xfrm>
            <a:custGeom>
              <a:avLst/>
              <a:gdLst/>
              <a:ahLst/>
              <a:rect l="l" t="t" r="r" b="b"/>
              <a:pathLst>
                <a:path w="20" h="22">
                  <a:moveTo>
                    <a:pt x="1" y="22"/>
                  </a:moveTo>
                  <a:cubicBezTo>
                    <a:pt x="17" y="20"/>
                    <a:pt x="20" y="0"/>
                    <a:pt x="20" y="0"/>
                  </a:cubicBezTo>
                  <a:cubicBezTo>
                    <a:pt x="20" y="0"/>
                    <a:pt x="0" y="3"/>
                    <a:pt x="1" y="22"/>
                  </a:cubicBezTo>
                  <a:close/>
                </a:path>
              </a:pathLst>
            </a:custGeom>
            <a:solidFill>
              <a:srgbClr val="cf6030"/>
            </a:solidFill>
            <a:ln>
              <a:noFill/>
            </a:ln>
          </p:spPr>
          <p:style>
            <a:lnRef idx="0"/>
            <a:fillRef idx="0"/>
            <a:effectRef idx="0"/>
            <a:fontRef idx="minor"/>
          </p:style>
        </p:sp>
        <p:sp>
          <p:nvSpPr>
            <p:cNvPr id="82" name="CustomShape 83"/>
            <p:cNvSpPr/>
            <p:nvPr/>
          </p:nvSpPr>
          <p:spPr>
            <a:xfrm rot="248400">
              <a:off x="4605840" y="4507200"/>
              <a:ext cx="84600" cy="67680"/>
            </a:xfrm>
            <a:custGeom>
              <a:avLst/>
              <a:gdLst/>
              <a:ahLst/>
              <a:rect l="l" t="t" r="r" b="b"/>
              <a:pathLst>
                <a:path w="26" h="21">
                  <a:moveTo>
                    <a:pt x="0" y="17"/>
                  </a:moveTo>
                  <a:cubicBezTo>
                    <a:pt x="15" y="21"/>
                    <a:pt x="26" y="5"/>
                    <a:pt x="26" y="5"/>
                  </a:cubicBezTo>
                  <a:cubicBezTo>
                    <a:pt x="26" y="5"/>
                    <a:pt x="6" y="0"/>
                    <a:pt x="0" y="17"/>
                  </a:cubicBezTo>
                  <a:close/>
                </a:path>
              </a:pathLst>
            </a:custGeom>
            <a:solidFill>
              <a:srgbClr val="cf6030"/>
            </a:solidFill>
            <a:ln>
              <a:noFill/>
            </a:ln>
          </p:spPr>
          <p:style>
            <a:lnRef idx="0"/>
            <a:fillRef idx="0"/>
            <a:effectRef idx="0"/>
            <a:fontRef idx="minor"/>
          </p:style>
        </p:sp>
        <p:sp>
          <p:nvSpPr>
            <p:cNvPr id="83" name="CustomShape 84"/>
            <p:cNvSpPr/>
            <p:nvPr/>
          </p:nvSpPr>
          <p:spPr>
            <a:xfrm rot="248400">
              <a:off x="3911040" y="4364640"/>
              <a:ext cx="81720" cy="60840"/>
            </a:xfrm>
            <a:custGeom>
              <a:avLst/>
              <a:gdLst/>
              <a:ahLst/>
              <a:rect l="l" t="t" r="r" b="b"/>
              <a:pathLst>
                <a:path w="25" h="19">
                  <a:moveTo>
                    <a:pt x="0" y="0"/>
                  </a:moveTo>
                  <a:cubicBezTo>
                    <a:pt x="0" y="0"/>
                    <a:pt x="7" y="19"/>
                    <a:pt x="25" y="16"/>
                  </a:cubicBezTo>
                  <a:cubicBezTo>
                    <a:pt x="21" y="0"/>
                    <a:pt x="0" y="0"/>
                    <a:pt x="0" y="0"/>
                  </a:cubicBezTo>
                  <a:close/>
                </a:path>
              </a:pathLst>
            </a:custGeom>
            <a:solidFill>
              <a:srgbClr val="cf6030"/>
            </a:solidFill>
            <a:ln>
              <a:noFill/>
            </a:ln>
          </p:spPr>
          <p:style>
            <a:lnRef idx="0"/>
            <a:fillRef idx="0"/>
            <a:effectRef idx="0"/>
            <a:fontRef idx="minor"/>
          </p:style>
        </p:sp>
        <p:sp>
          <p:nvSpPr>
            <p:cNvPr id="84" name="CustomShape 85"/>
            <p:cNvSpPr/>
            <p:nvPr/>
          </p:nvSpPr>
          <p:spPr>
            <a:xfrm rot="248400">
              <a:off x="2854800" y="2953800"/>
              <a:ext cx="74880" cy="62280"/>
            </a:xfrm>
            <a:custGeom>
              <a:avLst/>
              <a:gdLst/>
              <a:ahLst/>
              <a:rect l="l" t="t" r="r" b="b"/>
              <a:pathLst>
                <a:path w="23" h="19">
                  <a:moveTo>
                    <a:pt x="0" y="15"/>
                  </a:moveTo>
                  <a:cubicBezTo>
                    <a:pt x="14" y="19"/>
                    <a:pt x="23" y="3"/>
                    <a:pt x="23" y="3"/>
                  </a:cubicBezTo>
                  <a:cubicBezTo>
                    <a:pt x="23" y="3"/>
                    <a:pt x="6" y="0"/>
                    <a:pt x="0" y="15"/>
                  </a:cubicBezTo>
                  <a:close/>
                </a:path>
              </a:pathLst>
            </a:custGeom>
            <a:solidFill>
              <a:srgbClr val="cf6030"/>
            </a:solidFill>
            <a:ln>
              <a:noFill/>
            </a:ln>
          </p:spPr>
          <p:style>
            <a:lnRef idx="0"/>
            <a:fillRef idx="0"/>
            <a:effectRef idx="0"/>
            <a:fontRef idx="minor"/>
          </p:style>
        </p:sp>
        <p:sp>
          <p:nvSpPr>
            <p:cNvPr id="85" name="CustomShape 86"/>
            <p:cNvSpPr/>
            <p:nvPr/>
          </p:nvSpPr>
          <p:spPr>
            <a:xfrm rot="248400">
              <a:off x="2690280" y="2847960"/>
              <a:ext cx="62280" cy="78840"/>
            </a:xfrm>
            <a:custGeom>
              <a:avLst/>
              <a:gdLst/>
              <a:ahLst/>
              <a:rect l="l" t="t" r="r" b="b"/>
              <a:pathLst>
                <a:path w="19" h="24">
                  <a:moveTo>
                    <a:pt x="6" y="24"/>
                  </a:moveTo>
                  <a:cubicBezTo>
                    <a:pt x="19" y="18"/>
                    <a:pt x="15" y="0"/>
                    <a:pt x="15" y="0"/>
                  </a:cubicBezTo>
                  <a:cubicBezTo>
                    <a:pt x="15" y="0"/>
                    <a:pt x="0" y="8"/>
                    <a:pt x="6" y="24"/>
                  </a:cubicBezTo>
                  <a:close/>
                </a:path>
              </a:pathLst>
            </a:custGeom>
            <a:solidFill>
              <a:srgbClr val="cf6030"/>
            </a:solidFill>
            <a:ln>
              <a:noFill/>
            </a:ln>
          </p:spPr>
          <p:style>
            <a:lnRef idx="0"/>
            <a:fillRef idx="0"/>
            <a:effectRef idx="0"/>
            <a:fontRef idx="minor"/>
          </p:style>
        </p:sp>
        <p:sp>
          <p:nvSpPr>
            <p:cNvPr id="86" name="CustomShape 87"/>
            <p:cNvSpPr/>
            <p:nvPr/>
          </p:nvSpPr>
          <p:spPr>
            <a:xfrm rot="248400">
              <a:off x="379080" y="2754720"/>
              <a:ext cx="101160" cy="85680"/>
            </a:xfrm>
            <a:custGeom>
              <a:avLst/>
              <a:gdLst/>
              <a:ahLst/>
              <a:rect l="l" t="t" r="r" b="b"/>
              <a:pathLst>
                <a:path w="31" h="26">
                  <a:moveTo>
                    <a:pt x="0" y="19"/>
                  </a:moveTo>
                  <a:cubicBezTo>
                    <a:pt x="21" y="26"/>
                    <a:pt x="31" y="3"/>
                    <a:pt x="31" y="3"/>
                  </a:cubicBezTo>
                  <a:cubicBezTo>
                    <a:pt x="31" y="3"/>
                    <a:pt x="7" y="0"/>
                    <a:pt x="0" y="19"/>
                  </a:cubicBezTo>
                  <a:close/>
                </a:path>
              </a:pathLst>
            </a:custGeom>
            <a:solidFill>
              <a:srgbClr val="cf6030"/>
            </a:solidFill>
            <a:ln>
              <a:noFill/>
            </a:ln>
          </p:spPr>
          <p:style>
            <a:lnRef idx="0"/>
            <a:fillRef idx="0"/>
            <a:effectRef idx="0"/>
            <a:fontRef idx="minor"/>
          </p:style>
        </p:sp>
        <p:sp>
          <p:nvSpPr>
            <p:cNvPr id="87" name="CustomShape 88"/>
            <p:cNvSpPr/>
            <p:nvPr/>
          </p:nvSpPr>
          <p:spPr>
            <a:xfrm rot="248400">
              <a:off x="3436920" y="3798360"/>
              <a:ext cx="393120" cy="407160"/>
            </a:xfrm>
            <a:custGeom>
              <a:avLst/>
              <a:gdLst/>
              <a:ahLst/>
              <a:rect l="l" t="t"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p:spPr>
          <p:style>
            <a:lnRef idx="0"/>
            <a:fillRef idx="0"/>
            <a:effectRef idx="0"/>
            <a:fontRef idx="minor"/>
          </p:style>
        </p:sp>
        <p:sp>
          <p:nvSpPr>
            <p:cNvPr id="88" name="CustomShape 89"/>
            <p:cNvSpPr/>
            <p:nvPr/>
          </p:nvSpPr>
          <p:spPr>
            <a:xfrm rot="248400">
              <a:off x="3127680" y="3381120"/>
              <a:ext cx="872640" cy="710280"/>
            </a:xfrm>
            <a:custGeom>
              <a:avLst/>
              <a:gdLst/>
              <a:ahLst/>
              <a:rect l="l" t="t"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p:spPr>
          <p:style>
            <a:lnRef idx="0"/>
            <a:fillRef idx="0"/>
            <a:effectRef idx="0"/>
            <a:fontRef idx="minor"/>
          </p:style>
        </p:sp>
        <p:sp>
          <p:nvSpPr>
            <p:cNvPr id="89" name="CustomShape 90"/>
            <p:cNvSpPr/>
            <p:nvPr/>
          </p:nvSpPr>
          <p:spPr>
            <a:xfrm rot="248400">
              <a:off x="4384440" y="4216680"/>
              <a:ext cx="416880" cy="814320"/>
            </a:xfrm>
            <a:custGeom>
              <a:avLst/>
              <a:gdLst/>
              <a:ahLst/>
              <a:rect l="l" t="t"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p:spPr>
          <p:style>
            <a:lnRef idx="0"/>
            <a:fillRef idx="0"/>
            <a:effectRef idx="0"/>
            <a:fontRef idx="minor"/>
          </p:style>
        </p:sp>
        <p:sp>
          <p:nvSpPr>
            <p:cNvPr id="90" name="CustomShape 91"/>
            <p:cNvSpPr/>
            <p:nvPr/>
          </p:nvSpPr>
          <p:spPr>
            <a:xfrm rot="248400">
              <a:off x="2188440" y="2775240"/>
              <a:ext cx="925560" cy="570960"/>
            </a:xfrm>
            <a:custGeom>
              <a:avLst/>
              <a:gdLst/>
              <a:ahLst/>
              <a:rect l="l" t="t"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p:spPr>
          <p:style>
            <a:lnRef idx="0"/>
            <a:fillRef idx="0"/>
            <a:effectRef idx="0"/>
            <a:fontRef idx="minor"/>
          </p:style>
        </p:sp>
        <p:sp>
          <p:nvSpPr>
            <p:cNvPr id="91" name="CustomShape 92"/>
            <p:cNvSpPr/>
            <p:nvPr/>
          </p:nvSpPr>
          <p:spPr>
            <a:xfrm rot="248400">
              <a:off x="2312640" y="3018960"/>
              <a:ext cx="525240" cy="259560"/>
            </a:xfrm>
            <a:custGeom>
              <a:avLst/>
              <a:gdLst/>
              <a:ahLst/>
              <a:rect l="l" t="t"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p:spPr>
          <p:style>
            <a:lnRef idx="0"/>
            <a:fillRef idx="0"/>
            <a:effectRef idx="0"/>
            <a:fontRef idx="minor"/>
          </p:style>
        </p:sp>
        <p:sp>
          <p:nvSpPr>
            <p:cNvPr id="92" name="CustomShape 93"/>
            <p:cNvSpPr/>
            <p:nvPr/>
          </p:nvSpPr>
          <p:spPr>
            <a:xfrm rot="248400">
              <a:off x="4066560" y="4378680"/>
              <a:ext cx="532080" cy="305640"/>
            </a:xfrm>
            <a:custGeom>
              <a:avLst/>
              <a:gdLst/>
              <a:ahLst/>
              <a:rect l="l" t="t"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p:spPr>
          <p:style>
            <a:lnRef idx="0"/>
            <a:fillRef idx="0"/>
            <a:effectRef idx="0"/>
            <a:fontRef idx="minor"/>
          </p:style>
        </p:sp>
        <p:sp>
          <p:nvSpPr>
            <p:cNvPr id="93" name="CustomShape 94"/>
            <p:cNvSpPr/>
            <p:nvPr/>
          </p:nvSpPr>
          <p:spPr>
            <a:xfrm rot="248400">
              <a:off x="3167280" y="3533040"/>
              <a:ext cx="530640" cy="302760"/>
            </a:xfrm>
            <a:custGeom>
              <a:avLst/>
              <a:gdLst/>
              <a:ahLst/>
              <a:rect l="l" t="t"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p:spPr>
          <p:style>
            <a:lnRef idx="0"/>
            <a:fillRef idx="0"/>
            <a:effectRef idx="0"/>
            <a:fontRef idx="minor"/>
          </p:style>
        </p:sp>
        <p:sp>
          <p:nvSpPr>
            <p:cNvPr id="94" name="CustomShape 95"/>
            <p:cNvSpPr/>
            <p:nvPr/>
          </p:nvSpPr>
          <p:spPr>
            <a:xfrm rot="248400">
              <a:off x="1329840" y="2574000"/>
              <a:ext cx="821520" cy="380520"/>
            </a:xfrm>
            <a:custGeom>
              <a:avLst/>
              <a:gdLst/>
              <a:ahLst/>
              <a:rect l="l" t="t"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p:spPr>
          <p:style>
            <a:lnRef idx="0"/>
            <a:fillRef idx="0"/>
            <a:effectRef idx="0"/>
            <a:fontRef idx="minor"/>
          </p:style>
        </p:sp>
        <p:sp>
          <p:nvSpPr>
            <p:cNvPr id="95" name="CustomShape 96"/>
            <p:cNvSpPr/>
            <p:nvPr/>
          </p:nvSpPr>
          <p:spPr>
            <a:xfrm rot="248400">
              <a:off x="1446120" y="2772360"/>
              <a:ext cx="458640" cy="148320"/>
            </a:xfrm>
            <a:custGeom>
              <a:avLst/>
              <a:gdLst/>
              <a:ahLst/>
              <a:rect l="l" t="t"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p:spPr>
          <p:style>
            <a:lnRef idx="0"/>
            <a:fillRef idx="0"/>
            <a:effectRef idx="0"/>
            <a:fontRef idx="minor"/>
          </p:style>
        </p:sp>
        <p:sp>
          <p:nvSpPr>
            <p:cNvPr id="96" name="CustomShape 97"/>
            <p:cNvSpPr/>
            <p:nvPr/>
          </p:nvSpPr>
          <p:spPr>
            <a:xfrm rot="248400">
              <a:off x="320400" y="2485440"/>
              <a:ext cx="932760" cy="462600"/>
            </a:xfrm>
            <a:custGeom>
              <a:avLst/>
              <a:gdLst/>
              <a:ahLst/>
              <a:rect l="l" t="t"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p:spPr>
          <p:style>
            <a:lnRef idx="0"/>
            <a:fillRef idx="0"/>
            <a:effectRef idx="0"/>
            <a:fontRef idx="minor"/>
          </p:style>
        </p:sp>
        <p:sp>
          <p:nvSpPr>
            <p:cNvPr id="97" name="CustomShape 98"/>
            <p:cNvSpPr/>
            <p:nvPr/>
          </p:nvSpPr>
          <p:spPr>
            <a:xfrm rot="248400">
              <a:off x="587520" y="2736360"/>
              <a:ext cx="515520" cy="187200"/>
            </a:xfrm>
            <a:custGeom>
              <a:avLst/>
              <a:gdLst/>
              <a:ahLst/>
              <a:rect l="l" t="t"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p:spPr>
          <p:style>
            <a:lnRef idx="0"/>
            <a:fillRef idx="0"/>
            <a:effectRef idx="0"/>
            <a:fontRef idx="minor"/>
          </p:style>
        </p:sp>
        <p:sp>
          <p:nvSpPr>
            <p:cNvPr id="98" name="CustomShape 99"/>
            <p:cNvSpPr/>
            <p:nvPr/>
          </p:nvSpPr>
          <p:spPr>
            <a:xfrm rot="20998800">
              <a:off x="3959280" y="4154760"/>
              <a:ext cx="532080" cy="305640"/>
            </a:xfrm>
            <a:custGeom>
              <a:avLst/>
              <a:gdLst/>
              <a:ahLst/>
              <a:rect l="l" t="t"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p:spPr>
          <p:style>
            <a:lnRef idx="0"/>
            <a:fillRef idx="0"/>
            <a:effectRef idx="0"/>
            <a:fontRef idx="minor"/>
          </p:style>
        </p:sp>
      </p:grpSp>
      <p:grpSp>
        <p:nvGrpSpPr>
          <p:cNvPr id="99" name="Group 100"/>
          <p:cNvGrpSpPr/>
          <p:nvPr/>
        </p:nvGrpSpPr>
        <p:grpSpPr>
          <a:xfrm>
            <a:off x="-47160" y="115920"/>
            <a:ext cx="721080" cy="706680"/>
            <a:chOff x="-47160" y="115920"/>
            <a:chExt cx="721080" cy="706680"/>
          </a:xfrm>
        </p:grpSpPr>
        <p:sp>
          <p:nvSpPr>
            <p:cNvPr id="100" name="CustomShape 101"/>
            <p:cNvSpPr/>
            <p:nvPr/>
          </p:nvSpPr>
          <p:spPr>
            <a:xfrm rot="17788200">
              <a:off x="54720" y="195120"/>
              <a:ext cx="516960" cy="547920"/>
            </a:xfrm>
            <a:custGeom>
              <a:avLst/>
              <a:gdLst/>
              <a:ah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fillRef idx="0"/>
            <a:effectRef idx="0"/>
            <a:fontRef idx="minor"/>
          </p:style>
        </p:sp>
        <p:sp>
          <p:nvSpPr>
            <p:cNvPr id="101" name="CustomShape 102"/>
            <p:cNvSpPr/>
            <p:nvPr/>
          </p:nvSpPr>
          <p:spPr>
            <a:xfrm rot="17788200">
              <a:off x="79920" y="234360"/>
              <a:ext cx="437760" cy="444600"/>
            </a:xfrm>
            <a:custGeom>
              <a:avLst/>
              <a:gdLst/>
              <a:ah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fillRef idx="0"/>
            <a:effectRef idx="0"/>
            <a:fontRef idx="minor"/>
          </p:style>
        </p:sp>
        <p:sp>
          <p:nvSpPr>
            <p:cNvPr id="102" name="CustomShape 103"/>
            <p:cNvSpPr/>
            <p:nvPr/>
          </p:nvSpPr>
          <p:spPr>
            <a:xfrm rot="17788200">
              <a:off x="302400" y="334800"/>
              <a:ext cx="72000" cy="309240"/>
            </a:xfrm>
            <a:custGeom>
              <a:avLst/>
              <a:gdLst/>
              <a:ah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fillRef idx="0"/>
            <a:effectRef idx="0"/>
            <a:fontRef idx="minor"/>
          </p:style>
        </p:sp>
        <p:sp>
          <p:nvSpPr>
            <p:cNvPr id="103" name="CustomShape 104"/>
            <p:cNvSpPr/>
            <p:nvPr/>
          </p:nvSpPr>
          <p:spPr>
            <a:xfrm rot="17788200">
              <a:off x="242280" y="492480"/>
              <a:ext cx="140040" cy="149760"/>
            </a:xfrm>
            <a:custGeom>
              <a:avLst/>
              <a:gdLst/>
              <a:ah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fillRef idx="0"/>
            <a:effectRef idx="0"/>
            <a:fontRef idx="minor"/>
          </p:style>
        </p:sp>
        <p:sp>
          <p:nvSpPr>
            <p:cNvPr id="104" name="CustomShape 105"/>
            <p:cNvSpPr/>
            <p:nvPr/>
          </p:nvSpPr>
          <p:spPr>
            <a:xfrm rot="17788200">
              <a:off x="372600" y="590400"/>
              <a:ext cx="122040" cy="41760"/>
            </a:xfrm>
            <a:custGeom>
              <a:avLst/>
              <a:gdLst/>
              <a:ah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fillRef idx="0"/>
            <a:effectRef idx="0"/>
            <a:fontRef idx="minor"/>
          </p:style>
        </p:sp>
        <p:sp>
          <p:nvSpPr>
            <p:cNvPr id="105" name="CustomShape 106"/>
            <p:cNvSpPr/>
            <p:nvPr/>
          </p:nvSpPr>
          <p:spPr>
            <a:xfrm rot="17788200">
              <a:off x="337680" y="349920"/>
              <a:ext cx="171360" cy="115200"/>
            </a:xfrm>
            <a:custGeom>
              <a:avLst/>
              <a:gdLst/>
              <a:ah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fillRef idx="0"/>
            <a:effectRef idx="0"/>
            <a:fontRef idx="minor"/>
          </p:style>
        </p:sp>
        <p:sp>
          <p:nvSpPr>
            <p:cNvPr id="106" name="CustomShape 107"/>
            <p:cNvSpPr/>
            <p:nvPr/>
          </p:nvSpPr>
          <p:spPr>
            <a:xfrm rot="17788200">
              <a:off x="426240" y="437040"/>
              <a:ext cx="165240" cy="52200"/>
            </a:xfrm>
            <a:custGeom>
              <a:avLst/>
              <a:gdLst/>
              <a:ah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fillRef idx="0"/>
            <a:effectRef idx="0"/>
            <a:fontRef idx="minor"/>
          </p:style>
        </p:sp>
        <p:sp>
          <p:nvSpPr>
            <p:cNvPr id="107" name="CustomShape 108"/>
            <p:cNvSpPr/>
            <p:nvPr/>
          </p:nvSpPr>
          <p:spPr>
            <a:xfrm rot="17788200">
              <a:off x="492480" y="565560"/>
              <a:ext cx="82800" cy="105840"/>
            </a:xfrm>
            <a:custGeom>
              <a:avLst/>
              <a:gdLst/>
              <a:ah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p:spPr>
          <p:style>
            <a:lnRef idx="0"/>
            <a:fillRef idx="0"/>
            <a:effectRef idx="0"/>
            <a:fontRef idx="minor"/>
          </p:style>
        </p:sp>
      </p:grpSp>
      <p:sp>
        <p:nvSpPr>
          <p:cNvPr id="108" name="CustomShape 109"/>
          <p:cNvSpPr/>
          <p:nvPr/>
        </p:nvSpPr>
        <p:spPr>
          <a:xfrm>
            <a:off x="3284280" y="4664160"/>
            <a:ext cx="8902440" cy="2193480"/>
          </a:xfrm>
          <a:custGeom>
            <a:avLst/>
            <a:gdLst/>
            <a:ah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style>
          <a:lnRef idx="0"/>
          <a:fillRef idx="0"/>
          <a:effectRef idx="0"/>
          <a:fontRef idx="minor"/>
        </p:style>
      </p:sp>
      <p:grpSp>
        <p:nvGrpSpPr>
          <p:cNvPr id="109" name="Group 110"/>
          <p:cNvGrpSpPr/>
          <p:nvPr/>
        </p:nvGrpSpPr>
        <p:grpSpPr>
          <a:xfrm>
            <a:off x="11344320" y="-90000"/>
            <a:ext cx="858240" cy="837720"/>
            <a:chOff x="11344320" y="-90000"/>
            <a:chExt cx="858240" cy="837720"/>
          </a:xfrm>
        </p:grpSpPr>
        <p:sp>
          <p:nvSpPr>
            <p:cNvPr id="110" name="CustomShape 111"/>
            <p:cNvSpPr/>
            <p:nvPr/>
          </p:nvSpPr>
          <p:spPr>
            <a:xfrm rot="20399400">
              <a:off x="11877120" y="514800"/>
              <a:ext cx="133200" cy="203760"/>
            </a:xfrm>
            <a:custGeom>
              <a:avLst/>
              <a:gdLst/>
              <a:ah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p:spPr>
          <p:style>
            <a:lnRef idx="0"/>
            <a:fillRef idx="0"/>
            <a:effectRef idx="0"/>
            <a:fontRef idx="minor"/>
          </p:style>
        </p:sp>
        <p:sp>
          <p:nvSpPr>
            <p:cNvPr id="111" name="CustomShape 112"/>
            <p:cNvSpPr/>
            <p:nvPr/>
          </p:nvSpPr>
          <p:spPr>
            <a:xfrm rot="20399400">
              <a:off x="11433960" y="6480"/>
              <a:ext cx="678600" cy="644400"/>
            </a:xfrm>
            <a:custGeom>
              <a:avLst/>
              <a:gdLst/>
              <a:ah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fillRef idx="0"/>
            <a:effectRef idx="0"/>
            <a:fontRef idx="minor"/>
          </p:style>
        </p:sp>
        <p:sp>
          <p:nvSpPr>
            <p:cNvPr id="112" name="CustomShape 113"/>
            <p:cNvSpPr/>
            <p:nvPr/>
          </p:nvSpPr>
          <p:spPr>
            <a:xfrm rot="20399400">
              <a:off x="11478600" y="63360"/>
              <a:ext cx="573480" cy="599040"/>
            </a:xfrm>
            <a:custGeom>
              <a:avLst/>
              <a:gdLst/>
              <a:ah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p:spPr>
          <p:style>
            <a:lnRef idx="0"/>
            <a:fillRef idx="0"/>
            <a:effectRef idx="0"/>
            <a:fontRef idx="minor"/>
          </p:style>
        </p:sp>
        <p:sp>
          <p:nvSpPr>
            <p:cNvPr id="113" name="CustomShape 114"/>
            <p:cNvSpPr/>
            <p:nvPr/>
          </p:nvSpPr>
          <p:spPr>
            <a:xfrm rot="20399400">
              <a:off x="11688480" y="185400"/>
              <a:ext cx="187920" cy="379800"/>
            </a:xfrm>
            <a:custGeom>
              <a:avLst/>
              <a:gdLst/>
              <a:ahLst/>
              <a:rect l="l" t="t" r="r" b="b"/>
              <a:pathLst>
                <a:path w="90" h="182">
                  <a:moveTo>
                    <a:pt x="75" y="182"/>
                  </a:moveTo>
                  <a:cubicBezTo>
                    <a:pt x="75" y="182"/>
                    <a:pt x="79" y="111"/>
                    <a:pt x="0" y="0"/>
                  </a:cubicBezTo>
                  <a:cubicBezTo>
                    <a:pt x="16" y="12"/>
                    <a:pt x="90" y="121"/>
                    <a:pt x="75" y="182"/>
                  </a:cubicBezTo>
                  <a:close/>
                </a:path>
              </a:pathLst>
            </a:custGeom>
            <a:solidFill>
              <a:srgbClr val="b56a28"/>
            </a:solidFill>
            <a:ln>
              <a:noFill/>
            </a:ln>
          </p:spPr>
          <p:style>
            <a:lnRef idx="0"/>
            <a:fillRef idx="0"/>
            <a:effectRef idx="0"/>
            <a:fontRef idx="minor"/>
          </p:style>
        </p:sp>
        <p:sp>
          <p:nvSpPr>
            <p:cNvPr id="114" name="CustomShape 115"/>
            <p:cNvSpPr/>
            <p:nvPr/>
          </p:nvSpPr>
          <p:spPr>
            <a:xfrm rot="20399400">
              <a:off x="11835000" y="177480"/>
              <a:ext cx="111960" cy="248040"/>
            </a:xfrm>
            <a:custGeom>
              <a:avLst/>
              <a:gdLst/>
              <a:ahLst/>
              <a:rect l="l" t="t" r="r" b="b"/>
              <a:pathLst>
                <a:path w="54" h="119">
                  <a:moveTo>
                    <a:pt x="0" y="119"/>
                  </a:moveTo>
                  <a:cubicBezTo>
                    <a:pt x="0" y="119"/>
                    <a:pt x="36" y="88"/>
                    <a:pt x="52" y="0"/>
                  </a:cubicBezTo>
                  <a:cubicBezTo>
                    <a:pt x="54" y="14"/>
                    <a:pt x="36" y="99"/>
                    <a:pt x="0" y="119"/>
                  </a:cubicBezTo>
                  <a:close/>
                </a:path>
              </a:pathLst>
            </a:custGeom>
            <a:solidFill>
              <a:srgbClr val="b56a28"/>
            </a:solidFill>
            <a:ln>
              <a:noFill/>
            </a:ln>
          </p:spPr>
          <p:style>
            <a:lnRef idx="0"/>
            <a:fillRef idx="0"/>
            <a:effectRef idx="0"/>
            <a:fontRef idx="minor"/>
          </p:style>
        </p:sp>
        <p:sp>
          <p:nvSpPr>
            <p:cNvPr id="115" name="CustomShape 116"/>
            <p:cNvSpPr/>
            <p:nvPr/>
          </p:nvSpPr>
          <p:spPr>
            <a:xfrm rot="20399400">
              <a:off x="11912760" y="387000"/>
              <a:ext cx="143640" cy="90000"/>
            </a:xfrm>
            <a:custGeom>
              <a:avLst/>
              <a:gdLst/>
              <a:ahLst/>
              <a:rect l="l" t="t" r="r" b="b"/>
              <a:pathLst>
                <a:path w="69" h="43">
                  <a:moveTo>
                    <a:pt x="0" y="40"/>
                  </a:moveTo>
                  <a:cubicBezTo>
                    <a:pt x="0" y="40"/>
                    <a:pt x="29" y="38"/>
                    <a:pt x="69" y="0"/>
                  </a:cubicBezTo>
                  <a:cubicBezTo>
                    <a:pt x="65" y="7"/>
                    <a:pt x="25" y="43"/>
                    <a:pt x="0" y="40"/>
                  </a:cubicBezTo>
                  <a:close/>
                </a:path>
              </a:pathLst>
            </a:custGeom>
            <a:solidFill>
              <a:srgbClr val="b56a28"/>
            </a:solidFill>
            <a:ln>
              <a:noFill/>
            </a:ln>
          </p:spPr>
          <p:style>
            <a:lnRef idx="0"/>
            <a:fillRef idx="0"/>
            <a:effectRef idx="0"/>
            <a:fontRef idx="minor"/>
          </p:style>
        </p:sp>
        <p:sp>
          <p:nvSpPr>
            <p:cNvPr id="116" name="CustomShape 117"/>
            <p:cNvSpPr/>
            <p:nvPr/>
          </p:nvSpPr>
          <p:spPr>
            <a:xfrm rot="20399400">
              <a:off x="11740320" y="543960"/>
              <a:ext cx="156960" cy="51840"/>
            </a:xfrm>
            <a:custGeom>
              <a:avLst/>
              <a:gdLst/>
              <a:ahLst/>
              <a:rect l="l" t="t" r="r" b="b"/>
              <a:pathLst>
                <a:path w="75" h="25">
                  <a:moveTo>
                    <a:pt x="75" y="0"/>
                  </a:moveTo>
                  <a:cubicBezTo>
                    <a:pt x="75" y="0"/>
                    <a:pt x="54" y="20"/>
                    <a:pt x="0" y="23"/>
                  </a:cubicBezTo>
                  <a:cubicBezTo>
                    <a:pt x="7" y="25"/>
                    <a:pt x="60" y="21"/>
                    <a:pt x="75" y="0"/>
                  </a:cubicBezTo>
                  <a:close/>
                </a:path>
              </a:pathLst>
            </a:custGeom>
            <a:solidFill>
              <a:srgbClr val="b56a28"/>
            </a:solidFill>
            <a:ln>
              <a:noFill/>
            </a:ln>
          </p:spPr>
          <p:style>
            <a:lnRef idx="0"/>
            <a:fillRef idx="0"/>
            <a:effectRef idx="0"/>
            <a:fontRef idx="minor"/>
          </p:style>
        </p:sp>
        <p:sp>
          <p:nvSpPr>
            <p:cNvPr id="117" name="CustomShape 118"/>
            <p:cNvSpPr/>
            <p:nvPr/>
          </p:nvSpPr>
          <p:spPr>
            <a:xfrm rot="20399400">
              <a:off x="11588040" y="456840"/>
              <a:ext cx="264960" cy="97920"/>
            </a:xfrm>
            <a:custGeom>
              <a:avLst/>
              <a:gdLst/>
              <a:ahLst/>
              <a:rect l="l" t="t" r="r" b="b"/>
              <a:pathLst>
                <a:path w="127" h="47">
                  <a:moveTo>
                    <a:pt x="127" y="30"/>
                  </a:moveTo>
                  <a:cubicBezTo>
                    <a:pt x="127" y="30"/>
                    <a:pt x="80" y="39"/>
                    <a:pt x="0" y="0"/>
                  </a:cubicBezTo>
                  <a:cubicBezTo>
                    <a:pt x="9" y="10"/>
                    <a:pt x="88" y="47"/>
                    <a:pt x="127" y="30"/>
                  </a:cubicBezTo>
                  <a:close/>
                </a:path>
              </a:pathLst>
            </a:custGeom>
            <a:solidFill>
              <a:srgbClr val="b56a28"/>
            </a:solidFill>
            <a:ln>
              <a:noFill/>
            </a:ln>
          </p:spPr>
          <p:style>
            <a:lnRef idx="0"/>
            <a:fillRef idx="0"/>
            <a:effectRef idx="0"/>
            <a:fontRef idx="minor"/>
          </p:style>
        </p:sp>
      </p:grpSp>
      <p:sp>
        <p:nvSpPr>
          <p:cNvPr id="118" name="CustomShape 119"/>
          <p:cNvSpPr/>
          <p:nvPr/>
        </p:nvSpPr>
        <p:spPr>
          <a:xfrm>
            <a:off x="-23400" y="3007440"/>
            <a:ext cx="12188520" cy="3850200"/>
          </a:xfrm>
          <a:custGeom>
            <a:avLst/>
            <a:gdLst/>
            <a:ah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p:spPr>
        <p:style>
          <a:lnRef idx="0"/>
          <a:fillRef idx="0"/>
          <a:effectRef idx="0"/>
          <a:fontRef idx="minor"/>
        </p:style>
      </p:sp>
      <p:sp>
        <p:nvSpPr>
          <p:cNvPr id="119" name="CustomShape 120"/>
          <p:cNvSpPr/>
          <p:nvPr/>
        </p:nvSpPr>
        <p:spPr>
          <a:xfrm>
            <a:off x="-23400" y="3324600"/>
            <a:ext cx="12188520" cy="3382920"/>
          </a:xfrm>
          <a:custGeom>
            <a:avLst/>
            <a:gdLst/>
            <a:ah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style>
          <a:lnRef idx="0"/>
          <a:fillRef idx="0"/>
          <a:effectRef idx="0"/>
          <a:fontRef idx="minor"/>
        </p:style>
      </p:sp>
      <p:grpSp>
        <p:nvGrpSpPr>
          <p:cNvPr id="120" name="Group 121"/>
          <p:cNvGrpSpPr/>
          <p:nvPr/>
        </p:nvGrpSpPr>
        <p:grpSpPr>
          <a:xfrm>
            <a:off x="-1440" y="854280"/>
            <a:ext cx="1881000" cy="2341440"/>
            <a:chOff x="-1440" y="854280"/>
            <a:chExt cx="1881000" cy="2341440"/>
          </a:xfrm>
        </p:grpSpPr>
        <p:sp>
          <p:nvSpPr>
            <p:cNvPr id="121" name="CustomShape 122"/>
            <p:cNvSpPr/>
            <p:nvPr/>
          </p:nvSpPr>
          <p:spPr>
            <a:xfrm>
              <a:off x="19800" y="2489400"/>
              <a:ext cx="94680" cy="103680"/>
            </a:xfrm>
            <a:custGeom>
              <a:avLst/>
              <a:gdLst/>
              <a:ahLst/>
              <a:rect l="l" t="t"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p:spPr>
          <p:style>
            <a:lnRef idx="0"/>
            <a:fillRef idx="0"/>
            <a:effectRef idx="0"/>
            <a:fontRef idx="minor"/>
          </p:style>
        </p:sp>
        <p:sp>
          <p:nvSpPr>
            <p:cNvPr id="122" name="CustomShape 123"/>
            <p:cNvSpPr/>
            <p:nvPr/>
          </p:nvSpPr>
          <p:spPr>
            <a:xfrm>
              <a:off x="62280" y="2535120"/>
              <a:ext cx="129600" cy="81360"/>
            </a:xfrm>
            <a:custGeom>
              <a:avLst/>
              <a:gdLst/>
              <a:ahLst/>
              <a:rect l="l" t="t"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p:spPr>
          <p:style>
            <a:lnRef idx="0"/>
            <a:fillRef idx="0"/>
            <a:effectRef idx="0"/>
            <a:fontRef idx="minor"/>
          </p:style>
        </p:sp>
        <p:sp>
          <p:nvSpPr>
            <p:cNvPr id="123" name="CustomShape 124"/>
            <p:cNvSpPr/>
            <p:nvPr/>
          </p:nvSpPr>
          <p:spPr>
            <a:xfrm>
              <a:off x="147600" y="2601360"/>
              <a:ext cx="79200" cy="25560"/>
            </a:xfrm>
            <a:custGeom>
              <a:avLst/>
              <a:gdLst/>
              <a:ahLst/>
              <a:rect l="l" t="t"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p:spPr>
          <p:style>
            <a:lnRef idx="0"/>
            <a:fillRef idx="0"/>
            <a:effectRef idx="0"/>
            <a:fontRef idx="minor"/>
          </p:style>
        </p:sp>
        <p:sp>
          <p:nvSpPr>
            <p:cNvPr id="124" name="CustomShape 125"/>
            <p:cNvSpPr/>
            <p:nvPr/>
          </p:nvSpPr>
          <p:spPr>
            <a:xfrm>
              <a:off x="1800" y="2675160"/>
              <a:ext cx="261720" cy="221400"/>
            </a:xfrm>
            <a:custGeom>
              <a:avLst/>
              <a:gdLst/>
              <a:ahLst/>
              <a:rect l="l" t="t"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p:spPr>
          <p:style>
            <a:lnRef idx="0"/>
            <a:fillRef idx="0"/>
            <a:effectRef idx="0"/>
            <a:fontRef idx="minor"/>
          </p:style>
        </p:sp>
        <p:sp>
          <p:nvSpPr>
            <p:cNvPr id="125" name="CustomShape 126"/>
            <p:cNvSpPr/>
            <p:nvPr/>
          </p:nvSpPr>
          <p:spPr>
            <a:xfrm>
              <a:off x="1779120" y="1920240"/>
              <a:ext cx="100440" cy="24120"/>
            </a:xfrm>
            <a:custGeom>
              <a:avLst/>
              <a:gdLst/>
              <a:ahLst/>
              <a:rect l="l" t="t"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p:spPr>
          <p:style>
            <a:lnRef idx="0"/>
            <a:fillRef idx="0"/>
            <a:effectRef idx="0"/>
            <a:fontRef idx="minor"/>
          </p:style>
        </p:sp>
        <p:sp>
          <p:nvSpPr>
            <p:cNvPr id="126" name="CustomShape 127"/>
            <p:cNvSpPr/>
            <p:nvPr/>
          </p:nvSpPr>
          <p:spPr>
            <a:xfrm>
              <a:off x="-1440" y="1431000"/>
              <a:ext cx="1791360" cy="1714320"/>
            </a:xfrm>
            <a:custGeom>
              <a:avLst/>
              <a:gdLst/>
              <a:ahLst/>
              <a:rect l="l" t="t"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p:spPr>
          <p:style>
            <a:lnRef idx="0"/>
            <a:fillRef idx="0"/>
            <a:effectRef idx="0"/>
            <a:fontRef idx="minor"/>
          </p:style>
        </p:sp>
        <p:sp>
          <p:nvSpPr>
            <p:cNvPr id="127" name="CustomShape 128"/>
            <p:cNvSpPr/>
            <p:nvPr/>
          </p:nvSpPr>
          <p:spPr>
            <a:xfrm>
              <a:off x="483480" y="1553040"/>
              <a:ext cx="626760" cy="18720"/>
            </a:xfrm>
            <a:custGeom>
              <a:avLst/>
              <a:gdLst/>
              <a:ahLst/>
              <a:rect l="l" t="t"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p:spPr>
          <p:style>
            <a:lnRef idx="0"/>
            <a:fillRef idx="0"/>
            <a:effectRef idx="0"/>
            <a:fontRef idx="minor"/>
          </p:style>
        </p:sp>
        <p:sp>
          <p:nvSpPr>
            <p:cNvPr id="128" name="CustomShape 129"/>
            <p:cNvSpPr/>
            <p:nvPr/>
          </p:nvSpPr>
          <p:spPr>
            <a:xfrm>
              <a:off x="-1440" y="1572120"/>
              <a:ext cx="1836360" cy="1623600"/>
            </a:xfrm>
            <a:custGeom>
              <a:avLst/>
              <a:gdLst/>
              <a:ahLst/>
              <a:rect l="l" t="t"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p:spPr>
          <p:style>
            <a:lnRef idx="0"/>
            <a:fillRef idx="0"/>
            <a:effectRef idx="0"/>
            <a:fontRef idx="minor"/>
          </p:style>
        </p:sp>
        <p:sp>
          <p:nvSpPr>
            <p:cNvPr id="129" name="CustomShape 130"/>
            <p:cNvSpPr/>
            <p:nvPr/>
          </p:nvSpPr>
          <p:spPr>
            <a:xfrm>
              <a:off x="747720" y="1005480"/>
              <a:ext cx="65880" cy="63360"/>
            </a:xfrm>
            <a:custGeom>
              <a:avLst/>
              <a:gdLst/>
              <a:ahLst/>
              <a:rect l="l" t="t"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p:spPr>
          <p:style>
            <a:lnRef idx="0"/>
            <a:fillRef idx="0"/>
            <a:effectRef idx="0"/>
            <a:fontRef idx="minor"/>
          </p:style>
        </p:sp>
        <p:sp>
          <p:nvSpPr>
            <p:cNvPr id="130" name="CustomShape 131"/>
            <p:cNvSpPr/>
            <p:nvPr/>
          </p:nvSpPr>
          <p:spPr>
            <a:xfrm>
              <a:off x="676080" y="1010880"/>
              <a:ext cx="306360" cy="337680"/>
            </a:xfrm>
            <a:custGeom>
              <a:avLst/>
              <a:gdLst/>
              <a:ahLst/>
              <a:rect l="l" t="t"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p:spPr>
          <p:style>
            <a:lnRef idx="0"/>
            <a:fillRef idx="0"/>
            <a:effectRef idx="0"/>
            <a:fontRef idx="minor"/>
          </p:style>
        </p:sp>
        <p:sp>
          <p:nvSpPr>
            <p:cNvPr id="131" name="CustomShape 132"/>
            <p:cNvSpPr/>
            <p:nvPr/>
          </p:nvSpPr>
          <p:spPr>
            <a:xfrm>
              <a:off x="705240" y="1232640"/>
              <a:ext cx="277560" cy="121680"/>
            </a:xfrm>
            <a:custGeom>
              <a:avLst/>
              <a:gdLst/>
              <a:ahLst/>
              <a:rect l="l" t="t"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p:spPr>
          <p:style>
            <a:lnRef idx="0"/>
            <a:fillRef idx="0"/>
            <a:effectRef idx="0"/>
            <a:fontRef idx="minor"/>
          </p:style>
        </p:sp>
        <p:sp>
          <p:nvSpPr>
            <p:cNvPr id="132" name="CustomShape 133"/>
            <p:cNvSpPr/>
            <p:nvPr/>
          </p:nvSpPr>
          <p:spPr>
            <a:xfrm>
              <a:off x="819360" y="1265040"/>
              <a:ext cx="75960" cy="41040"/>
            </a:xfrm>
            <a:custGeom>
              <a:avLst/>
              <a:gdLst/>
              <a:ahLst/>
              <a:rect l="l" t="t"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p:spPr>
          <p:style>
            <a:lnRef idx="0"/>
            <a:fillRef idx="0"/>
            <a:effectRef idx="0"/>
            <a:fontRef idx="minor"/>
          </p:style>
        </p:sp>
        <p:sp>
          <p:nvSpPr>
            <p:cNvPr id="133" name="CustomShape 134"/>
            <p:cNvSpPr/>
            <p:nvPr/>
          </p:nvSpPr>
          <p:spPr>
            <a:xfrm>
              <a:off x="462240" y="854280"/>
              <a:ext cx="677160" cy="653760"/>
            </a:xfrm>
            <a:custGeom>
              <a:avLst/>
              <a:gdLst/>
              <a:ahLst/>
              <a:rect l="l" t="t"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p:spPr>
          <p:style>
            <a:lnRef idx="0"/>
            <a:fillRef idx="0"/>
            <a:effectRef idx="0"/>
            <a:fontRef idx="minor"/>
          </p:style>
        </p:sp>
        <p:sp>
          <p:nvSpPr>
            <p:cNvPr id="134" name="CustomShape 135"/>
            <p:cNvSpPr/>
            <p:nvPr/>
          </p:nvSpPr>
          <p:spPr>
            <a:xfrm>
              <a:off x="514800" y="2476800"/>
              <a:ext cx="563040" cy="646920"/>
            </a:xfrm>
            <a:custGeom>
              <a:avLst/>
              <a:gdLst/>
              <a:ahLst/>
              <a:rect l="l" t="t"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p:spPr>
          <p:style>
            <a:lnRef idx="0"/>
            <a:fillRef idx="0"/>
            <a:effectRef idx="0"/>
            <a:fontRef idx="minor"/>
          </p:style>
        </p:sp>
        <p:sp>
          <p:nvSpPr>
            <p:cNvPr id="135" name="CustomShape 136"/>
            <p:cNvSpPr/>
            <p:nvPr/>
          </p:nvSpPr>
          <p:spPr>
            <a:xfrm>
              <a:off x="776880" y="2479320"/>
              <a:ext cx="36720" cy="644760"/>
            </a:xfrm>
            <a:custGeom>
              <a:avLst/>
              <a:gdLst/>
              <a:ahLst/>
              <a:rect l="l" t="t"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p:spPr>
          <p:style>
            <a:lnRef idx="0"/>
            <a:fillRef idx="0"/>
            <a:effectRef idx="0"/>
            <a:fontRef idx="minor"/>
          </p:style>
        </p:sp>
        <p:sp>
          <p:nvSpPr>
            <p:cNvPr id="136" name="CustomShape 137"/>
            <p:cNvSpPr/>
            <p:nvPr/>
          </p:nvSpPr>
          <p:spPr>
            <a:xfrm>
              <a:off x="104760" y="1929240"/>
              <a:ext cx="399600" cy="398160"/>
            </a:xfrm>
            <a:custGeom>
              <a:avLst/>
              <a:gdLst/>
              <a:ahLst/>
              <a:rect l="l" t="t"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p:spPr>
          <p:style>
            <a:lnRef idx="0"/>
            <a:fillRef idx="0"/>
            <a:effectRef idx="0"/>
            <a:fontRef idx="minor"/>
          </p:style>
        </p:sp>
        <p:sp>
          <p:nvSpPr>
            <p:cNvPr id="137" name="CustomShape 138"/>
            <p:cNvSpPr/>
            <p:nvPr/>
          </p:nvSpPr>
          <p:spPr>
            <a:xfrm>
              <a:off x="1083600" y="1929240"/>
              <a:ext cx="397080" cy="398160"/>
            </a:xfrm>
            <a:custGeom>
              <a:avLst/>
              <a:gdLst/>
              <a:ahLst/>
              <a:rect l="l" t="t"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p:spPr>
          <p:style>
            <a:lnRef idx="0"/>
            <a:fillRef idx="0"/>
            <a:effectRef idx="0"/>
            <a:fontRef idx="minor"/>
          </p:style>
        </p:sp>
        <p:sp>
          <p:nvSpPr>
            <p:cNvPr id="138" name="CustomShape 139"/>
            <p:cNvSpPr/>
            <p:nvPr/>
          </p:nvSpPr>
          <p:spPr>
            <a:xfrm>
              <a:off x="-1440" y="1405080"/>
              <a:ext cx="1830600" cy="536040"/>
            </a:xfrm>
            <a:custGeom>
              <a:avLst/>
              <a:gdLst/>
              <a:ahLst/>
              <a:rect l="l" t="t"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p:spPr>
          <p:style>
            <a:lnRef idx="0"/>
            <a:fillRef idx="0"/>
            <a:effectRef idx="0"/>
            <a:fontRef idx="minor"/>
          </p:style>
        </p:sp>
        <p:sp>
          <p:nvSpPr>
            <p:cNvPr id="139" name="CustomShape 140"/>
            <p:cNvSpPr/>
            <p:nvPr/>
          </p:nvSpPr>
          <p:spPr>
            <a:xfrm>
              <a:off x="528120" y="3124080"/>
              <a:ext cx="549360" cy="12960"/>
            </a:xfrm>
            <a:custGeom>
              <a:avLst/>
              <a:gdLst/>
              <a:ahLst/>
              <a:rect l="l" t="t"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p:spPr>
          <p:style>
            <a:lnRef idx="0"/>
            <a:fillRef idx="0"/>
            <a:effectRef idx="0"/>
            <a:fontRef idx="minor"/>
          </p:style>
        </p:sp>
      </p:grpSp>
      <p:grpSp>
        <p:nvGrpSpPr>
          <p:cNvPr id="140" name="Group 141"/>
          <p:cNvGrpSpPr/>
          <p:nvPr/>
        </p:nvGrpSpPr>
        <p:grpSpPr>
          <a:xfrm>
            <a:off x="1715040" y="4544280"/>
            <a:ext cx="1873080" cy="2323800"/>
            <a:chOff x="1715040" y="4544280"/>
            <a:chExt cx="1873080" cy="2323800"/>
          </a:xfrm>
        </p:grpSpPr>
        <p:sp>
          <p:nvSpPr>
            <p:cNvPr id="141" name="CustomShape 142"/>
            <p:cNvSpPr/>
            <p:nvPr/>
          </p:nvSpPr>
          <p:spPr>
            <a:xfrm>
              <a:off x="1715040" y="4544280"/>
              <a:ext cx="1873080" cy="1831320"/>
            </a:xfrm>
            <a:custGeom>
              <a:avLst/>
              <a:gdLst/>
              <a:ahLst/>
              <a:rect l="l" t="t"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p:spPr>
          <p:style>
            <a:lnRef idx="0"/>
            <a:fillRef idx="0"/>
            <a:effectRef idx="0"/>
            <a:fontRef idx="minor"/>
          </p:style>
        </p:sp>
        <p:sp>
          <p:nvSpPr>
            <p:cNvPr id="142" name="CustomShape 143"/>
            <p:cNvSpPr/>
            <p:nvPr/>
          </p:nvSpPr>
          <p:spPr>
            <a:xfrm>
              <a:off x="2124360" y="5301000"/>
              <a:ext cx="1116000" cy="1567080"/>
            </a:xfrm>
            <a:custGeom>
              <a:avLst/>
              <a:gdLst/>
              <a:ahLst/>
              <a:rect l="l" t="t"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p:spPr>
          <p:style>
            <a:lnRef idx="0"/>
            <a:fillRef idx="0"/>
            <a:effectRef idx="0"/>
            <a:fontRef idx="minor"/>
          </p:style>
        </p:sp>
        <p:sp>
          <p:nvSpPr>
            <p:cNvPr id="143" name="CustomShape 144"/>
            <p:cNvSpPr/>
            <p:nvPr/>
          </p:nvSpPr>
          <p:spPr>
            <a:xfrm>
              <a:off x="2100240" y="4736880"/>
              <a:ext cx="1183680" cy="380880"/>
            </a:xfrm>
            <a:custGeom>
              <a:avLst/>
              <a:gdLst/>
              <a:ahLst/>
              <a:rect l="l" t="t"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p:spPr>
          <p:style>
            <a:lnRef idx="0"/>
            <a:fillRef idx="0"/>
            <a:effectRef idx="0"/>
            <a:fontRef idx="minor"/>
          </p:style>
        </p:sp>
        <p:sp>
          <p:nvSpPr>
            <p:cNvPr id="144" name="CustomShape 145"/>
            <p:cNvSpPr/>
            <p:nvPr/>
          </p:nvSpPr>
          <p:spPr>
            <a:xfrm>
              <a:off x="1810440" y="5070600"/>
              <a:ext cx="605520" cy="1312560"/>
            </a:xfrm>
            <a:custGeom>
              <a:avLst/>
              <a:gdLst/>
              <a:ahLst/>
              <a:rect l="l" t="t"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p:spPr>
          <p:style>
            <a:lnRef idx="0"/>
            <a:fillRef idx="0"/>
            <a:effectRef idx="0"/>
            <a:fontRef idx="minor"/>
          </p:style>
        </p:sp>
        <p:sp>
          <p:nvSpPr>
            <p:cNvPr id="145" name="CustomShape 146"/>
            <p:cNvSpPr/>
            <p:nvPr/>
          </p:nvSpPr>
          <p:spPr>
            <a:xfrm>
              <a:off x="2757960" y="5052600"/>
              <a:ext cx="778320" cy="1322640"/>
            </a:xfrm>
            <a:custGeom>
              <a:avLst/>
              <a:gdLst/>
              <a:ahLst/>
              <a:rect l="l" t="t"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p:spPr>
          <p:style>
            <a:lnRef idx="0"/>
            <a:fillRef idx="0"/>
            <a:effectRef idx="0"/>
            <a:fontRef idx="minor"/>
          </p:style>
        </p:sp>
      </p:grpSp>
      <p:grpSp>
        <p:nvGrpSpPr>
          <p:cNvPr id="146" name="Group 147"/>
          <p:cNvGrpSpPr/>
          <p:nvPr/>
        </p:nvGrpSpPr>
        <p:grpSpPr>
          <a:xfrm>
            <a:off x="1168560" y="5011200"/>
            <a:ext cx="1496520" cy="1856880"/>
            <a:chOff x="1168560" y="5011200"/>
            <a:chExt cx="1496520" cy="1856880"/>
          </a:xfrm>
        </p:grpSpPr>
        <p:sp>
          <p:nvSpPr>
            <p:cNvPr id="147" name="CustomShape 148"/>
            <p:cNvSpPr/>
            <p:nvPr/>
          </p:nvSpPr>
          <p:spPr>
            <a:xfrm>
              <a:off x="1787400" y="6098400"/>
              <a:ext cx="374400" cy="139320"/>
            </a:xfrm>
            <a:custGeom>
              <a:avLst/>
              <a:gdLst/>
              <a:ahLst/>
              <a:rect l="l" t="t"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p:spPr>
          <p:style>
            <a:lnRef idx="0"/>
            <a:fillRef idx="0"/>
            <a:effectRef idx="0"/>
            <a:fontRef idx="minor"/>
          </p:style>
        </p:sp>
        <p:sp>
          <p:nvSpPr>
            <p:cNvPr id="148" name="CustomShape 149"/>
            <p:cNvSpPr/>
            <p:nvPr/>
          </p:nvSpPr>
          <p:spPr>
            <a:xfrm>
              <a:off x="1168560" y="5011200"/>
              <a:ext cx="1496520" cy="1463400"/>
            </a:xfrm>
            <a:custGeom>
              <a:avLst/>
              <a:gdLst/>
              <a:ahLst/>
              <a:rect l="l" t="t"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p:spPr>
          <p:style>
            <a:lnRef idx="0"/>
            <a:fillRef idx="0"/>
            <a:effectRef idx="0"/>
            <a:fontRef idx="minor"/>
          </p:style>
        </p:sp>
        <p:sp>
          <p:nvSpPr>
            <p:cNvPr id="149" name="CustomShape 150"/>
            <p:cNvSpPr/>
            <p:nvPr/>
          </p:nvSpPr>
          <p:spPr>
            <a:xfrm>
              <a:off x="1492200" y="5616000"/>
              <a:ext cx="894960" cy="1252080"/>
            </a:xfrm>
            <a:custGeom>
              <a:avLst/>
              <a:gdLst/>
              <a:ahLst/>
              <a:rect l="l" t="t"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p:spPr>
          <p:style>
            <a:lnRef idx="0"/>
            <a:fillRef idx="0"/>
            <a:effectRef idx="0"/>
            <a:fontRef idx="minor"/>
          </p:style>
        </p:sp>
        <p:sp>
          <p:nvSpPr>
            <p:cNvPr id="150" name="CustomShape 151"/>
            <p:cNvSpPr/>
            <p:nvPr/>
          </p:nvSpPr>
          <p:spPr>
            <a:xfrm>
              <a:off x="1424160" y="5164920"/>
              <a:ext cx="941040" cy="304560"/>
            </a:xfrm>
            <a:custGeom>
              <a:avLst/>
              <a:gdLst/>
              <a:ahLst/>
              <a:rect l="l" t="t"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p:spPr>
          <p:style>
            <a:lnRef idx="0"/>
            <a:fillRef idx="0"/>
            <a:effectRef idx="0"/>
            <a:fontRef idx="minor"/>
          </p:style>
        </p:sp>
        <p:sp>
          <p:nvSpPr>
            <p:cNvPr id="151" name="CustomShape 152"/>
            <p:cNvSpPr/>
            <p:nvPr/>
          </p:nvSpPr>
          <p:spPr>
            <a:xfrm>
              <a:off x="2117880" y="5431680"/>
              <a:ext cx="487080" cy="1049040"/>
            </a:xfrm>
            <a:custGeom>
              <a:avLst/>
              <a:gdLst/>
              <a:ahLst/>
              <a:rect l="l" t="t"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p:spPr>
          <p:style>
            <a:lnRef idx="0"/>
            <a:fillRef idx="0"/>
            <a:effectRef idx="0"/>
            <a:fontRef idx="minor"/>
          </p:style>
        </p:sp>
        <p:sp>
          <p:nvSpPr>
            <p:cNvPr id="152" name="CustomShape 153"/>
            <p:cNvSpPr/>
            <p:nvPr/>
          </p:nvSpPr>
          <p:spPr>
            <a:xfrm>
              <a:off x="1225440" y="5417280"/>
              <a:ext cx="617040" cy="1056960"/>
            </a:xfrm>
            <a:custGeom>
              <a:avLst/>
              <a:gdLst/>
              <a:ahLst/>
              <a:rect l="l" t="t"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p:spPr>
          <p:style>
            <a:lnRef idx="0"/>
            <a:fillRef idx="0"/>
            <a:effectRef idx="0"/>
            <a:fontRef idx="minor"/>
          </p:style>
        </p:sp>
      </p:grpSp>
      <p:grpSp>
        <p:nvGrpSpPr>
          <p:cNvPr id="153" name="Group 154"/>
          <p:cNvGrpSpPr/>
          <p:nvPr/>
        </p:nvGrpSpPr>
        <p:grpSpPr>
          <a:xfrm>
            <a:off x="-21960" y="4350240"/>
            <a:ext cx="1696320" cy="2517840"/>
            <a:chOff x="-21960" y="4350240"/>
            <a:chExt cx="1696320" cy="2517840"/>
          </a:xfrm>
        </p:grpSpPr>
        <p:sp>
          <p:nvSpPr>
            <p:cNvPr id="154" name="CustomShape 155"/>
            <p:cNvSpPr/>
            <p:nvPr/>
          </p:nvSpPr>
          <p:spPr>
            <a:xfrm>
              <a:off x="-20160" y="4440960"/>
              <a:ext cx="1614960" cy="1819800"/>
            </a:xfrm>
            <a:custGeom>
              <a:avLst/>
              <a:gdLst/>
              <a:ah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p:spPr>
          <p:style>
            <a:lnRef idx="0"/>
            <a:fillRef idx="0"/>
            <a:effectRef idx="0"/>
            <a:fontRef idx="minor"/>
          </p:style>
        </p:sp>
        <p:sp>
          <p:nvSpPr>
            <p:cNvPr id="155" name="CustomShape 156"/>
            <p:cNvSpPr/>
            <p:nvPr/>
          </p:nvSpPr>
          <p:spPr>
            <a:xfrm>
              <a:off x="6120" y="5016600"/>
              <a:ext cx="1318680" cy="1851480"/>
            </a:xfrm>
            <a:custGeom>
              <a:avLst/>
              <a:gdLst/>
              <a:ahLst/>
              <a:rect l="l" t="t"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p:spPr>
          <p:style>
            <a:lnRef idx="0"/>
            <a:fillRef idx="0"/>
            <a:effectRef idx="0"/>
            <a:fontRef idx="minor"/>
          </p:style>
        </p:sp>
        <p:sp>
          <p:nvSpPr>
            <p:cNvPr id="156" name="CustomShape 157"/>
            <p:cNvSpPr/>
            <p:nvPr/>
          </p:nvSpPr>
          <p:spPr>
            <a:xfrm>
              <a:off x="-21960" y="4350240"/>
              <a:ext cx="1398240" cy="450360"/>
            </a:xfrm>
            <a:custGeom>
              <a:avLst/>
              <a:gdLst/>
              <a:ahLst/>
              <a:rect l="l" t="t"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p:spPr>
          <p:style>
            <a:lnRef idx="0"/>
            <a:fillRef idx="0"/>
            <a:effectRef idx="0"/>
            <a:fontRef idx="minor"/>
          </p:style>
        </p:sp>
        <p:sp>
          <p:nvSpPr>
            <p:cNvPr id="157" name="CustomShape 158"/>
            <p:cNvSpPr/>
            <p:nvPr/>
          </p:nvSpPr>
          <p:spPr>
            <a:xfrm>
              <a:off x="754920" y="4723560"/>
              <a:ext cx="919440" cy="1562760"/>
            </a:xfrm>
            <a:custGeom>
              <a:avLst/>
              <a:gdLst/>
              <a:ahLst/>
              <a:rect l="l" t="t"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p:spPr>
          <p:style>
            <a:lnRef idx="0"/>
            <a:fillRef idx="0"/>
            <a:effectRef idx="0"/>
            <a:fontRef idx="minor"/>
          </p:style>
        </p:sp>
      </p:grpSp>
      <p:grpSp>
        <p:nvGrpSpPr>
          <p:cNvPr id="158" name="Group 159"/>
          <p:cNvGrpSpPr/>
          <p:nvPr/>
        </p:nvGrpSpPr>
        <p:grpSpPr>
          <a:xfrm>
            <a:off x="2911320" y="4572360"/>
            <a:ext cx="1850040" cy="2295720"/>
            <a:chOff x="2911320" y="4572360"/>
            <a:chExt cx="1850040" cy="2295720"/>
          </a:xfrm>
        </p:grpSpPr>
        <p:sp>
          <p:nvSpPr>
            <p:cNvPr id="159" name="CustomShape 160"/>
            <p:cNvSpPr/>
            <p:nvPr/>
          </p:nvSpPr>
          <p:spPr>
            <a:xfrm>
              <a:off x="3676680" y="5916600"/>
              <a:ext cx="462600" cy="172440"/>
            </a:xfrm>
            <a:custGeom>
              <a:avLst/>
              <a:gdLst/>
              <a:ahLst/>
              <a:rect l="l" t="t"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p:spPr>
          <p:style>
            <a:lnRef idx="0"/>
            <a:fillRef idx="0"/>
            <a:effectRef idx="0"/>
            <a:fontRef idx="minor"/>
          </p:style>
        </p:sp>
        <p:sp>
          <p:nvSpPr>
            <p:cNvPr id="160" name="CustomShape 161"/>
            <p:cNvSpPr/>
            <p:nvPr/>
          </p:nvSpPr>
          <p:spPr>
            <a:xfrm>
              <a:off x="2911320" y="4572360"/>
              <a:ext cx="1850040" cy="1809000"/>
            </a:xfrm>
            <a:custGeom>
              <a:avLst/>
              <a:gdLst/>
              <a:ahLst/>
              <a:rect l="l" t="t"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p:spPr>
          <p:style>
            <a:lnRef idx="0"/>
            <a:fillRef idx="0"/>
            <a:effectRef idx="0"/>
            <a:fontRef idx="minor"/>
          </p:style>
        </p:sp>
        <p:sp>
          <p:nvSpPr>
            <p:cNvPr id="161" name="CustomShape 162"/>
            <p:cNvSpPr/>
            <p:nvPr/>
          </p:nvSpPr>
          <p:spPr>
            <a:xfrm>
              <a:off x="3311640" y="5320080"/>
              <a:ext cx="1106280" cy="1548000"/>
            </a:xfrm>
            <a:custGeom>
              <a:avLst/>
              <a:gdLst/>
              <a:ahLst/>
              <a:rect l="l" t="t"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p:spPr>
          <p:style>
            <a:lnRef idx="0"/>
            <a:fillRef idx="0"/>
            <a:effectRef idx="0"/>
            <a:fontRef idx="minor"/>
          </p:style>
        </p:sp>
        <p:sp>
          <p:nvSpPr>
            <p:cNvPr id="162" name="CustomShape 163"/>
            <p:cNvSpPr/>
            <p:nvPr/>
          </p:nvSpPr>
          <p:spPr>
            <a:xfrm>
              <a:off x="3227400" y="4762800"/>
              <a:ext cx="1163160" cy="376560"/>
            </a:xfrm>
            <a:custGeom>
              <a:avLst/>
              <a:gdLst/>
              <a:ahLst/>
              <a:rect l="l" t="t"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p:spPr>
          <p:style>
            <a:lnRef idx="0"/>
            <a:fillRef idx="0"/>
            <a:effectRef idx="0"/>
            <a:fontRef idx="minor"/>
          </p:style>
        </p:sp>
        <p:sp>
          <p:nvSpPr>
            <p:cNvPr id="163" name="CustomShape 164"/>
            <p:cNvSpPr/>
            <p:nvPr/>
          </p:nvSpPr>
          <p:spPr>
            <a:xfrm>
              <a:off x="4084920" y="5092560"/>
              <a:ext cx="601920" cy="1296720"/>
            </a:xfrm>
            <a:custGeom>
              <a:avLst/>
              <a:gdLst/>
              <a:ahLst/>
              <a:rect l="l" t="t"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p:spPr>
          <p:style>
            <a:lnRef idx="0"/>
            <a:fillRef idx="0"/>
            <a:effectRef idx="0"/>
            <a:fontRef idx="minor"/>
          </p:style>
        </p:sp>
        <p:sp>
          <p:nvSpPr>
            <p:cNvPr id="164" name="CustomShape 165"/>
            <p:cNvSpPr/>
            <p:nvPr/>
          </p:nvSpPr>
          <p:spPr>
            <a:xfrm>
              <a:off x="2981880" y="5074920"/>
              <a:ext cx="762840" cy="1306440"/>
            </a:xfrm>
            <a:custGeom>
              <a:avLst/>
              <a:gdLst/>
              <a:ahLst/>
              <a:rect l="l" t="t"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p:spPr>
          <p:style>
            <a:lnRef idx="0"/>
            <a:fillRef idx="0"/>
            <a:effectRef idx="0"/>
            <a:fontRef idx="minor"/>
          </p:style>
        </p:sp>
      </p:grpSp>
      <p:grpSp>
        <p:nvGrpSpPr>
          <p:cNvPr id="165" name="Group 166"/>
          <p:cNvGrpSpPr/>
          <p:nvPr/>
        </p:nvGrpSpPr>
        <p:grpSpPr>
          <a:xfrm>
            <a:off x="11086560" y="2847240"/>
            <a:ext cx="1143000" cy="1227960"/>
            <a:chOff x="11086560" y="2847240"/>
            <a:chExt cx="1143000" cy="1227960"/>
          </a:xfrm>
        </p:grpSpPr>
        <p:sp>
          <p:nvSpPr>
            <p:cNvPr id="166" name="CustomShape 167"/>
            <p:cNvSpPr/>
            <p:nvPr/>
          </p:nvSpPr>
          <p:spPr>
            <a:xfrm rot="376200">
              <a:off x="11142720" y="2900160"/>
              <a:ext cx="1029960" cy="1091880"/>
            </a:xfrm>
            <a:custGeom>
              <a:avLst/>
              <a:gdLst/>
              <a:ah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fillRef idx="0"/>
            <a:effectRef idx="0"/>
            <a:fontRef idx="minor"/>
          </p:style>
        </p:sp>
        <p:sp>
          <p:nvSpPr>
            <p:cNvPr id="167" name="CustomShape 168"/>
            <p:cNvSpPr/>
            <p:nvPr/>
          </p:nvSpPr>
          <p:spPr>
            <a:xfrm rot="376200">
              <a:off x="11235240" y="2967120"/>
              <a:ext cx="872280" cy="885600"/>
            </a:xfrm>
            <a:custGeom>
              <a:avLst/>
              <a:gdLst/>
              <a:ah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fillRef idx="0"/>
            <a:effectRef idx="0"/>
            <a:fontRef idx="minor"/>
          </p:style>
        </p:sp>
        <p:sp>
          <p:nvSpPr>
            <p:cNvPr id="168" name="CustomShape 169"/>
            <p:cNvSpPr/>
            <p:nvPr/>
          </p:nvSpPr>
          <p:spPr>
            <a:xfrm rot="376200">
              <a:off x="11565000" y="3198600"/>
              <a:ext cx="143640" cy="615960"/>
            </a:xfrm>
            <a:custGeom>
              <a:avLst/>
              <a:gdLst/>
              <a:ah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fillRef idx="0"/>
            <a:effectRef idx="0"/>
            <a:fontRef idx="minor"/>
          </p:style>
        </p:sp>
        <p:sp>
          <p:nvSpPr>
            <p:cNvPr id="169" name="CustomShape 170"/>
            <p:cNvSpPr/>
            <p:nvPr/>
          </p:nvSpPr>
          <p:spPr>
            <a:xfrm rot="376200">
              <a:off x="11333520" y="3362040"/>
              <a:ext cx="279000" cy="298440"/>
            </a:xfrm>
            <a:custGeom>
              <a:avLst/>
              <a:gdLst/>
              <a:ah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fillRef idx="0"/>
            <a:effectRef idx="0"/>
            <a:fontRef idx="minor"/>
          </p:style>
        </p:sp>
        <p:sp>
          <p:nvSpPr>
            <p:cNvPr id="170" name="CustomShape 171"/>
            <p:cNvSpPr/>
            <p:nvPr/>
          </p:nvSpPr>
          <p:spPr>
            <a:xfrm rot="376200">
              <a:off x="11353320" y="3727440"/>
              <a:ext cx="243720" cy="83520"/>
            </a:xfrm>
            <a:custGeom>
              <a:avLst/>
              <a:gdLst/>
              <a:ah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fillRef idx="0"/>
            <a:effectRef idx="0"/>
            <a:fontRef idx="minor"/>
          </p:style>
        </p:sp>
        <p:sp>
          <p:nvSpPr>
            <p:cNvPr id="171" name="CustomShape 172"/>
            <p:cNvSpPr/>
            <p:nvPr/>
          </p:nvSpPr>
          <p:spPr>
            <a:xfrm rot="376200">
              <a:off x="11678040" y="3493800"/>
              <a:ext cx="342000" cy="229680"/>
            </a:xfrm>
            <a:custGeom>
              <a:avLst/>
              <a:gdLst/>
              <a:ah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fillRef idx="0"/>
            <a:effectRef idx="0"/>
            <a:fontRef idx="minor"/>
          </p:style>
        </p:sp>
        <p:sp>
          <p:nvSpPr>
            <p:cNvPr id="172" name="CustomShape 173"/>
            <p:cNvSpPr/>
            <p:nvPr/>
          </p:nvSpPr>
          <p:spPr>
            <a:xfrm rot="376200">
              <a:off x="11639160" y="3755520"/>
              <a:ext cx="329400" cy="104040"/>
            </a:xfrm>
            <a:custGeom>
              <a:avLst/>
              <a:gdLst/>
              <a:ah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fillRef idx="0"/>
            <a:effectRef idx="0"/>
            <a:fontRef idx="minor"/>
          </p:style>
        </p:sp>
        <p:sp>
          <p:nvSpPr>
            <p:cNvPr id="173" name="CustomShape 174"/>
            <p:cNvSpPr/>
            <p:nvPr/>
          </p:nvSpPr>
          <p:spPr>
            <a:xfrm rot="376200">
              <a:off x="11447640" y="3855600"/>
              <a:ext cx="164880" cy="210960"/>
            </a:xfrm>
            <a:custGeom>
              <a:avLst/>
              <a:gdLst/>
              <a:ah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p:spPr>
          <p:style>
            <a:lnRef idx="0"/>
            <a:fillRef idx="0"/>
            <a:effectRef idx="0"/>
            <a:fontRef idx="minor"/>
          </p:style>
        </p:sp>
      </p:grpSp>
      <p:sp>
        <p:nvSpPr>
          <p:cNvPr id="174" name="CustomShape 175"/>
          <p:cNvSpPr/>
          <p:nvPr/>
        </p:nvSpPr>
        <p:spPr>
          <a:xfrm>
            <a:off x="4042800" y="5351760"/>
            <a:ext cx="348840" cy="223560"/>
          </a:xfrm>
          <a:custGeom>
            <a:avLst/>
            <a:gdLst/>
            <a:ahLst/>
            <a:rect l="l" t="t"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p:spPr>
        <p:style>
          <a:lnRef idx="0"/>
          <a:fillRef idx="0"/>
          <a:effectRef idx="0"/>
          <a:fontRef idx="minor"/>
        </p:style>
      </p:sp>
      <p:sp>
        <p:nvSpPr>
          <p:cNvPr id="175" name="CustomShape 176"/>
          <p:cNvSpPr/>
          <p:nvPr/>
        </p:nvSpPr>
        <p:spPr>
          <a:xfrm>
            <a:off x="-28080" y="3533760"/>
            <a:ext cx="12139200" cy="3029400"/>
          </a:xfrm>
          <a:custGeom>
            <a:avLst/>
            <a:gdLst/>
            <a:ah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60">
            <a:solidFill>
              <a:srgbClr val="f9d43b"/>
            </a:solidFill>
            <a:prstDash val="lgDash"/>
            <a:round/>
          </a:ln>
        </p:spPr>
        <p:style>
          <a:lnRef idx="2">
            <a:schemeClr val="accent1">
              <a:shade val="50000"/>
            </a:schemeClr>
          </a:lnRef>
          <a:fillRef idx="1">
            <a:schemeClr val="accent1"/>
          </a:fillRef>
          <a:effectRef idx="0">
            <a:schemeClr val="accent1"/>
          </a:effectRef>
          <a:fontRef idx="minor"/>
        </p:style>
      </p:sp>
      <p:grpSp>
        <p:nvGrpSpPr>
          <p:cNvPr id="176" name="Group 177"/>
          <p:cNvGrpSpPr/>
          <p:nvPr/>
        </p:nvGrpSpPr>
        <p:grpSpPr>
          <a:xfrm>
            <a:off x="1067040" y="2413080"/>
            <a:ext cx="2340000" cy="2065680"/>
            <a:chOff x="1067040" y="2413080"/>
            <a:chExt cx="2340000" cy="2065680"/>
          </a:xfrm>
        </p:grpSpPr>
        <p:sp>
          <p:nvSpPr>
            <p:cNvPr id="177" name="CustomShape 178"/>
            <p:cNvSpPr/>
            <p:nvPr/>
          </p:nvSpPr>
          <p:spPr>
            <a:xfrm rot="1564200">
              <a:off x="2666520" y="3684600"/>
              <a:ext cx="637200" cy="571680"/>
            </a:xfrm>
            <a:custGeom>
              <a:avLst/>
              <a:gdLst/>
              <a:ahLst/>
              <a:rect l="l" t="t"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p:spPr>
          <p:style>
            <a:lnRef idx="0"/>
            <a:fillRef idx="0"/>
            <a:effectRef idx="0"/>
            <a:fontRef idx="minor"/>
          </p:style>
        </p:sp>
        <p:sp>
          <p:nvSpPr>
            <p:cNvPr id="178" name="CustomShape 179"/>
            <p:cNvSpPr/>
            <p:nvPr/>
          </p:nvSpPr>
          <p:spPr>
            <a:xfrm rot="1564200">
              <a:off x="1226160" y="2756520"/>
              <a:ext cx="1829520" cy="1147320"/>
            </a:xfrm>
            <a:custGeom>
              <a:avLst/>
              <a:gdLst/>
              <a:ahLst/>
              <a:rect l="l" t="t"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p:spPr>
          <p:style>
            <a:lnRef idx="0"/>
            <a:fillRef idx="0"/>
            <a:effectRef idx="0"/>
            <a:fontRef idx="minor"/>
          </p:style>
        </p:sp>
        <p:sp>
          <p:nvSpPr>
            <p:cNvPr id="179" name="CustomShape 180"/>
            <p:cNvSpPr/>
            <p:nvPr/>
          </p:nvSpPr>
          <p:spPr>
            <a:xfrm rot="1564200">
              <a:off x="2751120" y="3189960"/>
              <a:ext cx="291600" cy="446400"/>
            </a:xfrm>
            <a:custGeom>
              <a:avLst/>
              <a:gdLst/>
              <a:ahLst/>
              <a:rect l="l" t="t"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p:spPr>
          <p:style>
            <a:lnRef idx="0"/>
            <a:fillRef idx="0"/>
            <a:effectRef idx="0"/>
            <a:fontRef idx="minor"/>
          </p:style>
        </p:sp>
        <p:sp>
          <p:nvSpPr>
            <p:cNvPr id="180" name="CustomShape 181"/>
            <p:cNvSpPr/>
            <p:nvPr/>
          </p:nvSpPr>
          <p:spPr>
            <a:xfrm rot="1564200">
              <a:off x="1404720" y="2801520"/>
              <a:ext cx="1102680" cy="494640"/>
            </a:xfrm>
            <a:custGeom>
              <a:avLst/>
              <a:gdLst/>
              <a:ahLst/>
              <a:rect l="l" t="t"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p:spPr>
          <p:style>
            <a:lnRef idx="0"/>
            <a:fillRef idx="0"/>
            <a:effectRef idx="0"/>
            <a:fontRef idx="minor"/>
          </p:style>
        </p:sp>
        <p:sp>
          <p:nvSpPr>
            <p:cNvPr id="181" name="CustomShape 182"/>
            <p:cNvSpPr/>
            <p:nvPr/>
          </p:nvSpPr>
          <p:spPr>
            <a:xfrm rot="1564200">
              <a:off x="1686960" y="2748240"/>
              <a:ext cx="44280" cy="437760"/>
            </a:xfrm>
            <a:custGeom>
              <a:avLst/>
              <a:gdLst/>
              <a:ahLst/>
              <a:rect l="l" t="t"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p:spPr>
          <p:style>
            <a:lnRef idx="0"/>
            <a:fillRef idx="0"/>
            <a:effectRef idx="0"/>
            <a:fontRef idx="minor"/>
          </p:style>
        </p:sp>
        <p:sp>
          <p:nvSpPr>
            <p:cNvPr id="182" name="CustomShape 183"/>
            <p:cNvSpPr/>
            <p:nvPr/>
          </p:nvSpPr>
          <p:spPr>
            <a:xfrm rot="1564200">
              <a:off x="1954080" y="2841120"/>
              <a:ext cx="39240" cy="434520"/>
            </a:xfrm>
            <a:custGeom>
              <a:avLst/>
              <a:gdLst/>
              <a:ahLst/>
              <a:rect l="l" t="t"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p:spPr>
          <p:style>
            <a:lnRef idx="0"/>
            <a:fillRef idx="0"/>
            <a:effectRef idx="0"/>
            <a:fontRef idx="minor"/>
          </p:style>
        </p:sp>
        <p:sp>
          <p:nvSpPr>
            <p:cNvPr id="183" name="CustomShape 184"/>
            <p:cNvSpPr/>
            <p:nvPr/>
          </p:nvSpPr>
          <p:spPr>
            <a:xfrm rot="1564200">
              <a:off x="2188800" y="2923200"/>
              <a:ext cx="44280" cy="437760"/>
            </a:xfrm>
            <a:custGeom>
              <a:avLst/>
              <a:gdLst/>
              <a:ahLst/>
              <a:rect l="l" t="t"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p:spPr>
          <p:style>
            <a:lnRef idx="0"/>
            <a:fillRef idx="0"/>
            <a:effectRef idx="0"/>
            <a:fontRef idx="minor"/>
          </p:style>
        </p:sp>
        <p:sp>
          <p:nvSpPr>
            <p:cNvPr id="184" name="CustomShape 185"/>
            <p:cNvSpPr/>
            <p:nvPr/>
          </p:nvSpPr>
          <p:spPr>
            <a:xfrm rot="1564200">
              <a:off x="1354680" y="3426120"/>
              <a:ext cx="489240" cy="489240"/>
            </a:xfrm>
            <a:custGeom>
              <a:avLst/>
              <a:gdLst/>
              <a:ahLst/>
              <a:rect l="l" t="t"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p:spPr>
          <p:style>
            <a:lnRef idx="0"/>
            <a:fillRef idx="0"/>
            <a:effectRef idx="0"/>
            <a:fontRef idx="minor"/>
          </p:style>
        </p:sp>
        <p:sp>
          <p:nvSpPr>
            <p:cNvPr id="185" name="CustomShape 186"/>
            <p:cNvSpPr/>
            <p:nvPr/>
          </p:nvSpPr>
          <p:spPr>
            <a:xfrm rot="1564200">
              <a:off x="2452320" y="3900960"/>
              <a:ext cx="491040" cy="494640"/>
            </a:xfrm>
            <a:custGeom>
              <a:avLst/>
              <a:gdLst/>
              <a:ahLst/>
              <a:rect l="l" t="t"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p:spPr>
          <p:style>
            <a:lnRef idx="0"/>
            <a:fillRef idx="0"/>
            <a:effectRef idx="0"/>
            <a:fontRef idx="minor"/>
          </p:style>
        </p:sp>
        <p:sp>
          <p:nvSpPr>
            <p:cNvPr id="186" name="CustomShape 187"/>
            <p:cNvSpPr/>
            <p:nvPr/>
          </p:nvSpPr>
          <p:spPr>
            <a:xfrm rot="1564200">
              <a:off x="1370880" y="3075480"/>
              <a:ext cx="255600" cy="30600"/>
            </a:xfrm>
            <a:custGeom>
              <a:avLst/>
              <a:gdLst/>
              <a:ahLst/>
              <a:rect l="l" t="t"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p:spPr>
          <p:style>
            <a:lnRef idx="0"/>
            <a:fillRef idx="0"/>
            <a:effectRef idx="0"/>
            <a:fontRef idx="minor"/>
          </p:style>
        </p:sp>
        <p:sp>
          <p:nvSpPr>
            <p:cNvPr id="187" name="CustomShape 188"/>
            <p:cNvSpPr/>
            <p:nvPr/>
          </p:nvSpPr>
          <p:spPr>
            <a:xfrm rot="1564200">
              <a:off x="1634400" y="3173400"/>
              <a:ext cx="260640" cy="32400"/>
            </a:xfrm>
            <a:custGeom>
              <a:avLst/>
              <a:gdLst/>
              <a:ahLst/>
              <a:rect l="l" t="t"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p:spPr>
          <p:style>
            <a:lnRef idx="0"/>
            <a:fillRef idx="0"/>
            <a:effectRef idx="0"/>
            <a:fontRef idx="minor"/>
          </p:style>
        </p:sp>
        <p:sp>
          <p:nvSpPr>
            <p:cNvPr id="188" name="CustomShape 189"/>
            <p:cNvSpPr/>
            <p:nvPr/>
          </p:nvSpPr>
          <p:spPr>
            <a:xfrm rot="1564200">
              <a:off x="1897200" y="3265560"/>
              <a:ext cx="238320" cy="27000"/>
            </a:xfrm>
            <a:custGeom>
              <a:avLst/>
              <a:gdLst/>
              <a:ahLst/>
              <a:rect l="l" t="t"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p:spPr>
          <p:style>
            <a:lnRef idx="0"/>
            <a:fillRef idx="0"/>
            <a:effectRef idx="0"/>
            <a:fontRef idx="minor"/>
          </p:style>
        </p:sp>
        <p:sp>
          <p:nvSpPr>
            <p:cNvPr id="189" name="CustomShape 190"/>
            <p:cNvSpPr/>
            <p:nvPr/>
          </p:nvSpPr>
          <p:spPr>
            <a:xfrm rot="1564200">
              <a:off x="2129040" y="3354120"/>
              <a:ext cx="267840" cy="35640"/>
            </a:xfrm>
            <a:custGeom>
              <a:avLst/>
              <a:gdLst/>
              <a:ahLst/>
              <a:rect l="l" t="t"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p:spPr>
          <p:style>
            <a:lnRef idx="0"/>
            <a:fillRef idx="0"/>
            <a:effectRef idx="0"/>
            <a:fontRef idx="minor"/>
          </p:style>
        </p:sp>
        <p:sp>
          <p:nvSpPr>
            <p:cNvPr id="190" name="CustomShape 191"/>
            <p:cNvSpPr/>
            <p:nvPr/>
          </p:nvSpPr>
          <p:spPr>
            <a:xfrm rot="1564200">
              <a:off x="2439720" y="3043800"/>
              <a:ext cx="28800" cy="401760"/>
            </a:xfrm>
            <a:custGeom>
              <a:avLst/>
              <a:gdLst/>
              <a:ahLst/>
              <a:rect l="l" t="t"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p:spPr>
          <p:style>
            <a:lnRef idx="0"/>
            <a:fillRef idx="0"/>
            <a:effectRef idx="0"/>
            <a:fontRef idx="minor"/>
          </p:style>
        </p:sp>
        <p:sp>
          <p:nvSpPr>
            <p:cNvPr id="191" name="CustomShape 192"/>
            <p:cNvSpPr/>
            <p:nvPr/>
          </p:nvSpPr>
          <p:spPr>
            <a:xfrm rot="1564200">
              <a:off x="2179080" y="2940120"/>
              <a:ext cx="32400" cy="401760"/>
            </a:xfrm>
            <a:custGeom>
              <a:avLst/>
              <a:gdLst/>
              <a:ahLst/>
              <a:rect l="l" t="t"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p:spPr>
          <p:style>
            <a:lnRef idx="0"/>
            <a:fillRef idx="0"/>
            <a:effectRef idx="0"/>
            <a:fontRef idx="minor"/>
          </p:style>
        </p:sp>
        <p:sp>
          <p:nvSpPr>
            <p:cNvPr id="192" name="CustomShape 193"/>
            <p:cNvSpPr/>
            <p:nvPr/>
          </p:nvSpPr>
          <p:spPr>
            <a:xfrm rot="1564200">
              <a:off x="1943280" y="2851560"/>
              <a:ext cx="32400" cy="401760"/>
            </a:xfrm>
            <a:custGeom>
              <a:avLst/>
              <a:gdLst/>
              <a:ahLst/>
              <a:rect l="l" t="t"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p:spPr>
          <p:style>
            <a:lnRef idx="0"/>
            <a:fillRef idx="0"/>
            <a:effectRef idx="0"/>
            <a:fontRef idx="minor"/>
          </p:style>
        </p:sp>
        <p:sp>
          <p:nvSpPr>
            <p:cNvPr id="193" name="CustomShape 194"/>
            <p:cNvSpPr/>
            <p:nvPr/>
          </p:nvSpPr>
          <p:spPr>
            <a:xfrm rot="1564200">
              <a:off x="1677240" y="2757960"/>
              <a:ext cx="32400" cy="401760"/>
            </a:xfrm>
            <a:custGeom>
              <a:avLst/>
              <a:gdLst/>
              <a:ahLst/>
              <a:rect l="l" t="t"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p:spPr>
          <p:style>
            <a:lnRef idx="0"/>
            <a:fillRef idx="0"/>
            <a:effectRef idx="0"/>
            <a:fontRef idx="minor"/>
          </p:style>
        </p:sp>
        <p:sp>
          <p:nvSpPr>
            <p:cNvPr id="194" name="CustomShape 195"/>
            <p:cNvSpPr/>
            <p:nvPr/>
          </p:nvSpPr>
          <p:spPr>
            <a:xfrm rot="1564200">
              <a:off x="2697120" y="3616560"/>
              <a:ext cx="274680" cy="35640"/>
            </a:xfrm>
            <a:custGeom>
              <a:avLst/>
              <a:gdLst/>
              <a:ahLst/>
              <a:rect l="l" t="t"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p:spPr>
          <p:style>
            <a:lnRef idx="0"/>
            <a:fillRef idx="0"/>
            <a:effectRef idx="0"/>
            <a:fontRef idx="minor"/>
          </p:style>
        </p:sp>
        <p:sp>
          <p:nvSpPr>
            <p:cNvPr id="195" name="CustomShape 196"/>
            <p:cNvSpPr/>
            <p:nvPr/>
          </p:nvSpPr>
          <p:spPr>
            <a:xfrm rot="1564200">
              <a:off x="1206000" y="3315960"/>
              <a:ext cx="1224720" cy="157680"/>
            </a:xfrm>
            <a:custGeom>
              <a:avLst/>
              <a:gdLst/>
              <a:ahLst/>
              <a:rect l="l" t="t"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p:spPr>
          <p:style>
            <a:lnRef idx="0"/>
            <a:fillRef idx="0"/>
            <a:effectRef idx="0"/>
            <a:fontRef idx="minor"/>
          </p:style>
        </p:sp>
        <p:sp>
          <p:nvSpPr>
            <p:cNvPr id="196" name="CustomShape 197"/>
            <p:cNvSpPr/>
            <p:nvPr/>
          </p:nvSpPr>
          <p:spPr>
            <a:xfrm rot="1564200">
              <a:off x="2532600" y="3831480"/>
              <a:ext cx="786600" cy="101160"/>
            </a:xfrm>
            <a:custGeom>
              <a:avLst/>
              <a:gdLst/>
              <a:ahLst/>
              <a:rect l="l" t="t"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p:spPr>
          <p:style>
            <a:lnRef idx="0"/>
            <a:fillRef idx="0"/>
            <a:effectRef idx="0"/>
            <a:fontRef idx="minor"/>
          </p:style>
        </p:sp>
        <p:sp>
          <p:nvSpPr>
            <p:cNvPr id="197" name="CustomShape 198"/>
            <p:cNvSpPr/>
            <p:nvPr/>
          </p:nvSpPr>
          <p:spPr>
            <a:xfrm rot="1564200">
              <a:off x="1210320" y="3353760"/>
              <a:ext cx="1209240" cy="77040"/>
            </a:xfrm>
            <a:custGeom>
              <a:avLst/>
              <a:gdLst/>
              <a:ahLst/>
              <a:rect l="l" t="t"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p:spPr>
          <p:style>
            <a:lnRef idx="0"/>
            <a:fillRef idx="0"/>
            <a:effectRef idx="0"/>
            <a:fontRef idx="minor"/>
          </p:style>
        </p:sp>
        <p:sp>
          <p:nvSpPr>
            <p:cNvPr id="198" name="CustomShape 199"/>
            <p:cNvSpPr/>
            <p:nvPr/>
          </p:nvSpPr>
          <p:spPr>
            <a:xfrm rot="1564200">
              <a:off x="1293480" y="2647440"/>
              <a:ext cx="724680" cy="872640"/>
            </a:xfrm>
            <a:custGeom>
              <a:avLst/>
              <a:gdLst/>
              <a:ahLst/>
              <a:rect l="l" t="t"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p:spPr>
          <p:style>
            <a:lnRef idx="0"/>
            <a:fillRef idx="0"/>
            <a:effectRef idx="0"/>
            <a:fontRef idx="minor"/>
          </p:style>
        </p:sp>
        <p:sp>
          <p:nvSpPr>
            <p:cNvPr id="199" name="CustomShape 200"/>
            <p:cNvSpPr/>
            <p:nvPr/>
          </p:nvSpPr>
          <p:spPr>
            <a:xfrm rot="1564200">
              <a:off x="2534760" y="3866040"/>
              <a:ext cx="774720" cy="35640"/>
            </a:xfrm>
            <a:custGeom>
              <a:avLst/>
              <a:gdLst/>
              <a:ahLst/>
              <a:rect l="l" t="t"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p:spPr>
          <p:style>
            <a:lnRef idx="0"/>
            <a:fillRef idx="0"/>
            <a:effectRef idx="0"/>
            <a:fontRef idx="minor"/>
          </p:style>
        </p:sp>
        <p:sp>
          <p:nvSpPr>
            <p:cNvPr id="200" name="CustomShape 201"/>
            <p:cNvSpPr/>
            <p:nvPr/>
          </p:nvSpPr>
          <p:spPr>
            <a:xfrm rot="1564200">
              <a:off x="2373480" y="3073320"/>
              <a:ext cx="283320" cy="970560"/>
            </a:xfrm>
            <a:custGeom>
              <a:avLst/>
              <a:gdLst/>
              <a:ahLst/>
              <a:rect l="l" t="t"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p:spPr>
          <p:style>
            <a:lnRef idx="0"/>
            <a:fillRef idx="0"/>
            <a:effectRef idx="0"/>
            <a:fontRef idx="minor"/>
          </p:style>
        </p:sp>
        <p:sp>
          <p:nvSpPr>
            <p:cNvPr id="201" name="CustomShape 202"/>
            <p:cNvSpPr/>
            <p:nvPr/>
          </p:nvSpPr>
          <p:spPr>
            <a:xfrm rot="1564200">
              <a:off x="2890800" y="3756240"/>
              <a:ext cx="437760" cy="458280"/>
            </a:xfrm>
            <a:custGeom>
              <a:avLst/>
              <a:gdLst/>
              <a:ahLst/>
              <a:rect l="l" t="t"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p:spPr>
          <p:style>
            <a:lnRef idx="0"/>
            <a:fillRef idx="0"/>
            <a:effectRef idx="0"/>
            <a:fontRef idx="minor"/>
          </p:style>
        </p:sp>
        <p:sp>
          <p:nvSpPr>
            <p:cNvPr id="202" name="CustomShape 203"/>
            <p:cNvSpPr/>
            <p:nvPr/>
          </p:nvSpPr>
          <p:spPr>
            <a:xfrm rot="1564200">
              <a:off x="3174840" y="3827160"/>
              <a:ext cx="154440" cy="145800"/>
            </a:xfrm>
            <a:custGeom>
              <a:avLst/>
              <a:gdLst/>
              <a:ahLst/>
              <a:rect l="l" t="t"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p:spPr>
          <p:style>
            <a:lnRef idx="0"/>
            <a:fillRef idx="0"/>
            <a:effectRef idx="0"/>
            <a:fontRef idx="minor"/>
          </p:style>
        </p:sp>
        <p:sp>
          <p:nvSpPr>
            <p:cNvPr id="203" name="CustomShape 204"/>
            <p:cNvSpPr/>
            <p:nvPr/>
          </p:nvSpPr>
          <p:spPr>
            <a:xfrm rot="1564200">
              <a:off x="2572920" y="4020840"/>
              <a:ext cx="250560" cy="252360"/>
            </a:xfrm>
            <a:custGeom>
              <a:avLst/>
              <a:gdLst/>
              <a:ahLst/>
              <a:rect l="l" t="t"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style>
            <a:lnRef idx="0"/>
            <a:fillRef idx="0"/>
            <a:effectRef idx="0"/>
            <a:fontRef idx="minor"/>
          </p:style>
        </p:sp>
        <p:sp>
          <p:nvSpPr>
            <p:cNvPr id="204" name="CustomShape 205"/>
            <p:cNvSpPr/>
            <p:nvPr/>
          </p:nvSpPr>
          <p:spPr>
            <a:xfrm rot="1564200">
              <a:off x="1468440" y="3547080"/>
              <a:ext cx="250560" cy="252360"/>
            </a:xfrm>
            <a:custGeom>
              <a:avLst/>
              <a:gdLst/>
              <a:ahLst/>
              <a:rect l="l" t="t"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style>
            <a:lnRef idx="0"/>
            <a:fillRef idx="0"/>
            <a:effectRef idx="0"/>
            <a:fontRef idx="minor"/>
          </p:style>
        </p:sp>
      </p:grpSp>
      <p:grpSp>
        <p:nvGrpSpPr>
          <p:cNvPr id="205" name="Group 206"/>
          <p:cNvGrpSpPr/>
          <p:nvPr/>
        </p:nvGrpSpPr>
        <p:grpSpPr>
          <a:xfrm>
            <a:off x="9167400" y="4138200"/>
            <a:ext cx="3022560" cy="2719440"/>
            <a:chOff x="9167400" y="4138200"/>
            <a:chExt cx="3022560" cy="2719440"/>
          </a:xfrm>
        </p:grpSpPr>
        <p:sp>
          <p:nvSpPr>
            <p:cNvPr id="206" name="CustomShape 207"/>
            <p:cNvSpPr/>
            <p:nvPr/>
          </p:nvSpPr>
          <p:spPr>
            <a:xfrm>
              <a:off x="12115800" y="5815800"/>
              <a:ext cx="74160" cy="60120"/>
            </a:xfrm>
            <a:custGeom>
              <a:avLst/>
              <a:gdLst/>
              <a:ahLst/>
              <a:rect l="l" t="t"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p:spPr>
          <p:style>
            <a:lnRef idx="0"/>
            <a:fillRef idx="0"/>
            <a:effectRef idx="0"/>
            <a:fontRef idx="minor"/>
          </p:style>
        </p:sp>
        <p:sp>
          <p:nvSpPr>
            <p:cNvPr id="207" name="CustomShape 208"/>
            <p:cNvSpPr/>
            <p:nvPr/>
          </p:nvSpPr>
          <p:spPr>
            <a:xfrm>
              <a:off x="9914040" y="4529160"/>
              <a:ext cx="1060920" cy="1319760"/>
            </a:xfrm>
            <a:custGeom>
              <a:avLst/>
              <a:gdLst/>
              <a:ahLst/>
              <a:rect l="l" t="t"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p:spPr>
          <p:style>
            <a:lnRef idx="0"/>
            <a:fillRef idx="0"/>
            <a:effectRef idx="0"/>
            <a:fontRef idx="minor"/>
          </p:style>
        </p:sp>
        <p:sp>
          <p:nvSpPr>
            <p:cNvPr id="208" name="CustomShape 209"/>
            <p:cNvSpPr/>
            <p:nvPr/>
          </p:nvSpPr>
          <p:spPr>
            <a:xfrm>
              <a:off x="10415880" y="4656240"/>
              <a:ext cx="434880" cy="315720"/>
            </a:xfrm>
            <a:custGeom>
              <a:avLst/>
              <a:gdLst/>
              <a:ahLst/>
              <a:rect l="l" t="t"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p:spPr>
          <p:style>
            <a:lnRef idx="0"/>
            <a:fillRef idx="0"/>
            <a:effectRef idx="0"/>
            <a:fontRef idx="minor"/>
          </p:style>
        </p:sp>
        <p:sp>
          <p:nvSpPr>
            <p:cNvPr id="209" name="CustomShape 210"/>
            <p:cNvSpPr/>
            <p:nvPr/>
          </p:nvSpPr>
          <p:spPr>
            <a:xfrm>
              <a:off x="10037880" y="4810320"/>
              <a:ext cx="1072080" cy="936720"/>
            </a:xfrm>
            <a:custGeom>
              <a:avLst/>
              <a:gdLst/>
              <a:ahLst/>
              <a:rect l="l" t="t"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p:spPr>
          <p:style>
            <a:lnRef idx="0"/>
            <a:fillRef idx="0"/>
            <a:effectRef idx="0"/>
            <a:fontRef idx="minor"/>
          </p:style>
        </p:sp>
        <p:sp>
          <p:nvSpPr>
            <p:cNvPr id="210" name="CustomShape 211"/>
            <p:cNvSpPr/>
            <p:nvPr/>
          </p:nvSpPr>
          <p:spPr>
            <a:xfrm>
              <a:off x="10022040" y="4878720"/>
              <a:ext cx="330120" cy="779760"/>
            </a:xfrm>
            <a:custGeom>
              <a:avLst/>
              <a:gdLst/>
              <a:ahLst/>
              <a:rect l="l" t="t"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p:spPr>
          <p:style>
            <a:lnRef idx="0"/>
            <a:fillRef idx="0"/>
            <a:effectRef idx="0"/>
            <a:fontRef idx="minor"/>
          </p:style>
        </p:sp>
        <p:sp>
          <p:nvSpPr>
            <p:cNvPr id="211" name="CustomShape 212"/>
            <p:cNvSpPr/>
            <p:nvPr/>
          </p:nvSpPr>
          <p:spPr>
            <a:xfrm>
              <a:off x="10341360" y="4961160"/>
              <a:ext cx="131400" cy="658800"/>
            </a:xfrm>
            <a:custGeom>
              <a:avLst/>
              <a:gdLst/>
              <a:ahLst/>
              <a:rect l="l" t="t"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p:spPr>
          <p:style>
            <a:lnRef idx="0"/>
            <a:fillRef idx="0"/>
            <a:effectRef idx="0"/>
            <a:fontRef idx="minor"/>
          </p:style>
        </p:sp>
        <p:sp>
          <p:nvSpPr>
            <p:cNvPr id="212" name="CustomShape 213"/>
            <p:cNvSpPr/>
            <p:nvPr/>
          </p:nvSpPr>
          <p:spPr>
            <a:xfrm>
              <a:off x="10690920" y="4138200"/>
              <a:ext cx="1496160" cy="1864800"/>
            </a:xfrm>
            <a:custGeom>
              <a:avLst/>
              <a:gdLst/>
              <a:ahLst/>
              <a:rect l="l" t="t"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p:spPr>
          <p:style>
            <a:lnRef idx="0"/>
            <a:fillRef idx="0"/>
            <a:effectRef idx="0"/>
            <a:fontRef idx="minor"/>
          </p:style>
        </p:sp>
        <p:sp>
          <p:nvSpPr>
            <p:cNvPr id="213" name="CustomShape 214"/>
            <p:cNvSpPr/>
            <p:nvPr/>
          </p:nvSpPr>
          <p:spPr>
            <a:xfrm>
              <a:off x="10760760" y="4465440"/>
              <a:ext cx="1426320" cy="1553400"/>
            </a:xfrm>
            <a:custGeom>
              <a:avLst/>
              <a:gdLst/>
              <a:ahLst/>
              <a:rect l="l" t="t"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p:spPr>
          <p:style>
            <a:lnRef idx="0"/>
            <a:fillRef idx="0"/>
            <a:effectRef idx="0"/>
            <a:fontRef idx="minor"/>
          </p:style>
        </p:sp>
        <p:sp>
          <p:nvSpPr>
            <p:cNvPr id="214" name="CustomShape 215"/>
            <p:cNvSpPr/>
            <p:nvPr/>
          </p:nvSpPr>
          <p:spPr>
            <a:xfrm>
              <a:off x="10779840" y="4584600"/>
              <a:ext cx="514440" cy="1197360"/>
            </a:xfrm>
            <a:custGeom>
              <a:avLst/>
              <a:gdLst/>
              <a:ahLst/>
              <a:rect l="l" t="t"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p:spPr>
          <p:style>
            <a:lnRef idx="0"/>
            <a:fillRef idx="0"/>
            <a:effectRef idx="0"/>
            <a:fontRef idx="minor"/>
          </p:style>
        </p:sp>
        <p:sp>
          <p:nvSpPr>
            <p:cNvPr id="215" name="CustomShape 216"/>
            <p:cNvSpPr/>
            <p:nvPr/>
          </p:nvSpPr>
          <p:spPr>
            <a:xfrm>
              <a:off x="11046600" y="4708800"/>
              <a:ext cx="322200" cy="1043280"/>
            </a:xfrm>
            <a:custGeom>
              <a:avLst/>
              <a:gdLst/>
              <a:ahLst/>
              <a:rect l="l" t="t"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p:spPr>
          <p:style>
            <a:lnRef idx="0"/>
            <a:fillRef idx="0"/>
            <a:effectRef idx="0"/>
            <a:fontRef idx="minor"/>
          </p:style>
        </p:sp>
        <p:sp>
          <p:nvSpPr>
            <p:cNvPr id="216" name="CustomShape 217"/>
            <p:cNvSpPr/>
            <p:nvPr/>
          </p:nvSpPr>
          <p:spPr>
            <a:xfrm>
              <a:off x="11782080" y="4716720"/>
              <a:ext cx="209160" cy="1099080"/>
            </a:xfrm>
            <a:custGeom>
              <a:avLst/>
              <a:gdLst/>
              <a:ahLst/>
              <a:rect l="l" t="t"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p:spPr>
          <p:style>
            <a:lnRef idx="0"/>
            <a:fillRef idx="0"/>
            <a:effectRef idx="0"/>
            <a:fontRef idx="minor"/>
          </p:style>
        </p:sp>
        <p:sp>
          <p:nvSpPr>
            <p:cNvPr id="217" name="CustomShape 218"/>
            <p:cNvSpPr/>
            <p:nvPr/>
          </p:nvSpPr>
          <p:spPr>
            <a:xfrm>
              <a:off x="11297520" y="4300560"/>
              <a:ext cx="569880" cy="363600"/>
            </a:xfrm>
            <a:custGeom>
              <a:avLst/>
              <a:gdLst/>
              <a:ahLst/>
              <a:rect l="l" t="t"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p:spPr>
          <p:style>
            <a:lnRef idx="0"/>
            <a:fillRef idx="0"/>
            <a:effectRef idx="0"/>
            <a:fontRef idx="minor"/>
          </p:style>
        </p:sp>
        <p:sp>
          <p:nvSpPr>
            <p:cNvPr id="218" name="CustomShape 219"/>
            <p:cNvSpPr/>
            <p:nvPr/>
          </p:nvSpPr>
          <p:spPr>
            <a:xfrm>
              <a:off x="11426400" y="4300560"/>
              <a:ext cx="482400" cy="404640"/>
            </a:xfrm>
            <a:custGeom>
              <a:avLst/>
              <a:gdLst/>
              <a:ahLst/>
              <a:rect l="l" t="t"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p:spPr>
          <p:style>
            <a:lnRef idx="0"/>
            <a:fillRef idx="0"/>
            <a:effectRef idx="0"/>
            <a:fontRef idx="minor"/>
          </p:style>
        </p:sp>
        <p:sp>
          <p:nvSpPr>
            <p:cNvPr id="219" name="CustomShape 220"/>
            <p:cNvSpPr/>
            <p:nvPr/>
          </p:nvSpPr>
          <p:spPr>
            <a:xfrm>
              <a:off x="9167400" y="4859640"/>
              <a:ext cx="3019680" cy="1998000"/>
            </a:xfrm>
            <a:custGeom>
              <a:avLst/>
              <a:gdLst/>
              <a:ahLst/>
              <a:rect l="l" t="t"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p:spPr>
          <p:style>
            <a:lnRef idx="0"/>
            <a:fillRef idx="0"/>
            <a:effectRef idx="0"/>
            <a:fontRef idx="minor"/>
          </p:style>
        </p:sp>
        <p:sp>
          <p:nvSpPr>
            <p:cNvPr id="220" name="CustomShape 221"/>
            <p:cNvSpPr/>
            <p:nvPr/>
          </p:nvSpPr>
          <p:spPr>
            <a:xfrm>
              <a:off x="9178560" y="5383800"/>
              <a:ext cx="3008520" cy="1473840"/>
            </a:xfrm>
            <a:custGeom>
              <a:avLst/>
              <a:gdLst/>
              <a:ahLst/>
              <a:rect l="l" t="t"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p:spPr>
          <p:style>
            <a:lnRef idx="0"/>
            <a:fillRef idx="0"/>
            <a:effectRef idx="0"/>
            <a:fontRef idx="minor"/>
          </p:style>
        </p:sp>
        <p:sp>
          <p:nvSpPr>
            <p:cNvPr id="221" name="CustomShape 222"/>
            <p:cNvSpPr/>
            <p:nvPr/>
          </p:nvSpPr>
          <p:spPr>
            <a:xfrm>
              <a:off x="10277640" y="4942080"/>
              <a:ext cx="1683360" cy="933840"/>
            </a:xfrm>
            <a:custGeom>
              <a:avLst/>
              <a:gdLst/>
              <a:ahLst/>
              <a:rect l="l" t="t"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p:spPr>
          <p:style>
            <a:lnRef idx="0"/>
            <a:fillRef idx="0"/>
            <a:effectRef idx="0"/>
            <a:fontRef idx="minor"/>
          </p:style>
        </p:sp>
        <p:sp>
          <p:nvSpPr>
            <p:cNvPr id="222" name="CustomShape 223"/>
            <p:cNvSpPr/>
            <p:nvPr/>
          </p:nvSpPr>
          <p:spPr>
            <a:xfrm>
              <a:off x="9316800" y="5650560"/>
              <a:ext cx="803520" cy="1207080"/>
            </a:xfrm>
            <a:custGeom>
              <a:avLst/>
              <a:gdLst/>
              <a:ahLst/>
              <a:rect l="l" t="t"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p:spPr>
          <p:style>
            <a:lnRef idx="0"/>
            <a:fillRef idx="0"/>
            <a:effectRef idx="0"/>
            <a:fontRef idx="minor"/>
          </p:style>
        </p:sp>
        <p:sp>
          <p:nvSpPr>
            <p:cNvPr id="223" name="CustomShape 224"/>
            <p:cNvSpPr/>
            <p:nvPr/>
          </p:nvSpPr>
          <p:spPr>
            <a:xfrm>
              <a:off x="11200680" y="4967640"/>
              <a:ext cx="145800" cy="525600"/>
            </a:xfrm>
            <a:custGeom>
              <a:avLst/>
              <a:gdLst/>
              <a:ahLst/>
              <a:rect l="l" t="t"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p:spPr>
          <p:style>
            <a:lnRef idx="0"/>
            <a:fillRef idx="0"/>
            <a:effectRef idx="0"/>
            <a:fontRef idx="minor"/>
          </p:style>
        </p:sp>
        <p:sp>
          <p:nvSpPr>
            <p:cNvPr id="224" name="CustomShape 225"/>
            <p:cNvSpPr/>
            <p:nvPr/>
          </p:nvSpPr>
          <p:spPr>
            <a:xfrm>
              <a:off x="10277640" y="5380560"/>
              <a:ext cx="719280" cy="236160"/>
            </a:xfrm>
            <a:custGeom>
              <a:avLst/>
              <a:gdLst/>
              <a:ahLst/>
              <a:rect l="l" t="t"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p:spPr>
          <p:style>
            <a:lnRef idx="0"/>
            <a:fillRef idx="0"/>
            <a:effectRef idx="0"/>
            <a:fontRef idx="minor"/>
          </p:style>
        </p:sp>
        <p:sp>
          <p:nvSpPr>
            <p:cNvPr id="225" name="CustomShape 226"/>
            <p:cNvSpPr/>
            <p:nvPr/>
          </p:nvSpPr>
          <p:spPr>
            <a:xfrm>
              <a:off x="10363680" y="5920920"/>
              <a:ext cx="409320" cy="936720"/>
            </a:xfrm>
            <a:custGeom>
              <a:avLst/>
              <a:gdLst/>
              <a:ahLst/>
              <a:rect l="l" t="t"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p:spPr>
          <p:style>
            <a:lnRef idx="0"/>
            <a:fillRef idx="0"/>
            <a:effectRef idx="0"/>
            <a:fontRef idx="minor"/>
          </p:style>
        </p:sp>
        <p:sp>
          <p:nvSpPr>
            <p:cNvPr id="226" name="CustomShape 227"/>
            <p:cNvSpPr/>
            <p:nvPr/>
          </p:nvSpPr>
          <p:spPr>
            <a:xfrm>
              <a:off x="10307880" y="5895360"/>
              <a:ext cx="512640" cy="962280"/>
            </a:xfrm>
            <a:custGeom>
              <a:avLst/>
              <a:gdLst/>
              <a:ahLst/>
              <a:rect l="l" t="t"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p:spPr>
          <p:style>
            <a:lnRef idx="0"/>
            <a:fillRef idx="0"/>
            <a:effectRef idx="0"/>
            <a:fontRef idx="minor"/>
          </p:style>
        </p:sp>
        <p:sp>
          <p:nvSpPr>
            <p:cNvPr id="227" name="CustomShape 228"/>
            <p:cNvSpPr/>
            <p:nvPr/>
          </p:nvSpPr>
          <p:spPr>
            <a:xfrm>
              <a:off x="11793240" y="5977800"/>
              <a:ext cx="393480" cy="879840"/>
            </a:xfrm>
            <a:custGeom>
              <a:avLst/>
              <a:gdLst/>
              <a:ahLst/>
              <a:rect l="l" t="t"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p:spPr>
          <p:style>
            <a:lnRef idx="0"/>
            <a:fillRef idx="0"/>
            <a:effectRef idx="0"/>
            <a:fontRef idx="minor"/>
          </p:style>
        </p:sp>
        <p:sp>
          <p:nvSpPr>
            <p:cNvPr id="228" name="CustomShape 229"/>
            <p:cNvSpPr/>
            <p:nvPr/>
          </p:nvSpPr>
          <p:spPr>
            <a:xfrm>
              <a:off x="11740680" y="5950800"/>
              <a:ext cx="446040" cy="906840"/>
            </a:xfrm>
            <a:custGeom>
              <a:avLst/>
              <a:gdLst/>
              <a:ahLst/>
              <a:rect l="l" t="t"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p:spPr>
          <p:style>
            <a:lnRef idx="0"/>
            <a:fillRef idx="0"/>
            <a:effectRef idx="0"/>
            <a:fontRef idx="minor"/>
          </p:style>
        </p:sp>
        <p:sp>
          <p:nvSpPr>
            <p:cNvPr id="229" name="CustomShape 230"/>
            <p:cNvSpPr/>
            <p:nvPr/>
          </p:nvSpPr>
          <p:spPr>
            <a:xfrm>
              <a:off x="10933920" y="5031000"/>
              <a:ext cx="79200" cy="398520"/>
            </a:xfrm>
            <a:custGeom>
              <a:avLst/>
              <a:gdLst/>
              <a:ahLst/>
              <a:rect l="l" t="t"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p:spPr>
          <p:style>
            <a:lnRef idx="0"/>
            <a:fillRef idx="0"/>
            <a:effectRef idx="0"/>
            <a:fontRef idx="minor"/>
          </p:style>
        </p:sp>
      </p:grpSp>
      <p:grpSp>
        <p:nvGrpSpPr>
          <p:cNvPr id="230" name="Group 231"/>
          <p:cNvGrpSpPr/>
          <p:nvPr/>
        </p:nvGrpSpPr>
        <p:grpSpPr>
          <a:xfrm>
            <a:off x="11252160" y="2313360"/>
            <a:ext cx="657000" cy="650520"/>
            <a:chOff x="11252160" y="2313360"/>
            <a:chExt cx="657000" cy="650520"/>
          </a:xfrm>
        </p:grpSpPr>
        <p:sp>
          <p:nvSpPr>
            <p:cNvPr id="231" name="CustomShape 232"/>
            <p:cNvSpPr/>
            <p:nvPr/>
          </p:nvSpPr>
          <p:spPr>
            <a:xfrm flipV="1" rot="2027400">
              <a:off x="11699640" y="2395440"/>
              <a:ext cx="94680" cy="145080"/>
            </a:xfrm>
            <a:custGeom>
              <a:avLst/>
              <a:gdLst/>
              <a:ah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fillRef idx="0"/>
            <a:effectRef idx="0"/>
            <a:fontRef idx="minor"/>
          </p:style>
        </p:sp>
        <p:sp>
          <p:nvSpPr>
            <p:cNvPr id="232" name="CustomShape 233"/>
            <p:cNvSpPr/>
            <p:nvPr/>
          </p:nvSpPr>
          <p:spPr>
            <a:xfrm flipV="1" rot="2027400">
              <a:off x="11338920" y="2408400"/>
              <a:ext cx="483480" cy="459000"/>
            </a:xfrm>
            <a:custGeom>
              <a:avLst/>
              <a:gdLst/>
              <a:ah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fillRef idx="0"/>
            <a:effectRef idx="0"/>
            <a:fontRef idx="minor"/>
          </p:style>
        </p:sp>
        <p:sp>
          <p:nvSpPr>
            <p:cNvPr id="233" name="CustomShape 234"/>
            <p:cNvSpPr/>
            <p:nvPr/>
          </p:nvSpPr>
          <p:spPr>
            <a:xfrm flipV="1" rot="2027400">
              <a:off x="11376360" y="2400840"/>
              <a:ext cx="408960" cy="426240"/>
            </a:xfrm>
            <a:custGeom>
              <a:avLst/>
              <a:gdLst/>
              <a:ah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fillRef idx="0"/>
            <a:effectRef idx="0"/>
            <a:fontRef idx="minor"/>
          </p:style>
        </p:sp>
        <p:sp>
          <p:nvSpPr>
            <p:cNvPr id="234" name="CustomShape 235"/>
            <p:cNvSpPr/>
            <p:nvPr/>
          </p:nvSpPr>
          <p:spPr>
            <a:xfrm flipV="1" rot="2027400">
              <a:off x="11528280" y="2472480"/>
              <a:ext cx="133560" cy="270360"/>
            </a:xfrm>
            <a:custGeom>
              <a:avLst/>
              <a:gdLst/>
              <a:ah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fillRef idx="0"/>
            <a:effectRef idx="0"/>
            <a:fontRef idx="minor"/>
          </p:style>
        </p:sp>
        <p:sp>
          <p:nvSpPr>
            <p:cNvPr id="235" name="CustomShape 236"/>
            <p:cNvSpPr/>
            <p:nvPr/>
          </p:nvSpPr>
          <p:spPr>
            <a:xfrm flipV="1" rot="2027400">
              <a:off x="11616840" y="2589840"/>
              <a:ext cx="80280" cy="176760"/>
            </a:xfrm>
            <a:custGeom>
              <a:avLst/>
              <a:gdLst/>
              <a:ah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fillRef idx="0"/>
            <a:effectRef idx="0"/>
            <a:fontRef idx="minor"/>
          </p:style>
        </p:sp>
        <p:sp>
          <p:nvSpPr>
            <p:cNvPr id="236" name="CustomShape 237"/>
            <p:cNvSpPr/>
            <p:nvPr/>
          </p:nvSpPr>
          <p:spPr>
            <a:xfrm flipV="1" rot="2027400">
              <a:off x="11692440" y="2571840"/>
              <a:ext cx="102240" cy="63360"/>
            </a:xfrm>
            <a:custGeom>
              <a:avLst/>
              <a:gdLst/>
              <a:ah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fillRef idx="0"/>
            <a:effectRef idx="0"/>
            <a:fontRef idx="minor"/>
          </p:style>
        </p:sp>
        <p:sp>
          <p:nvSpPr>
            <p:cNvPr id="237" name="CustomShape 238"/>
            <p:cNvSpPr/>
            <p:nvPr/>
          </p:nvSpPr>
          <p:spPr>
            <a:xfrm flipV="1" rot="2027400">
              <a:off x="11597400" y="2460600"/>
              <a:ext cx="111240" cy="36720"/>
            </a:xfrm>
            <a:custGeom>
              <a:avLst/>
              <a:gdLst/>
              <a:ah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fillRef idx="0"/>
            <a:effectRef idx="0"/>
            <a:fontRef idx="minor"/>
          </p:style>
        </p:sp>
        <p:sp>
          <p:nvSpPr>
            <p:cNvPr id="238" name="CustomShape 239"/>
            <p:cNvSpPr/>
            <p:nvPr/>
          </p:nvSpPr>
          <p:spPr>
            <a:xfrm flipV="1" rot="2027400">
              <a:off x="11479320" y="2471760"/>
              <a:ext cx="188280" cy="69480"/>
            </a:xfrm>
            <a:custGeom>
              <a:avLst/>
              <a:gdLst/>
              <a:ah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fillRef idx="0"/>
            <a:effectRef idx="0"/>
            <a:fontRef idx="minor"/>
          </p:style>
        </p:sp>
      </p:grpSp>
      <p:sp>
        <p:nvSpPr>
          <p:cNvPr id="239" name="PlaceHolder 240"/>
          <p:cNvSpPr>
            <a:spLocks noGrp="1"/>
          </p:cNvSpPr>
          <p:nvPr>
            <p:ph type="title"/>
          </p:nvPr>
        </p:nvSpPr>
        <p:spPr>
          <a:xfrm>
            <a:off x="2681280" y="164880"/>
            <a:ext cx="9360000" cy="2262960"/>
          </a:xfrm>
          <a:prstGeom prst="rect">
            <a:avLst/>
          </a:prstGeom>
        </p:spPr>
        <p:txBody>
          <a:bodyPr anchor="b">
            <a:normAutofit fontScale="70000"/>
          </a:bodyPr>
          <a:p>
            <a:pPr algn="ctr">
              <a:lnSpc>
                <a:spcPct val="90000"/>
              </a:lnSpc>
              <a:tabLst>
                <a:tab algn="l" pos="0"/>
              </a:tabLst>
            </a:pPr>
            <a:r>
              <a:rPr b="0" lang="es-ES" sz="6600" spc="-1" strike="noStrike">
                <a:solidFill>
                  <a:srgbClr val="000000"/>
                </a:solidFill>
                <a:latin typeface="Cambria"/>
              </a:rPr>
              <a:t>Haga clic para modificar el estilo de título del patrón</a:t>
            </a:r>
            <a:endParaRPr b="0" lang="en-US" sz="6600" spc="-1" strike="noStrike">
              <a:solidFill>
                <a:srgbClr val="000000"/>
              </a:solidFill>
              <a:latin typeface="Cambria"/>
            </a:endParaRPr>
          </a:p>
        </p:txBody>
      </p:sp>
      <p:sp>
        <p:nvSpPr>
          <p:cNvPr id="240" name="PlaceHolder 24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Cambria"/>
              </a:rPr>
              <a:t>Click to edit the outline text format</a:t>
            </a:r>
            <a:endParaRPr b="0" lang="en-US" sz="2000" spc="-1" strike="noStrike">
              <a:solidFill>
                <a:srgbClr val="000000"/>
              </a:solidFill>
              <a:latin typeface="Cambria"/>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Cambria"/>
              </a:rPr>
              <a:t>Second Outline Level</a:t>
            </a:r>
            <a:endParaRPr b="0" lang="en-US" sz="1600" spc="-1" strike="noStrike">
              <a:solidFill>
                <a:srgbClr val="000000"/>
              </a:solidFill>
              <a:latin typeface="Cambria"/>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Cambria"/>
              </a:rPr>
              <a:t>Third Outline Level</a:t>
            </a:r>
            <a:endParaRPr b="0" lang="en-US" sz="1400" spc="-1" strike="noStrike">
              <a:solidFill>
                <a:srgbClr val="000000"/>
              </a:solidFill>
              <a:latin typeface="Cambria"/>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ambria"/>
              </a:rPr>
              <a:t>Fourth Outline Level</a:t>
            </a:r>
            <a:endParaRPr b="0" lang="en-US" sz="1400" spc="-1" strike="noStrike">
              <a:solidFill>
                <a:srgbClr val="000000"/>
              </a:solidFill>
              <a:latin typeface="Cambr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mbria"/>
              </a:rPr>
              <a:t>Fifth Outline Level</a:t>
            </a:r>
            <a:endParaRPr b="0" lang="en-US" sz="2000" spc="-1" strike="noStrike">
              <a:solidFill>
                <a:srgbClr val="000000"/>
              </a:solidFill>
              <a:latin typeface="Cambr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mbria"/>
              </a:rPr>
              <a:t>Sixth Outline Level</a:t>
            </a:r>
            <a:endParaRPr b="0" lang="en-US" sz="2000" spc="-1" strike="noStrike">
              <a:solidFill>
                <a:srgbClr val="000000"/>
              </a:solidFill>
              <a:latin typeface="Cambr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mbria"/>
              </a:rPr>
              <a:t>Seventh Outline Level</a:t>
            </a:r>
            <a:endParaRPr b="0" lang="en-US" sz="2000" spc="-1" strike="noStrike">
              <a:solidFill>
                <a:srgbClr val="000000"/>
              </a:solidFill>
              <a:latin typeface="Cambr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f5fd"/>
            </a:gs>
            <a:gs pos="100000">
              <a:srgbClr val="ffffff"/>
            </a:gs>
          </a:gsLst>
          <a:lin ang="5400000"/>
        </a:gradFill>
      </p:bgPr>
    </p:bg>
    <p:spTree>
      <p:nvGrpSpPr>
        <p:cNvPr id="1" name=""/>
        <p:cNvGrpSpPr/>
        <p:nvPr/>
      </p:nvGrpSpPr>
      <p:grpSpPr>
        <a:xfrm>
          <a:off x="0" y="0"/>
          <a:ext cx="0" cy="0"/>
          <a:chOff x="0" y="0"/>
          <a:chExt cx="0" cy="0"/>
        </a:xfrm>
      </p:grpSpPr>
      <p:sp>
        <p:nvSpPr>
          <p:cNvPr id="277" name="CustomShape 1"/>
          <p:cNvSpPr/>
          <p:nvPr/>
        </p:nvSpPr>
        <p:spPr>
          <a:xfrm>
            <a:off x="8761320" y="5521680"/>
            <a:ext cx="3428280" cy="1335960"/>
          </a:xfrm>
          <a:custGeom>
            <a:avLst/>
            <a:gdLst/>
            <a:ah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fillRef idx="0"/>
          <a:effectRef idx="0"/>
          <a:fontRef idx="minor"/>
        </p:style>
      </p:sp>
      <p:sp>
        <p:nvSpPr>
          <p:cNvPr id="278" name="CustomShape 2"/>
          <p:cNvSpPr/>
          <p:nvPr/>
        </p:nvSpPr>
        <p:spPr>
          <a:xfrm>
            <a:off x="0" y="5652000"/>
            <a:ext cx="11414880" cy="1205640"/>
          </a:xfrm>
          <a:custGeom>
            <a:avLst/>
            <a:gdLst/>
            <a:ah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fillRef idx="0"/>
          <a:effectRef idx="0"/>
          <a:fontRef idx="minor"/>
        </p:style>
      </p:sp>
      <p:sp>
        <p:nvSpPr>
          <p:cNvPr id="279" name="CustomShape 3"/>
          <p:cNvSpPr/>
          <p:nvPr/>
        </p:nvSpPr>
        <p:spPr>
          <a:xfrm>
            <a:off x="-13680" y="5865120"/>
            <a:ext cx="11414880" cy="1004040"/>
          </a:xfrm>
          <a:custGeom>
            <a:avLst/>
            <a:gdLst/>
            <a:ah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fillRef idx="0"/>
          <a:effectRef idx="0"/>
          <a:fontRef idx="minor"/>
        </p:style>
      </p:sp>
      <p:grpSp>
        <p:nvGrpSpPr>
          <p:cNvPr id="280" name="Group 4"/>
          <p:cNvGrpSpPr/>
          <p:nvPr/>
        </p:nvGrpSpPr>
        <p:grpSpPr>
          <a:xfrm>
            <a:off x="11647800" y="947520"/>
            <a:ext cx="426240" cy="400320"/>
            <a:chOff x="11647800" y="947520"/>
            <a:chExt cx="426240" cy="400320"/>
          </a:xfrm>
        </p:grpSpPr>
        <p:sp>
          <p:nvSpPr>
            <p:cNvPr id="281" name="CustomShape 5"/>
            <p:cNvSpPr/>
            <p:nvPr/>
          </p:nvSpPr>
          <p:spPr>
            <a:xfrm>
              <a:off x="11993760" y="960120"/>
              <a:ext cx="80280" cy="112320"/>
            </a:xfrm>
            <a:custGeom>
              <a:avLst/>
              <a:gdLst/>
              <a:ah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fillRef idx="0"/>
            <a:effectRef idx="0"/>
            <a:fontRef idx="minor"/>
          </p:style>
        </p:sp>
        <p:sp>
          <p:nvSpPr>
            <p:cNvPr id="282" name="CustomShape 6"/>
            <p:cNvSpPr/>
            <p:nvPr/>
          </p:nvSpPr>
          <p:spPr>
            <a:xfrm>
              <a:off x="11647800" y="947520"/>
              <a:ext cx="426240" cy="400320"/>
            </a:xfrm>
            <a:custGeom>
              <a:avLst/>
              <a:gdLst/>
              <a:ah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fillRef idx="0"/>
            <a:effectRef idx="0"/>
            <a:fontRef idx="minor"/>
          </p:style>
        </p:sp>
        <p:sp>
          <p:nvSpPr>
            <p:cNvPr id="283" name="CustomShape 7"/>
            <p:cNvSpPr/>
            <p:nvPr/>
          </p:nvSpPr>
          <p:spPr>
            <a:xfrm>
              <a:off x="11688840" y="947520"/>
              <a:ext cx="375840" cy="378720"/>
            </a:xfrm>
            <a:custGeom>
              <a:avLst/>
              <a:gdLst/>
              <a:ah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fillRef idx="0"/>
            <a:effectRef idx="0"/>
            <a:fontRef idx="minor"/>
          </p:style>
        </p:sp>
        <p:sp>
          <p:nvSpPr>
            <p:cNvPr id="284" name="CustomShape 8"/>
            <p:cNvSpPr/>
            <p:nvPr/>
          </p:nvSpPr>
          <p:spPr>
            <a:xfrm>
              <a:off x="11787120" y="1067400"/>
              <a:ext cx="213480" cy="119520"/>
            </a:xfrm>
            <a:custGeom>
              <a:avLst/>
              <a:gdLst/>
              <a:ah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fillRef idx="0"/>
            <a:effectRef idx="0"/>
            <a:fontRef idx="minor"/>
          </p:style>
        </p:sp>
        <p:sp>
          <p:nvSpPr>
            <p:cNvPr id="285" name="CustomShape 9"/>
            <p:cNvSpPr/>
            <p:nvPr/>
          </p:nvSpPr>
          <p:spPr>
            <a:xfrm>
              <a:off x="11925720" y="1117080"/>
              <a:ext cx="60480" cy="155520"/>
            </a:xfrm>
            <a:custGeom>
              <a:avLst/>
              <a:gdLst/>
              <a:ah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fillRef idx="0"/>
            <a:effectRef idx="0"/>
            <a:fontRef idx="minor"/>
          </p:style>
        </p:sp>
        <p:sp>
          <p:nvSpPr>
            <p:cNvPr id="286" name="CustomShape 10"/>
            <p:cNvSpPr/>
            <p:nvPr/>
          </p:nvSpPr>
          <p:spPr>
            <a:xfrm>
              <a:off x="12006000" y="1094400"/>
              <a:ext cx="38880" cy="92520"/>
            </a:xfrm>
            <a:custGeom>
              <a:avLst/>
              <a:gdLst/>
              <a:ah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fillRef idx="0"/>
            <a:effectRef idx="0"/>
            <a:fontRef idx="minor"/>
          </p:style>
        </p:sp>
        <p:sp>
          <p:nvSpPr>
            <p:cNvPr id="287" name="CustomShape 11"/>
            <p:cNvSpPr/>
            <p:nvPr/>
          </p:nvSpPr>
          <p:spPr>
            <a:xfrm>
              <a:off x="11930760" y="990000"/>
              <a:ext cx="55440" cy="80280"/>
            </a:xfrm>
            <a:custGeom>
              <a:avLst/>
              <a:gdLst/>
              <a:ah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fillRef idx="0"/>
            <a:effectRef idx="0"/>
            <a:fontRef idx="minor"/>
          </p:style>
        </p:sp>
        <p:sp>
          <p:nvSpPr>
            <p:cNvPr id="288" name="CustomShape 12"/>
            <p:cNvSpPr/>
            <p:nvPr/>
          </p:nvSpPr>
          <p:spPr>
            <a:xfrm>
              <a:off x="11810880" y="1018800"/>
              <a:ext cx="144360" cy="70920"/>
            </a:xfrm>
            <a:custGeom>
              <a:avLst/>
              <a:gdLst/>
              <a:ah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fillRef idx="0"/>
            <a:effectRef idx="0"/>
            <a:fontRef idx="minor"/>
          </p:style>
        </p:sp>
      </p:grpSp>
      <p:grpSp>
        <p:nvGrpSpPr>
          <p:cNvPr id="289" name="Group 13"/>
          <p:cNvGrpSpPr/>
          <p:nvPr/>
        </p:nvGrpSpPr>
        <p:grpSpPr>
          <a:xfrm>
            <a:off x="11309040" y="6212160"/>
            <a:ext cx="875160" cy="645480"/>
            <a:chOff x="11309040" y="6212160"/>
            <a:chExt cx="875160" cy="645480"/>
          </a:xfrm>
        </p:grpSpPr>
        <p:sp>
          <p:nvSpPr>
            <p:cNvPr id="290" name="CustomShape 14"/>
            <p:cNvSpPr/>
            <p:nvPr/>
          </p:nvSpPr>
          <p:spPr>
            <a:xfrm>
              <a:off x="11309040" y="6212160"/>
              <a:ext cx="875160" cy="645480"/>
            </a:xfrm>
            <a:custGeom>
              <a:avLst/>
              <a:gdLst/>
              <a:ah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fillRef idx="0"/>
            <a:effectRef idx="0"/>
            <a:fontRef idx="minor"/>
          </p:style>
        </p:sp>
        <p:sp>
          <p:nvSpPr>
            <p:cNvPr id="291" name="CustomShape 15"/>
            <p:cNvSpPr/>
            <p:nvPr/>
          </p:nvSpPr>
          <p:spPr>
            <a:xfrm>
              <a:off x="11401560" y="6301800"/>
              <a:ext cx="782640" cy="555840"/>
            </a:xfrm>
            <a:custGeom>
              <a:avLst/>
              <a:gdLst/>
              <a:ah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fillRef idx="0"/>
            <a:effectRef idx="0"/>
            <a:fontRef idx="minor"/>
          </p:style>
        </p:sp>
        <p:sp>
          <p:nvSpPr>
            <p:cNvPr id="292" name="CustomShape 16"/>
            <p:cNvSpPr/>
            <p:nvPr/>
          </p:nvSpPr>
          <p:spPr>
            <a:xfrm>
              <a:off x="11630880" y="6687360"/>
              <a:ext cx="552960" cy="108360"/>
            </a:xfrm>
            <a:custGeom>
              <a:avLst/>
              <a:gdLst/>
              <a:ah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fillRef idx="0"/>
            <a:effectRef idx="0"/>
            <a:fontRef idx="minor"/>
          </p:style>
        </p:sp>
        <p:sp>
          <p:nvSpPr>
            <p:cNvPr id="293" name="CustomShape 17"/>
            <p:cNvSpPr/>
            <p:nvPr/>
          </p:nvSpPr>
          <p:spPr>
            <a:xfrm>
              <a:off x="12039120" y="6764040"/>
              <a:ext cx="60480" cy="93600"/>
            </a:xfrm>
            <a:custGeom>
              <a:avLst/>
              <a:gdLst/>
              <a:ah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fillRef idx="0"/>
            <a:effectRef idx="0"/>
            <a:fontRef idx="minor"/>
          </p:style>
        </p:sp>
        <p:sp>
          <p:nvSpPr>
            <p:cNvPr id="294" name="CustomShape 18"/>
            <p:cNvSpPr/>
            <p:nvPr/>
          </p:nvSpPr>
          <p:spPr>
            <a:xfrm>
              <a:off x="12170160" y="6446160"/>
              <a:ext cx="13680" cy="46080"/>
            </a:xfrm>
            <a:custGeom>
              <a:avLst/>
              <a:gdLst/>
              <a:ah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fillRef idx="0"/>
            <a:effectRef idx="0"/>
            <a:fontRef idx="minor"/>
          </p:style>
        </p:sp>
        <p:sp>
          <p:nvSpPr>
            <p:cNvPr id="295" name="CustomShape 19"/>
            <p:cNvSpPr/>
            <p:nvPr/>
          </p:nvSpPr>
          <p:spPr>
            <a:xfrm>
              <a:off x="11881440" y="6365160"/>
              <a:ext cx="228960" cy="328320"/>
            </a:xfrm>
            <a:custGeom>
              <a:avLst/>
              <a:gdLst/>
              <a:ah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fillRef idx="0"/>
            <a:effectRef idx="0"/>
            <a:fontRef idx="minor"/>
          </p:style>
        </p:sp>
      </p:grpSp>
      <p:grpSp>
        <p:nvGrpSpPr>
          <p:cNvPr id="296" name="Group 20"/>
          <p:cNvGrpSpPr/>
          <p:nvPr/>
        </p:nvGrpSpPr>
        <p:grpSpPr>
          <a:xfrm>
            <a:off x="2520" y="2873880"/>
            <a:ext cx="596880" cy="789120"/>
            <a:chOff x="2520" y="2873880"/>
            <a:chExt cx="596880" cy="789120"/>
          </a:xfrm>
        </p:grpSpPr>
        <p:sp>
          <p:nvSpPr>
            <p:cNvPr id="297" name="CustomShape 21"/>
            <p:cNvSpPr/>
            <p:nvPr/>
          </p:nvSpPr>
          <p:spPr>
            <a:xfrm>
              <a:off x="2520" y="2873880"/>
              <a:ext cx="596880" cy="789120"/>
            </a:xfrm>
            <a:custGeom>
              <a:avLst/>
              <a:gdLst/>
              <a:ah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fillRef idx="0"/>
            <a:effectRef idx="0"/>
            <a:fontRef idx="minor"/>
          </p:style>
        </p:sp>
        <p:sp>
          <p:nvSpPr>
            <p:cNvPr id="298" name="CustomShape 22"/>
            <p:cNvSpPr/>
            <p:nvPr/>
          </p:nvSpPr>
          <p:spPr>
            <a:xfrm>
              <a:off x="2520" y="2927880"/>
              <a:ext cx="540720" cy="689760"/>
            </a:xfrm>
            <a:custGeom>
              <a:avLst/>
              <a:gdLst/>
              <a:ah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fillRef idx="0"/>
            <a:effectRef idx="0"/>
            <a:fontRef idx="minor"/>
          </p:style>
        </p:sp>
        <p:sp>
          <p:nvSpPr>
            <p:cNvPr id="299" name="CustomShape 23"/>
            <p:cNvSpPr/>
            <p:nvPr/>
          </p:nvSpPr>
          <p:spPr>
            <a:xfrm>
              <a:off x="45360" y="3138840"/>
              <a:ext cx="336600" cy="292680"/>
            </a:xfrm>
            <a:custGeom>
              <a:avLst/>
              <a:gdLst/>
              <a:ah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fillRef idx="0"/>
            <a:effectRef idx="0"/>
            <a:fontRef idx="minor"/>
          </p:style>
        </p:sp>
        <p:sp>
          <p:nvSpPr>
            <p:cNvPr id="300" name="CustomShape 24"/>
            <p:cNvSpPr/>
            <p:nvPr/>
          </p:nvSpPr>
          <p:spPr>
            <a:xfrm>
              <a:off x="30600" y="3039840"/>
              <a:ext cx="73800" cy="289800"/>
            </a:xfrm>
            <a:custGeom>
              <a:avLst/>
              <a:gdLst/>
              <a:ah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fillRef idx="0"/>
            <a:effectRef idx="0"/>
            <a:fontRef idx="minor"/>
          </p:style>
        </p:sp>
        <p:sp>
          <p:nvSpPr>
            <p:cNvPr id="301" name="CustomShape 25"/>
            <p:cNvSpPr/>
            <p:nvPr/>
          </p:nvSpPr>
          <p:spPr>
            <a:xfrm>
              <a:off x="2520" y="3368160"/>
              <a:ext cx="30600" cy="27720"/>
            </a:xfrm>
            <a:custGeom>
              <a:avLst/>
              <a:gdLst/>
              <a:ah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fillRef idx="0"/>
            <a:effectRef idx="0"/>
            <a:fontRef idx="minor"/>
          </p:style>
        </p:sp>
        <p:sp>
          <p:nvSpPr>
            <p:cNvPr id="302" name="CustomShape 26"/>
            <p:cNvSpPr/>
            <p:nvPr/>
          </p:nvSpPr>
          <p:spPr>
            <a:xfrm>
              <a:off x="115560" y="3373200"/>
              <a:ext cx="285840" cy="81720"/>
            </a:xfrm>
            <a:custGeom>
              <a:avLst/>
              <a:gdLst/>
              <a:ah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fillRef idx="0"/>
            <a:effectRef idx="0"/>
            <a:fontRef idx="minor"/>
          </p:style>
        </p:sp>
        <p:sp>
          <p:nvSpPr>
            <p:cNvPr id="303" name="CustomShape 27"/>
            <p:cNvSpPr/>
            <p:nvPr/>
          </p:nvSpPr>
          <p:spPr>
            <a:xfrm>
              <a:off x="54360" y="3417120"/>
              <a:ext cx="190800" cy="146520"/>
            </a:xfrm>
            <a:custGeom>
              <a:avLst/>
              <a:gdLst/>
              <a:ah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fillRef idx="0"/>
            <a:effectRef idx="0"/>
            <a:fontRef idx="minor"/>
          </p:style>
        </p:sp>
      </p:grpSp>
      <p:grpSp>
        <p:nvGrpSpPr>
          <p:cNvPr id="304" name="Group 28"/>
          <p:cNvGrpSpPr/>
          <p:nvPr/>
        </p:nvGrpSpPr>
        <p:grpSpPr>
          <a:xfrm>
            <a:off x="139680" y="-12960"/>
            <a:ext cx="1382400" cy="803880"/>
            <a:chOff x="139680" y="-12960"/>
            <a:chExt cx="1382400" cy="803880"/>
          </a:xfrm>
        </p:grpSpPr>
        <p:sp>
          <p:nvSpPr>
            <p:cNvPr id="305" name="CustomShape 29"/>
            <p:cNvSpPr/>
            <p:nvPr/>
          </p:nvSpPr>
          <p:spPr>
            <a:xfrm>
              <a:off x="139680" y="-12960"/>
              <a:ext cx="366840" cy="243360"/>
            </a:xfrm>
            <a:custGeom>
              <a:avLst/>
              <a:gdLst/>
              <a:ah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fillRef idx="0"/>
            <a:effectRef idx="0"/>
            <a:fontRef idx="minor"/>
          </p:style>
        </p:sp>
        <p:sp>
          <p:nvSpPr>
            <p:cNvPr id="306" name="CustomShape 30"/>
            <p:cNvSpPr/>
            <p:nvPr/>
          </p:nvSpPr>
          <p:spPr>
            <a:xfrm>
              <a:off x="341280" y="-3240"/>
              <a:ext cx="1180800" cy="794160"/>
            </a:xfrm>
            <a:custGeom>
              <a:avLst/>
              <a:gdLst/>
              <a:ah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fillRef idx="0"/>
            <a:effectRef idx="0"/>
            <a:fontRef idx="minor"/>
          </p:style>
        </p:sp>
        <p:sp>
          <p:nvSpPr>
            <p:cNvPr id="307" name="CustomShape 31"/>
            <p:cNvSpPr/>
            <p:nvPr/>
          </p:nvSpPr>
          <p:spPr>
            <a:xfrm>
              <a:off x="341280" y="-3240"/>
              <a:ext cx="1085400" cy="733680"/>
            </a:xfrm>
            <a:custGeom>
              <a:avLst/>
              <a:gdLst/>
              <a:ah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fillRef idx="0"/>
            <a:effectRef idx="0"/>
            <a:fontRef idx="minor"/>
          </p:style>
        </p:sp>
        <p:sp>
          <p:nvSpPr>
            <p:cNvPr id="308" name="CustomShape 32"/>
            <p:cNvSpPr/>
            <p:nvPr/>
          </p:nvSpPr>
          <p:spPr>
            <a:xfrm>
              <a:off x="487080" y="29160"/>
              <a:ext cx="697320" cy="315000"/>
            </a:xfrm>
            <a:custGeom>
              <a:avLst/>
              <a:gdLst/>
              <a:ah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fillRef idx="0"/>
            <a:effectRef idx="0"/>
            <a:fontRef idx="minor"/>
          </p:style>
        </p:sp>
        <p:sp>
          <p:nvSpPr>
            <p:cNvPr id="309" name="CustomShape 33"/>
            <p:cNvSpPr/>
            <p:nvPr/>
          </p:nvSpPr>
          <p:spPr>
            <a:xfrm>
              <a:off x="659160" y="-3240"/>
              <a:ext cx="99000" cy="78120"/>
            </a:xfrm>
            <a:custGeom>
              <a:avLst/>
              <a:gdLst/>
              <a:ah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fillRef idx="0"/>
            <a:effectRef idx="0"/>
            <a:fontRef idx="minor"/>
          </p:style>
        </p:sp>
        <p:sp>
          <p:nvSpPr>
            <p:cNvPr id="310" name="CustomShape 34"/>
            <p:cNvSpPr/>
            <p:nvPr/>
          </p:nvSpPr>
          <p:spPr>
            <a:xfrm>
              <a:off x="530280" y="-3240"/>
              <a:ext cx="12240" cy="38880"/>
            </a:xfrm>
            <a:custGeom>
              <a:avLst/>
              <a:gdLst/>
              <a:ah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fillRef idx="0"/>
            <a:effectRef idx="0"/>
            <a:fontRef idx="minor"/>
          </p:style>
        </p:sp>
        <p:sp>
          <p:nvSpPr>
            <p:cNvPr id="311" name="CustomShape 35"/>
            <p:cNvSpPr/>
            <p:nvPr/>
          </p:nvSpPr>
          <p:spPr>
            <a:xfrm>
              <a:off x="447840" y="125640"/>
              <a:ext cx="75240" cy="293760"/>
            </a:xfrm>
            <a:custGeom>
              <a:avLst/>
              <a:gdLst/>
              <a:ah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fillRef idx="0"/>
            <a:effectRef idx="0"/>
            <a:fontRef idx="minor"/>
          </p:style>
        </p:sp>
        <p:sp>
          <p:nvSpPr>
            <p:cNvPr id="312" name="CustomShape 36"/>
            <p:cNvSpPr/>
            <p:nvPr/>
          </p:nvSpPr>
          <p:spPr>
            <a:xfrm>
              <a:off x="569520" y="155160"/>
              <a:ext cx="194400" cy="475920"/>
            </a:xfrm>
            <a:custGeom>
              <a:avLst/>
              <a:gdLst/>
              <a:ah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fillRef idx="0"/>
            <a:effectRef idx="0"/>
            <a:fontRef idx="minor"/>
          </p:style>
        </p:sp>
      </p:grpSp>
      <p:grpSp>
        <p:nvGrpSpPr>
          <p:cNvPr id="313" name="Group 37"/>
          <p:cNvGrpSpPr/>
          <p:nvPr/>
        </p:nvGrpSpPr>
        <p:grpSpPr>
          <a:xfrm>
            <a:off x="0" y="5007600"/>
            <a:ext cx="687600" cy="1147320"/>
            <a:chOff x="0" y="5007600"/>
            <a:chExt cx="687600" cy="1147320"/>
          </a:xfrm>
        </p:grpSpPr>
        <p:sp>
          <p:nvSpPr>
            <p:cNvPr id="314" name="CustomShape 38"/>
            <p:cNvSpPr/>
            <p:nvPr/>
          </p:nvSpPr>
          <p:spPr>
            <a:xfrm>
              <a:off x="0" y="5007600"/>
              <a:ext cx="687600" cy="1064880"/>
            </a:xfrm>
            <a:custGeom>
              <a:avLst/>
              <a:gdLst/>
              <a:ah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fillRef idx="0"/>
            <a:effectRef idx="0"/>
            <a:fontRef idx="minor"/>
          </p:style>
        </p:sp>
        <p:sp>
          <p:nvSpPr>
            <p:cNvPr id="315" name="CustomShape 39"/>
            <p:cNvSpPr/>
            <p:nvPr/>
          </p:nvSpPr>
          <p:spPr>
            <a:xfrm>
              <a:off x="0" y="5082840"/>
              <a:ext cx="618120" cy="886320"/>
            </a:xfrm>
            <a:custGeom>
              <a:avLst/>
              <a:gdLst/>
              <a:ah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fillRef idx="0"/>
            <a:effectRef idx="0"/>
            <a:fontRef idx="minor"/>
          </p:style>
        </p:sp>
        <p:sp>
          <p:nvSpPr>
            <p:cNvPr id="316" name="CustomShape 40"/>
            <p:cNvSpPr/>
            <p:nvPr/>
          </p:nvSpPr>
          <p:spPr>
            <a:xfrm>
              <a:off x="59760" y="5316120"/>
              <a:ext cx="203760" cy="553680"/>
            </a:xfrm>
            <a:custGeom>
              <a:avLst/>
              <a:gdLst/>
              <a:ah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fillRef idx="0"/>
            <a:effectRef idx="0"/>
            <a:fontRef idx="minor"/>
          </p:style>
        </p:sp>
        <p:sp>
          <p:nvSpPr>
            <p:cNvPr id="317" name="CustomShape 41"/>
            <p:cNvSpPr/>
            <p:nvPr/>
          </p:nvSpPr>
          <p:spPr>
            <a:xfrm>
              <a:off x="162360" y="5610960"/>
              <a:ext cx="351720" cy="187920"/>
            </a:xfrm>
            <a:custGeom>
              <a:avLst/>
              <a:gdLst/>
              <a:ah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fillRef idx="0"/>
            <a:effectRef idx="0"/>
            <a:fontRef idx="minor"/>
          </p:style>
        </p:sp>
        <p:sp>
          <p:nvSpPr>
            <p:cNvPr id="318" name="CustomShape 42"/>
            <p:cNvSpPr/>
            <p:nvPr/>
          </p:nvSpPr>
          <p:spPr>
            <a:xfrm>
              <a:off x="110520" y="5865480"/>
              <a:ext cx="232920" cy="56160"/>
            </a:xfrm>
            <a:custGeom>
              <a:avLst/>
              <a:gdLst/>
              <a:ah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fillRef idx="0"/>
            <a:effectRef idx="0"/>
            <a:fontRef idx="minor"/>
          </p:style>
        </p:sp>
        <p:sp>
          <p:nvSpPr>
            <p:cNvPr id="319" name="CustomShape 43"/>
            <p:cNvSpPr/>
            <p:nvPr/>
          </p:nvSpPr>
          <p:spPr>
            <a:xfrm>
              <a:off x="0" y="5666040"/>
              <a:ext cx="93240" cy="88560"/>
            </a:xfrm>
            <a:custGeom>
              <a:avLst/>
              <a:gdLst/>
              <a:ah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fillRef idx="0"/>
            <a:effectRef idx="0"/>
            <a:fontRef idx="minor"/>
          </p:style>
        </p:sp>
        <p:sp>
          <p:nvSpPr>
            <p:cNvPr id="320" name="CustomShape 44"/>
            <p:cNvSpPr/>
            <p:nvPr/>
          </p:nvSpPr>
          <p:spPr>
            <a:xfrm>
              <a:off x="0" y="5825160"/>
              <a:ext cx="73080" cy="25560"/>
            </a:xfrm>
            <a:custGeom>
              <a:avLst/>
              <a:gdLst/>
              <a:ah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fillRef idx="0"/>
            <a:effectRef idx="0"/>
            <a:fontRef idx="minor"/>
          </p:style>
        </p:sp>
        <p:sp>
          <p:nvSpPr>
            <p:cNvPr id="321" name="CustomShape 45"/>
            <p:cNvSpPr/>
            <p:nvPr/>
          </p:nvSpPr>
          <p:spPr>
            <a:xfrm>
              <a:off x="1440" y="5938920"/>
              <a:ext cx="127080" cy="216000"/>
            </a:xfrm>
            <a:custGeom>
              <a:avLst/>
              <a:gdLst/>
              <a:ah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fillRef idx="0"/>
            <a:effectRef idx="0"/>
            <a:fontRef idx="minor"/>
          </p:style>
        </p:sp>
      </p:grpSp>
      <p:grpSp>
        <p:nvGrpSpPr>
          <p:cNvPr id="322" name="Group 46"/>
          <p:cNvGrpSpPr/>
          <p:nvPr/>
        </p:nvGrpSpPr>
        <p:grpSpPr>
          <a:xfrm>
            <a:off x="11003040" y="-6840"/>
            <a:ext cx="929160" cy="946800"/>
            <a:chOff x="11003040" y="-6840"/>
            <a:chExt cx="929160" cy="946800"/>
          </a:xfrm>
        </p:grpSpPr>
        <p:sp>
          <p:nvSpPr>
            <p:cNvPr id="323" name="CustomShape 47"/>
            <p:cNvSpPr/>
            <p:nvPr/>
          </p:nvSpPr>
          <p:spPr>
            <a:xfrm rot="19948200">
              <a:off x="11130120" y="108360"/>
              <a:ext cx="674640" cy="716040"/>
            </a:xfrm>
            <a:custGeom>
              <a:avLst/>
              <a:gdLst/>
              <a:ah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fillRef idx="0"/>
            <a:effectRef idx="0"/>
            <a:fontRef idx="minor"/>
          </p:style>
        </p:sp>
        <p:sp>
          <p:nvSpPr>
            <p:cNvPr id="324" name="CustomShape 48"/>
            <p:cNvSpPr/>
            <p:nvPr/>
          </p:nvSpPr>
          <p:spPr>
            <a:xfrm rot="19948200">
              <a:off x="11175480" y="151560"/>
              <a:ext cx="572040" cy="580680"/>
            </a:xfrm>
            <a:custGeom>
              <a:avLst/>
              <a:gdLst/>
              <a:ah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fillRef idx="0"/>
            <a:effectRef idx="0"/>
            <a:fontRef idx="minor"/>
          </p:style>
        </p:sp>
        <p:sp>
          <p:nvSpPr>
            <p:cNvPr id="325" name="CustomShape 49"/>
            <p:cNvSpPr/>
            <p:nvPr/>
          </p:nvSpPr>
          <p:spPr>
            <a:xfrm rot="19948200">
              <a:off x="11430720" y="305280"/>
              <a:ext cx="94320" cy="403200"/>
            </a:xfrm>
            <a:custGeom>
              <a:avLst/>
              <a:gdLst/>
              <a:ah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fillRef idx="0"/>
            <a:effectRef idx="0"/>
            <a:fontRef idx="minor"/>
          </p:style>
        </p:sp>
        <p:sp>
          <p:nvSpPr>
            <p:cNvPr id="326" name="CustomShape 50"/>
            <p:cNvSpPr/>
            <p:nvPr/>
          </p:nvSpPr>
          <p:spPr>
            <a:xfrm rot="19948200">
              <a:off x="11298960" y="471600"/>
              <a:ext cx="183600" cy="195840"/>
            </a:xfrm>
            <a:custGeom>
              <a:avLst/>
              <a:gdLst/>
              <a:ah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fillRef idx="0"/>
            <a:effectRef idx="0"/>
            <a:fontRef idx="minor"/>
          </p:style>
        </p:sp>
        <p:sp>
          <p:nvSpPr>
            <p:cNvPr id="327" name="CustomShape 51"/>
            <p:cNvSpPr/>
            <p:nvPr/>
          </p:nvSpPr>
          <p:spPr>
            <a:xfrm rot="19948200">
              <a:off x="11405520" y="681840"/>
              <a:ext cx="160200" cy="54720"/>
            </a:xfrm>
            <a:custGeom>
              <a:avLst/>
              <a:gdLst/>
              <a:ah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fillRef idx="0"/>
            <a:effectRef idx="0"/>
            <a:fontRef idx="minor"/>
          </p:style>
        </p:sp>
        <p:sp>
          <p:nvSpPr>
            <p:cNvPr id="328" name="CustomShape 52"/>
            <p:cNvSpPr/>
            <p:nvPr/>
          </p:nvSpPr>
          <p:spPr>
            <a:xfrm rot="19948200">
              <a:off x="11518560" y="410040"/>
              <a:ext cx="223920" cy="150480"/>
            </a:xfrm>
            <a:custGeom>
              <a:avLst/>
              <a:gdLst/>
              <a:ah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fillRef idx="0"/>
            <a:effectRef idx="0"/>
            <a:fontRef idx="minor"/>
          </p:style>
        </p:sp>
        <p:sp>
          <p:nvSpPr>
            <p:cNvPr id="329" name="CustomShape 53"/>
            <p:cNvSpPr/>
            <p:nvPr/>
          </p:nvSpPr>
          <p:spPr>
            <a:xfrm rot="19948200">
              <a:off x="11570760" y="576000"/>
              <a:ext cx="216000" cy="68040"/>
            </a:xfrm>
            <a:custGeom>
              <a:avLst/>
              <a:gdLst/>
              <a:ah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fillRef idx="0"/>
            <a:effectRef idx="0"/>
            <a:fontRef idx="minor"/>
          </p:style>
        </p:sp>
        <p:sp>
          <p:nvSpPr>
            <p:cNvPr id="330" name="CustomShape 54"/>
            <p:cNvSpPr/>
            <p:nvPr/>
          </p:nvSpPr>
          <p:spPr>
            <a:xfrm rot="19948200">
              <a:off x="11531160" y="724680"/>
              <a:ext cx="108000" cy="138240"/>
            </a:xfrm>
            <a:custGeom>
              <a:avLst/>
              <a:gdLst/>
              <a:ah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fillRef idx="0"/>
            <a:effectRef idx="0"/>
            <a:fontRef idx="minor"/>
          </p:style>
        </p:sp>
      </p:grpSp>
      <p:grpSp>
        <p:nvGrpSpPr>
          <p:cNvPr id="331" name="Group 55"/>
          <p:cNvGrpSpPr/>
          <p:nvPr/>
        </p:nvGrpSpPr>
        <p:grpSpPr>
          <a:xfrm>
            <a:off x="10782360" y="2958840"/>
            <a:ext cx="1027800" cy="1140120"/>
            <a:chOff x="10782360" y="2958840"/>
            <a:chExt cx="1027800" cy="1140120"/>
          </a:xfrm>
        </p:grpSpPr>
        <p:sp>
          <p:nvSpPr>
            <p:cNvPr id="332" name="CustomShape 56"/>
            <p:cNvSpPr/>
            <p:nvPr/>
          </p:nvSpPr>
          <p:spPr>
            <a:xfrm flipH="1">
              <a:off x="11102040" y="3790080"/>
              <a:ext cx="201960" cy="308880"/>
            </a:xfrm>
            <a:custGeom>
              <a:avLst/>
              <a:gdLst/>
              <a:ah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fillRef idx="0"/>
            <a:effectRef idx="0"/>
            <a:fontRef idx="minor"/>
          </p:style>
        </p:sp>
        <p:sp>
          <p:nvSpPr>
            <p:cNvPr id="333" name="CustomShape 57"/>
            <p:cNvSpPr/>
            <p:nvPr/>
          </p:nvSpPr>
          <p:spPr>
            <a:xfrm flipH="1">
              <a:off x="10782000" y="2958840"/>
              <a:ext cx="1027800" cy="975600"/>
            </a:xfrm>
            <a:custGeom>
              <a:avLst/>
              <a:gdLst/>
              <a:ah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fillRef idx="0"/>
            <a:effectRef idx="0"/>
            <a:fontRef idx="minor"/>
          </p:style>
        </p:sp>
        <p:sp>
          <p:nvSpPr>
            <p:cNvPr id="334" name="CustomShape 58"/>
            <p:cNvSpPr/>
            <p:nvPr/>
          </p:nvSpPr>
          <p:spPr>
            <a:xfrm flipH="1">
              <a:off x="10889640" y="3037680"/>
              <a:ext cx="869760" cy="906120"/>
            </a:xfrm>
            <a:custGeom>
              <a:avLst/>
              <a:gdLst/>
              <a:ah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fillRef idx="0"/>
            <a:effectRef idx="0"/>
            <a:fontRef idx="minor"/>
          </p:style>
        </p:sp>
        <p:sp>
          <p:nvSpPr>
            <p:cNvPr id="335" name="CustomShape 59"/>
            <p:cNvSpPr/>
            <p:nvPr/>
          </p:nvSpPr>
          <p:spPr>
            <a:xfrm flipH="1">
              <a:off x="11164680" y="3230640"/>
              <a:ext cx="283320" cy="573840"/>
            </a:xfrm>
            <a:custGeom>
              <a:avLst/>
              <a:gdLst/>
              <a:ah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fillRef idx="0"/>
            <a:effectRef idx="0"/>
            <a:fontRef idx="minor"/>
          </p:style>
        </p:sp>
        <p:sp>
          <p:nvSpPr>
            <p:cNvPr id="336" name="CustomShape 60"/>
            <p:cNvSpPr/>
            <p:nvPr/>
          </p:nvSpPr>
          <p:spPr>
            <a:xfrm flipH="1">
              <a:off x="11028240" y="3279960"/>
              <a:ext cx="171000" cy="375840"/>
            </a:xfrm>
            <a:custGeom>
              <a:avLst/>
              <a:gdLst/>
              <a:ah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fillRef idx="0"/>
            <a:effectRef idx="0"/>
            <a:fontRef idx="minor"/>
          </p:style>
        </p:sp>
        <p:sp>
          <p:nvSpPr>
            <p:cNvPr id="337" name="CustomShape 61"/>
            <p:cNvSpPr/>
            <p:nvPr/>
          </p:nvSpPr>
          <p:spPr>
            <a:xfrm flipH="1">
              <a:off x="10940040" y="3634920"/>
              <a:ext cx="217800" cy="135000"/>
            </a:xfrm>
            <a:custGeom>
              <a:avLst/>
              <a:gdLst/>
              <a:ah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fillRef idx="0"/>
            <a:effectRef idx="0"/>
            <a:fontRef idx="minor"/>
          </p:style>
        </p:sp>
        <p:sp>
          <p:nvSpPr>
            <p:cNvPr id="338" name="CustomShape 62"/>
            <p:cNvSpPr/>
            <p:nvPr/>
          </p:nvSpPr>
          <p:spPr>
            <a:xfrm flipH="1">
              <a:off x="11237040" y="3774240"/>
              <a:ext cx="236520" cy="78480"/>
            </a:xfrm>
            <a:custGeom>
              <a:avLst/>
              <a:gdLst/>
              <a:ah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fillRef idx="0"/>
            <a:effectRef idx="0"/>
            <a:fontRef idx="minor"/>
          </p:style>
        </p:sp>
        <p:sp>
          <p:nvSpPr>
            <p:cNvPr id="339" name="CustomShape 63"/>
            <p:cNvSpPr/>
            <p:nvPr/>
          </p:nvSpPr>
          <p:spPr>
            <a:xfrm flipH="1">
              <a:off x="11262600" y="3597480"/>
              <a:ext cx="401400" cy="148320"/>
            </a:xfrm>
            <a:custGeom>
              <a:avLst/>
              <a:gdLst/>
              <a:ah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fillRef idx="0"/>
            <a:effectRef idx="0"/>
            <a:fontRef idx="minor"/>
          </p:style>
        </p:sp>
      </p:grpSp>
      <p:sp>
        <p:nvSpPr>
          <p:cNvPr id="340" name="PlaceHolder 64"/>
          <p:cNvSpPr>
            <a:spLocks noGrp="1"/>
          </p:cNvSpPr>
          <p:nvPr>
            <p:ph type="title"/>
          </p:nvPr>
        </p:nvSpPr>
        <p:spPr>
          <a:xfrm>
            <a:off x="1523880" y="78840"/>
            <a:ext cx="9133200" cy="1233000"/>
          </a:xfrm>
          <a:prstGeom prst="rect">
            <a:avLst/>
          </a:prstGeom>
        </p:spPr>
        <p:txBody>
          <a:bodyPr anchor="b">
            <a:noAutofit/>
          </a:bodyPr>
          <a:p>
            <a:pPr>
              <a:lnSpc>
                <a:spcPct val="90000"/>
              </a:lnSpc>
              <a:tabLst>
                <a:tab algn="l" pos="0"/>
              </a:tabLst>
            </a:pPr>
            <a:r>
              <a:rPr b="0" lang="es-ES" sz="3400" spc="-1" strike="noStrike">
                <a:solidFill>
                  <a:srgbClr val="000000"/>
                </a:solidFill>
                <a:latin typeface="Cambria"/>
              </a:rPr>
              <a:t>Haga clic para modificar el estilo de título del patrón</a:t>
            </a:r>
            <a:endParaRPr b="0" lang="en-US" sz="3400" spc="-1" strike="noStrike">
              <a:solidFill>
                <a:srgbClr val="000000"/>
              </a:solidFill>
              <a:latin typeface="Cambria"/>
            </a:endParaRPr>
          </a:p>
        </p:txBody>
      </p:sp>
      <p:sp>
        <p:nvSpPr>
          <p:cNvPr id="341" name="PlaceHolder 65"/>
          <p:cNvSpPr>
            <a:spLocks noGrp="1"/>
          </p:cNvSpPr>
          <p:nvPr>
            <p:ph type="body"/>
          </p:nvPr>
        </p:nvSpPr>
        <p:spPr>
          <a:xfrm>
            <a:off x="1528560" y="1486080"/>
            <a:ext cx="4480200" cy="4123440"/>
          </a:xfrm>
          <a:prstGeom prst="rect">
            <a:avLst/>
          </a:prstGeom>
        </p:spPr>
        <p:txBody>
          <a:bodyPr>
            <a:normAutofit/>
          </a:bodyPr>
          <a:p>
            <a:pPr marL="274320" indent="-228240">
              <a:lnSpc>
                <a:spcPct val="100000"/>
              </a:lnSpc>
              <a:spcBef>
                <a:spcPts val="1800"/>
              </a:spcBef>
              <a:buClr>
                <a:srgbClr val="404040"/>
              </a:buClr>
              <a:buFont typeface="Arial"/>
              <a:buChar char="•"/>
            </a:pPr>
            <a:r>
              <a:rPr b="0" lang="es-ES" sz="2000" spc="-1" strike="noStrike">
                <a:solidFill>
                  <a:srgbClr val="000000"/>
                </a:solidFill>
                <a:latin typeface="Cambria"/>
              </a:rPr>
              <a:t>Haga clic para modificar los estilos de texto del patrón</a:t>
            </a:r>
            <a:endParaRPr b="0" lang="en-US" sz="2000" spc="-1" strike="noStrike">
              <a:solidFill>
                <a:srgbClr val="000000"/>
              </a:solidFill>
              <a:latin typeface="Cambria"/>
            </a:endParaRPr>
          </a:p>
          <a:p>
            <a:pPr lvl="1" marL="594360" indent="-228240">
              <a:lnSpc>
                <a:spcPct val="100000"/>
              </a:lnSpc>
              <a:spcBef>
                <a:spcPts val="1001"/>
              </a:spcBef>
              <a:buClr>
                <a:srgbClr val="404040"/>
              </a:buClr>
              <a:buFont typeface="Arial"/>
              <a:buChar char="•"/>
            </a:pPr>
            <a:r>
              <a:rPr b="0" lang="es-ES" sz="1800" spc="-1" strike="noStrike">
                <a:solidFill>
                  <a:srgbClr val="000000"/>
                </a:solidFill>
                <a:latin typeface="Cambria"/>
              </a:rPr>
              <a:t>Segundo nivel</a:t>
            </a:r>
            <a:endParaRPr b="0" lang="en-US" sz="1800" spc="-1" strike="noStrike">
              <a:solidFill>
                <a:srgbClr val="000000"/>
              </a:solidFill>
              <a:latin typeface="Cambria"/>
            </a:endParaRPr>
          </a:p>
          <a:p>
            <a:pPr lvl="2" marL="914400" indent="-228240">
              <a:lnSpc>
                <a:spcPct val="100000"/>
              </a:lnSpc>
              <a:spcBef>
                <a:spcPts val="799"/>
              </a:spcBef>
              <a:buClr>
                <a:srgbClr val="404040"/>
              </a:buClr>
              <a:buFont typeface="Arial"/>
              <a:buChar char="•"/>
            </a:pPr>
            <a:r>
              <a:rPr b="0" lang="es-ES" sz="1600" spc="-1" strike="noStrike">
                <a:solidFill>
                  <a:srgbClr val="000000"/>
                </a:solidFill>
                <a:latin typeface="Cambria"/>
              </a:rPr>
              <a:t>Tercer nivel</a:t>
            </a:r>
            <a:endParaRPr b="0" lang="en-US" sz="1600" spc="-1" strike="noStrike">
              <a:solidFill>
                <a:srgbClr val="000000"/>
              </a:solidFill>
              <a:latin typeface="Cambria"/>
            </a:endParaRPr>
          </a:p>
          <a:p>
            <a:pPr lvl="3" marL="1234440" indent="-228240">
              <a:lnSpc>
                <a:spcPct val="100000"/>
              </a:lnSpc>
              <a:spcBef>
                <a:spcPts val="799"/>
              </a:spcBef>
              <a:buClr>
                <a:srgbClr val="404040"/>
              </a:buClr>
              <a:buFont typeface="Arial"/>
              <a:buChar char="•"/>
            </a:pPr>
            <a:r>
              <a:rPr b="0" lang="es-ES" sz="1400" spc="-1" strike="noStrike">
                <a:solidFill>
                  <a:srgbClr val="000000"/>
                </a:solidFill>
                <a:latin typeface="Cambria"/>
              </a:rPr>
              <a:t>Cuarto nivel</a:t>
            </a:r>
            <a:endParaRPr b="0" lang="en-US" sz="1400" spc="-1" strike="noStrike">
              <a:solidFill>
                <a:srgbClr val="000000"/>
              </a:solidFill>
              <a:latin typeface="Cambria"/>
            </a:endParaRPr>
          </a:p>
          <a:p>
            <a:pPr lvl="4" marL="1554480" indent="-228240">
              <a:lnSpc>
                <a:spcPct val="100000"/>
              </a:lnSpc>
              <a:spcBef>
                <a:spcPts val="799"/>
              </a:spcBef>
              <a:buClr>
                <a:srgbClr val="404040"/>
              </a:buClr>
              <a:buFont typeface="Arial"/>
              <a:buChar char="•"/>
            </a:pPr>
            <a:r>
              <a:rPr b="0" lang="es-ES" sz="1400" spc="-1" strike="noStrike">
                <a:solidFill>
                  <a:srgbClr val="000000"/>
                </a:solidFill>
                <a:latin typeface="Cambria"/>
              </a:rPr>
              <a:t>Quinto nivel</a:t>
            </a:r>
            <a:endParaRPr b="0" lang="en-US" sz="1400" spc="-1" strike="noStrike">
              <a:solidFill>
                <a:srgbClr val="000000"/>
              </a:solidFill>
              <a:latin typeface="Cambria"/>
            </a:endParaRPr>
          </a:p>
        </p:txBody>
      </p:sp>
      <p:sp>
        <p:nvSpPr>
          <p:cNvPr id="342" name="PlaceHolder 66"/>
          <p:cNvSpPr>
            <a:spLocks noGrp="1"/>
          </p:cNvSpPr>
          <p:nvPr>
            <p:ph type="body"/>
          </p:nvPr>
        </p:nvSpPr>
        <p:spPr>
          <a:xfrm>
            <a:off x="6177240" y="1486080"/>
            <a:ext cx="4480200" cy="4123440"/>
          </a:xfrm>
          <a:prstGeom prst="rect">
            <a:avLst/>
          </a:prstGeom>
        </p:spPr>
        <p:txBody>
          <a:bodyPr>
            <a:normAutofit/>
          </a:bodyPr>
          <a:p>
            <a:pPr marL="274320" indent="-228240">
              <a:lnSpc>
                <a:spcPct val="100000"/>
              </a:lnSpc>
              <a:spcBef>
                <a:spcPts val="1800"/>
              </a:spcBef>
              <a:buClr>
                <a:srgbClr val="404040"/>
              </a:buClr>
              <a:buFont typeface="Arial"/>
              <a:buChar char="•"/>
            </a:pPr>
            <a:r>
              <a:rPr b="0" lang="es-ES" sz="2000" spc="-1" strike="noStrike">
                <a:solidFill>
                  <a:srgbClr val="000000"/>
                </a:solidFill>
                <a:latin typeface="Cambria"/>
              </a:rPr>
              <a:t>Haga clic para modificar los estilos de texto del patrón</a:t>
            </a:r>
            <a:endParaRPr b="0" lang="en-US" sz="2000" spc="-1" strike="noStrike">
              <a:solidFill>
                <a:srgbClr val="000000"/>
              </a:solidFill>
              <a:latin typeface="Cambria"/>
            </a:endParaRPr>
          </a:p>
          <a:p>
            <a:pPr lvl="1" marL="594360" indent="-228240">
              <a:lnSpc>
                <a:spcPct val="100000"/>
              </a:lnSpc>
              <a:spcBef>
                <a:spcPts val="1001"/>
              </a:spcBef>
              <a:buClr>
                <a:srgbClr val="404040"/>
              </a:buClr>
              <a:buFont typeface="Arial"/>
              <a:buChar char="•"/>
            </a:pPr>
            <a:r>
              <a:rPr b="0" lang="es-ES" sz="1800" spc="-1" strike="noStrike">
                <a:solidFill>
                  <a:srgbClr val="000000"/>
                </a:solidFill>
                <a:latin typeface="Cambria"/>
              </a:rPr>
              <a:t>Segundo nivel</a:t>
            </a:r>
            <a:endParaRPr b="0" lang="en-US" sz="1800" spc="-1" strike="noStrike">
              <a:solidFill>
                <a:srgbClr val="000000"/>
              </a:solidFill>
              <a:latin typeface="Cambria"/>
            </a:endParaRPr>
          </a:p>
          <a:p>
            <a:pPr lvl="2" marL="914400" indent="-228240">
              <a:lnSpc>
                <a:spcPct val="100000"/>
              </a:lnSpc>
              <a:spcBef>
                <a:spcPts val="799"/>
              </a:spcBef>
              <a:buClr>
                <a:srgbClr val="404040"/>
              </a:buClr>
              <a:buFont typeface="Arial"/>
              <a:buChar char="•"/>
            </a:pPr>
            <a:r>
              <a:rPr b="0" lang="es-ES" sz="1600" spc="-1" strike="noStrike">
                <a:solidFill>
                  <a:srgbClr val="000000"/>
                </a:solidFill>
                <a:latin typeface="Cambria"/>
              </a:rPr>
              <a:t>Tercer nivel</a:t>
            </a:r>
            <a:endParaRPr b="0" lang="en-US" sz="1600" spc="-1" strike="noStrike">
              <a:solidFill>
                <a:srgbClr val="000000"/>
              </a:solidFill>
              <a:latin typeface="Cambria"/>
            </a:endParaRPr>
          </a:p>
          <a:p>
            <a:pPr lvl="3" marL="1234440" indent="-228240">
              <a:lnSpc>
                <a:spcPct val="100000"/>
              </a:lnSpc>
              <a:spcBef>
                <a:spcPts val="799"/>
              </a:spcBef>
              <a:buClr>
                <a:srgbClr val="404040"/>
              </a:buClr>
              <a:buFont typeface="Arial"/>
              <a:buChar char="•"/>
            </a:pPr>
            <a:r>
              <a:rPr b="0" lang="es-ES" sz="1400" spc="-1" strike="noStrike">
                <a:solidFill>
                  <a:srgbClr val="000000"/>
                </a:solidFill>
                <a:latin typeface="Cambria"/>
              </a:rPr>
              <a:t>Cuarto nivel</a:t>
            </a:r>
            <a:endParaRPr b="0" lang="en-US" sz="1400" spc="-1" strike="noStrike">
              <a:solidFill>
                <a:srgbClr val="000000"/>
              </a:solidFill>
              <a:latin typeface="Cambria"/>
            </a:endParaRPr>
          </a:p>
          <a:p>
            <a:pPr lvl="4" marL="1554480" indent="-228240">
              <a:lnSpc>
                <a:spcPct val="100000"/>
              </a:lnSpc>
              <a:spcBef>
                <a:spcPts val="799"/>
              </a:spcBef>
              <a:buClr>
                <a:srgbClr val="404040"/>
              </a:buClr>
              <a:buFont typeface="Arial"/>
              <a:buChar char="•"/>
            </a:pPr>
            <a:r>
              <a:rPr b="0" lang="es-ES" sz="1400" spc="-1" strike="noStrike">
                <a:solidFill>
                  <a:srgbClr val="000000"/>
                </a:solidFill>
                <a:latin typeface="Cambria"/>
              </a:rPr>
              <a:t>Quinto nivel</a:t>
            </a:r>
            <a:endParaRPr b="0" lang="en-US" sz="1400" spc="-1" strike="noStrike">
              <a:solidFill>
                <a:srgbClr val="000000"/>
              </a:solidFill>
              <a:latin typeface="Cambria"/>
            </a:endParaRPr>
          </a:p>
        </p:txBody>
      </p:sp>
      <p:sp>
        <p:nvSpPr>
          <p:cNvPr id="343" name="PlaceHolder 67"/>
          <p:cNvSpPr>
            <a:spLocks noGrp="1"/>
          </p:cNvSpPr>
          <p:nvPr>
            <p:ph type="dt"/>
          </p:nvPr>
        </p:nvSpPr>
        <p:spPr>
          <a:xfrm>
            <a:off x="8875800" y="6602040"/>
            <a:ext cx="959760" cy="237240"/>
          </a:xfrm>
          <a:prstGeom prst="rect">
            <a:avLst/>
          </a:prstGeom>
        </p:spPr>
        <p:txBody>
          <a:bodyPr anchor="ctr">
            <a:noAutofit/>
          </a:bodyPr>
          <a:p>
            <a:pPr algn="r">
              <a:lnSpc>
                <a:spcPct val="100000"/>
              </a:lnSpc>
            </a:pPr>
            <a:fld id="{DB7963B4-C1E4-4332-8F44-2BC96828B494}" type="datetime1">
              <a:rPr b="0" lang="en-US" sz="800" spc="-1" strike="noStrike">
                <a:solidFill>
                  <a:srgbClr val="000000"/>
                </a:solidFill>
                <a:latin typeface="Cambria"/>
              </a:rPr>
              <a:t>06/03/2022</a:t>
            </a:fld>
            <a:endParaRPr b="0" lang="en-US" sz="800" spc="-1" strike="noStrike">
              <a:latin typeface="Times New Roman"/>
            </a:endParaRPr>
          </a:p>
        </p:txBody>
      </p:sp>
      <p:sp>
        <p:nvSpPr>
          <p:cNvPr id="344" name="PlaceHolder 68"/>
          <p:cNvSpPr>
            <a:spLocks noGrp="1"/>
          </p:cNvSpPr>
          <p:nvPr>
            <p:ph type="ftr"/>
          </p:nvPr>
        </p:nvSpPr>
        <p:spPr>
          <a:xfrm>
            <a:off x="1522440" y="6602040"/>
            <a:ext cx="6978240" cy="237240"/>
          </a:xfrm>
          <a:prstGeom prst="rect">
            <a:avLst/>
          </a:prstGeom>
        </p:spPr>
        <p:txBody>
          <a:bodyPr anchor="ctr">
            <a:noAutofit/>
          </a:bodyPr>
          <a:p>
            <a:endParaRPr b="0" lang="en-US" sz="2400" spc="-1" strike="noStrike">
              <a:latin typeface="Times New Roman"/>
            </a:endParaRPr>
          </a:p>
        </p:txBody>
      </p:sp>
      <p:sp>
        <p:nvSpPr>
          <p:cNvPr id="345" name="PlaceHolder 69"/>
          <p:cNvSpPr>
            <a:spLocks noGrp="1"/>
          </p:cNvSpPr>
          <p:nvPr>
            <p:ph type="sldNum"/>
          </p:nvPr>
        </p:nvSpPr>
        <p:spPr>
          <a:xfrm>
            <a:off x="10023480" y="6602040"/>
            <a:ext cx="639720" cy="237240"/>
          </a:xfrm>
          <a:prstGeom prst="rect">
            <a:avLst/>
          </a:prstGeom>
        </p:spPr>
        <p:txBody>
          <a:bodyPr anchor="ctr">
            <a:noAutofit/>
          </a:bodyPr>
          <a:p>
            <a:pPr algn="r">
              <a:lnSpc>
                <a:spcPct val="100000"/>
              </a:lnSpc>
            </a:pPr>
            <a:fld id="{46B22202-6542-4A72-A0F6-7DC14D1E86AF}" type="slidenum">
              <a:rPr b="0" lang="en-US" sz="800" spc="-1" strike="noStrike">
                <a:solidFill>
                  <a:srgbClr val="000000"/>
                </a:solidFill>
                <a:latin typeface="Cambria"/>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f5fd"/>
            </a:gs>
            <a:gs pos="100000">
              <a:srgbClr val="ffffff"/>
            </a:gs>
          </a:gsLst>
          <a:lin ang="5400000"/>
        </a:gradFill>
      </p:bgPr>
    </p:bg>
    <p:spTree>
      <p:nvGrpSpPr>
        <p:cNvPr id="1" name=""/>
        <p:cNvGrpSpPr/>
        <p:nvPr/>
      </p:nvGrpSpPr>
      <p:grpSpPr>
        <a:xfrm>
          <a:off x="0" y="0"/>
          <a:ext cx="0" cy="0"/>
          <a:chOff x="0" y="0"/>
          <a:chExt cx="0" cy="0"/>
        </a:xfrm>
      </p:grpSpPr>
      <p:sp>
        <p:nvSpPr>
          <p:cNvPr id="382" name="CustomShape 1"/>
          <p:cNvSpPr/>
          <p:nvPr/>
        </p:nvSpPr>
        <p:spPr>
          <a:xfrm>
            <a:off x="8761320" y="5521680"/>
            <a:ext cx="3428280" cy="1335960"/>
          </a:xfrm>
          <a:custGeom>
            <a:avLst/>
            <a:gdLst/>
            <a:ah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fillRef idx="0"/>
          <a:effectRef idx="0"/>
          <a:fontRef idx="minor"/>
        </p:style>
      </p:sp>
      <p:sp>
        <p:nvSpPr>
          <p:cNvPr id="383" name="CustomShape 2"/>
          <p:cNvSpPr/>
          <p:nvPr/>
        </p:nvSpPr>
        <p:spPr>
          <a:xfrm>
            <a:off x="0" y="5652000"/>
            <a:ext cx="11414880" cy="1205640"/>
          </a:xfrm>
          <a:custGeom>
            <a:avLst/>
            <a:gdLst/>
            <a:ah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fillRef idx="0"/>
          <a:effectRef idx="0"/>
          <a:fontRef idx="minor"/>
        </p:style>
      </p:sp>
      <p:sp>
        <p:nvSpPr>
          <p:cNvPr id="384" name="CustomShape 3"/>
          <p:cNvSpPr/>
          <p:nvPr/>
        </p:nvSpPr>
        <p:spPr>
          <a:xfrm>
            <a:off x="-13680" y="5865120"/>
            <a:ext cx="11414880" cy="1004040"/>
          </a:xfrm>
          <a:custGeom>
            <a:avLst/>
            <a:gdLst/>
            <a:ah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fillRef idx="0"/>
          <a:effectRef idx="0"/>
          <a:fontRef idx="minor"/>
        </p:style>
      </p:sp>
      <p:grpSp>
        <p:nvGrpSpPr>
          <p:cNvPr id="385" name="Group 4"/>
          <p:cNvGrpSpPr/>
          <p:nvPr/>
        </p:nvGrpSpPr>
        <p:grpSpPr>
          <a:xfrm>
            <a:off x="11647800" y="947520"/>
            <a:ext cx="426240" cy="400320"/>
            <a:chOff x="11647800" y="947520"/>
            <a:chExt cx="426240" cy="400320"/>
          </a:xfrm>
        </p:grpSpPr>
        <p:sp>
          <p:nvSpPr>
            <p:cNvPr id="386" name="CustomShape 5"/>
            <p:cNvSpPr/>
            <p:nvPr/>
          </p:nvSpPr>
          <p:spPr>
            <a:xfrm>
              <a:off x="11993760" y="960120"/>
              <a:ext cx="80280" cy="112320"/>
            </a:xfrm>
            <a:custGeom>
              <a:avLst/>
              <a:gdLst/>
              <a:ah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fillRef idx="0"/>
            <a:effectRef idx="0"/>
            <a:fontRef idx="minor"/>
          </p:style>
        </p:sp>
        <p:sp>
          <p:nvSpPr>
            <p:cNvPr id="387" name="CustomShape 6"/>
            <p:cNvSpPr/>
            <p:nvPr/>
          </p:nvSpPr>
          <p:spPr>
            <a:xfrm>
              <a:off x="11647800" y="947520"/>
              <a:ext cx="426240" cy="400320"/>
            </a:xfrm>
            <a:custGeom>
              <a:avLst/>
              <a:gdLst/>
              <a:ah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fillRef idx="0"/>
            <a:effectRef idx="0"/>
            <a:fontRef idx="minor"/>
          </p:style>
        </p:sp>
        <p:sp>
          <p:nvSpPr>
            <p:cNvPr id="388" name="CustomShape 7"/>
            <p:cNvSpPr/>
            <p:nvPr/>
          </p:nvSpPr>
          <p:spPr>
            <a:xfrm>
              <a:off x="11688840" y="947520"/>
              <a:ext cx="375840" cy="378720"/>
            </a:xfrm>
            <a:custGeom>
              <a:avLst/>
              <a:gdLst/>
              <a:ah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fillRef idx="0"/>
            <a:effectRef idx="0"/>
            <a:fontRef idx="minor"/>
          </p:style>
        </p:sp>
        <p:sp>
          <p:nvSpPr>
            <p:cNvPr id="389" name="CustomShape 8"/>
            <p:cNvSpPr/>
            <p:nvPr/>
          </p:nvSpPr>
          <p:spPr>
            <a:xfrm>
              <a:off x="11787120" y="1067400"/>
              <a:ext cx="213480" cy="119520"/>
            </a:xfrm>
            <a:custGeom>
              <a:avLst/>
              <a:gdLst/>
              <a:ah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fillRef idx="0"/>
            <a:effectRef idx="0"/>
            <a:fontRef idx="minor"/>
          </p:style>
        </p:sp>
        <p:sp>
          <p:nvSpPr>
            <p:cNvPr id="390" name="CustomShape 9"/>
            <p:cNvSpPr/>
            <p:nvPr/>
          </p:nvSpPr>
          <p:spPr>
            <a:xfrm>
              <a:off x="11925720" y="1117080"/>
              <a:ext cx="60480" cy="155520"/>
            </a:xfrm>
            <a:custGeom>
              <a:avLst/>
              <a:gdLst/>
              <a:ah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fillRef idx="0"/>
            <a:effectRef idx="0"/>
            <a:fontRef idx="minor"/>
          </p:style>
        </p:sp>
        <p:sp>
          <p:nvSpPr>
            <p:cNvPr id="391" name="CustomShape 10"/>
            <p:cNvSpPr/>
            <p:nvPr/>
          </p:nvSpPr>
          <p:spPr>
            <a:xfrm>
              <a:off x="12006000" y="1094400"/>
              <a:ext cx="38880" cy="92520"/>
            </a:xfrm>
            <a:custGeom>
              <a:avLst/>
              <a:gdLst/>
              <a:ah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fillRef idx="0"/>
            <a:effectRef idx="0"/>
            <a:fontRef idx="minor"/>
          </p:style>
        </p:sp>
        <p:sp>
          <p:nvSpPr>
            <p:cNvPr id="392" name="CustomShape 11"/>
            <p:cNvSpPr/>
            <p:nvPr/>
          </p:nvSpPr>
          <p:spPr>
            <a:xfrm>
              <a:off x="11930760" y="990000"/>
              <a:ext cx="55440" cy="80280"/>
            </a:xfrm>
            <a:custGeom>
              <a:avLst/>
              <a:gdLst/>
              <a:ah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fillRef idx="0"/>
            <a:effectRef idx="0"/>
            <a:fontRef idx="minor"/>
          </p:style>
        </p:sp>
        <p:sp>
          <p:nvSpPr>
            <p:cNvPr id="393" name="CustomShape 12"/>
            <p:cNvSpPr/>
            <p:nvPr/>
          </p:nvSpPr>
          <p:spPr>
            <a:xfrm>
              <a:off x="11810880" y="1018800"/>
              <a:ext cx="144360" cy="70920"/>
            </a:xfrm>
            <a:custGeom>
              <a:avLst/>
              <a:gdLst/>
              <a:ah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fillRef idx="0"/>
            <a:effectRef idx="0"/>
            <a:fontRef idx="minor"/>
          </p:style>
        </p:sp>
      </p:grpSp>
      <p:grpSp>
        <p:nvGrpSpPr>
          <p:cNvPr id="394" name="Group 13"/>
          <p:cNvGrpSpPr/>
          <p:nvPr/>
        </p:nvGrpSpPr>
        <p:grpSpPr>
          <a:xfrm>
            <a:off x="11309040" y="6212160"/>
            <a:ext cx="875160" cy="645480"/>
            <a:chOff x="11309040" y="6212160"/>
            <a:chExt cx="875160" cy="645480"/>
          </a:xfrm>
        </p:grpSpPr>
        <p:sp>
          <p:nvSpPr>
            <p:cNvPr id="395" name="CustomShape 14"/>
            <p:cNvSpPr/>
            <p:nvPr/>
          </p:nvSpPr>
          <p:spPr>
            <a:xfrm>
              <a:off x="11309040" y="6212160"/>
              <a:ext cx="875160" cy="645480"/>
            </a:xfrm>
            <a:custGeom>
              <a:avLst/>
              <a:gdLst/>
              <a:ah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fillRef idx="0"/>
            <a:effectRef idx="0"/>
            <a:fontRef idx="minor"/>
          </p:style>
        </p:sp>
        <p:sp>
          <p:nvSpPr>
            <p:cNvPr id="396" name="CustomShape 15"/>
            <p:cNvSpPr/>
            <p:nvPr/>
          </p:nvSpPr>
          <p:spPr>
            <a:xfrm>
              <a:off x="11401560" y="6301800"/>
              <a:ext cx="782640" cy="555840"/>
            </a:xfrm>
            <a:custGeom>
              <a:avLst/>
              <a:gdLst/>
              <a:ah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fillRef idx="0"/>
            <a:effectRef idx="0"/>
            <a:fontRef idx="minor"/>
          </p:style>
        </p:sp>
        <p:sp>
          <p:nvSpPr>
            <p:cNvPr id="397" name="CustomShape 16"/>
            <p:cNvSpPr/>
            <p:nvPr/>
          </p:nvSpPr>
          <p:spPr>
            <a:xfrm>
              <a:off x="11630880" y="6687360"/>
              <a:ext cx="552960" cy="108360"/>
            </a:xfrm>
            <a:custGeom>
              <a:avLst/>
              <a:gdLst/>
              <a:ah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fillRef idx="0"/>
            <a:effectRef idx="0"/>
            <a:fontRef idx="minor"/>
          </p:style>
        </p:sp>
        <p:sp>
          <p:nvSpPr>
            <p:cNvPr id="398" name="CustomShape 17"/>
            <p:cNvSpPr/>
            <p:nvPr/>
          </p:nvSpPr>
          <p:spPr>
            <a:xfrm>
              <a:off x="12039120" y="6764040"/>
              <a:ext cx="60480" cy="93600"/>
            </a:xfrm>
            <a:custGeom>
              <a:avLst/>
              <a:gdLst/>
              <a:ah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fillRef idx="0"/>
            <a:effectRef idx="0"/>
            <a:fontRef idx="minor"/>
          </p:style>
        </p:sp>
        <p:sp>
          <p:nvSpPr>
            <p:cNvPr id="399" name="CustomShape 18"/>
            <p:cNvSpPr/>
            <p:nvPr/>
          </p:nvSpPr>
          <p:spPr>
            <a:xfrm>
              <a:off x="12170160" y="6446160"/>
              <a:ext cx="13680" cy="46080"/>
            </a:xfrm>
            <a:custGeom>
              <a:avLst/>
              <a:gdLst/>
              <a:ah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fillRef idx="0"/>
            <a:effectRef idx="0"/>
            <a:fontRef idx="minor"/>
          </p:style>
        </p:sp>
        <p:sp>
          <p:nvSpPr>
            <p:cNvPr id="400" name="CustomShape 19"/>
            <p:cNvSpPr/>
            <p:nvPr/>
          </p:nvSpPr>
          <p:spPr>
            <a:xfrm>
              <a:off x="11881440" y="6365160"/>
              <a:ext cx="228960" cy="328320"/>
            </a:xfrm>
            <a:custGeom>
              <a:avLst/>
              <a:gdLst/>
              <a:ah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fillRef idx="0"/>
            <a:effectRef idx="0"/>
            <a:fontRef idx="minor"/>
          </p:style>
        </p:sp>
      </p:grpSp>
      <p:grpSp>
        <p:nvGrpSpPr>
          <p:cNvPr id="401" name="Group 20"/>
          <p:cNvGrpSpPr/>
          <p:nvPr/>
        </p:nvGrpSpPr>
        <p:grpSpPr>
          <a:xfrm>
            <a:off x="2520" y="2873880"/>
            <a:ext cx="596880" cy="789120"/>
            <a:chOff x="2520" y="2873880"/>
            <a:chExt cx="596880" cy="789120"/>
          </a:xfrm>
        </p:grpSpPr>
        <p:sp>
          <p:nvSpPr>
            <p:cNvPr id="402" name="CustomShape 21"/>
            <p:cNvSpPr/>
            <p:nvPr/>
          </p:nvSpPr>
          <p:spPr>
            <a:xfrm>
              <a:off x="2520" y="2873880"/>
              <a:ext cx="596880" cy="789120"/>
            </a:xfrm>
            <a:custGeom>
              <a:avLst/>
              <a:gdLst/>
              <a:ah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fillRef idx="0"/>
            <a:effectRef idx="0"/>
            <a:fontRef idx="minor"/>
          </p:style>
        </p:sp>
        <p:sp>
          <p:nvSpPr>
            <p:cNvPr id="403" name="CustomShape 22"/>
            <p:cNvSpPr/>
            <p:nvPr/>
          </p:nvSpPr>
          <p:spPr>
            <a:xfrm>
              <a:off x="2520" y="2927880"/>
              <a:ext cx="540720" cy="689760"/>
            </a:xfrm>
            <a:custGeom>
              <a:avLst/>
              <a:gdLst/>
              <a:ah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fillRef idx="0"/>
            <a:effectRef idx="0"/>
            <a:fontRef idx="minor"/>
          </p:style>
        </p:sp>
        <p:sp>
          <p:nvSpPr>
            <p:cNvPr id="404" name="CustomShape 23"/>
            <p:cNvSpPr/>
            <p:nvPr/>
          </p:nvSpPr>
          <p:spPr>
            <a:xfrm>
              <a:off x="45360" y="3138840"/>
              <a:ext cx="336600" cy="292680"/>
            </a:xfrm>
            <a:custGeom>
              <a:avLst/>
              <a:gdLst/>
              <a:ah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fillRef idx="0"/>
            <a:effectRef idx="0"/>
            <a:fontRef idx="minor"/>
          </p:style>
        </p:sp>
        <p:sp>
          <p:nvSpPr>
            <p:cNvPr id="405" name="CustomShape 24"/>
            <p:cNvSpPr/>
            <p:nvPr/>
          </p:nvSpPr>
          <p:spPr>
            <a:xfrm>
              <a:off x="30600" y="3039840"/>
              <a:ext cx="73800" cy="289800"/>
            </a:xfrm>
            <a:custGeom>
              <a:avLst/>
              <a:gdLst/>
              <a:ah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fillRef idx="0"/>
            <a:effectRef idx="0"/>
            <a:fontRef idx="minor"/>
          </p:style>
        </p:sp>
        <p:sp>
          <p:nvSpPr>
            <p:cNvPr id="406" name="CustomShape 25"/>
            <p:cNvSpPr/>
            <p:nvPr/>
          </p:nvSpPr>
          <p:spPr>
            <a:xfrm>
              <a:off x="2520" y="3368160"/>
              <a:ext cx="30600" cy="27720"/>
            </a:xfrm>
            <a:custGeom>
              <a:avLst/>
              <a:gdLst/>
              <a:ah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fillRef idx="0"/>
            <a:effectRef idx="0"/>
            <a:fontRef idx="minor"/>
          </p:style>
        </p:sp>
        <p:sp>
          <p:nvSpPr>
            <p:cNvPr id="407" name="CustomShape 26"/>
            <p:cNvSpPr/>
            <p:nvPr/>
          </p:nvSpPr>
          <p:spPr>
            <a:xfrm>
              <a:off x="115560" y="3373200"/>
              <a:ext cx="285840" cy="81720"/>
            </a:xfrm>
            <a:custGeom>
              <a:avLst/>
              <a:gdLst/>
              <a:ah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fillRef idx="0"/>
            <a:effectRef idx="0"/>
            <a:fontRef idx="minor"/>
          </p:style>
        </p:sp>
        <p:sp>
          <p:nvSpPr>
            <p:cNvPr id="408" name="CustomShape 27"/>
            <p:cNvSpPr/>
            <p:nvPr/>
          </p:nvSpPr>
          <p:spPr>
            <a:xfrm>
              <a:off x="54360" y="3417120"/>
              <a:ext cx="190800" cy="146520"/>
            </a:xfrm>
            <a:custGeom>
              <a:avLst/>
              <a:gdLst/>
              <a:ah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fillRef idx="0"/>
            <a:effectRef idx="0"/>
            <a:fontRef idx="minor"/>
          </p:style>
        </p:sp>
      </p:grpSp>
      <p:grpSp>
        <p:nvGrpSpPr>
          <p:cNvPr id="409" name="Group 28"/>
          <p:cNvGrpSpPr/>
          <p:nvPr/>
        </p:nvGrpSpPr>
        <p:grpSpPr>
          <a:xfrm>
            <a:off x="139680" y="-12960"/>
            <a:ext cx="1382400" cy="803880"/>
            <a:chOff x="139680" y="-12960"/>
            <a:chExt cx="1382400" cy="803880"/>
          </a:xfrm>
        </p:grpSpPr>
        <p:sp>
          <p:nvSpPr>
            <p:cNvPr id="410" name="CustomShape 29"/>
            <p:cNvSpPr/>
            <p:nvPr/>
          </p:nvSpPr>
          <p:spPr>
            <a:xfrm>
              <a:off x="139680" y="-12960"/>
              <a:ext cx="366840" cy="243360"/>
            </a:xfrm>
            <a:custGeom>
              <a:avLst/>
              <a:gdLst/>
              <a:ah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fillRef idx="0"/>
            <a:effectRef idx="0"/>
            <a:fontRef idx="minor"/>
          </p:style>
        </p:sp>
        <p:sp>
          <p:nvSpPr>
            <p:cNvPr id="411" name="CustomShape 30"/>
            <p:cNvSpPr/>
            <p:nvPr/>
          </p:nvSpPr>
          <p:spPr>
            <a:xfrm>
              <a:off x="341280" y="-3240"/>
              <a:ext cx="1180800" cy="794160"/>
            </a:xfrm>
            <a:custGeom>
              <a:avLst/>
              <a:gdLst/>
              <a:ah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fillRef idx="0"/>
            <a:effectRef idx="0"/>
            <a:fontRef idx="minor"/>
          </p:style>
        </p:sp>
        <p:sp>
          <p:nvSpPr>
            <p:cNvPr id="412" name="CustomShape 31"/>
            <p:cNvSpPr/>
            <p:nvPr/>
          </p:nvSpPr>
          <p:spPr>
            <a:xfrm>
              <a:off x="341280" y="-3240"/>
              <a:ext cx="1085400" cy="733680"/>
            </a:xfrm>
            <a:custGeom>
              <a:avLst/>
              <a:gdLst/>
              <a:ah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fillRef idx="0"/>
            <a:effectRef idx="0"/>
            <a:fontRef idx="minor"/>
          </p:style>
        </p:sp>
        <p:sp>
          <p:nvSpPr>
            <p:cNvPr id="413" name="CustomShape 32"/>
            <p:cNvSpPr/>
            <p:nvPr/>
          </p:nvSpPr>
          <p:spPr>
            <a:xfrm>
              <a:off x="487080" y="29160"/>
              <a:ext cx="697320" cy="315000"/>
            </a:xfrm>
            <a:custGeom>
              <a:avLst/>
              <a:gdLst/>
              <a:ah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fillRef idx="0"/>
            <a:effectRef idx="0"/>
            <a:fontRef idx="minor"/>
          </p:style>
        </p:sp>
        <p:sp>
          <p:nvSpPr>
            <p:cNvPr id="414" name="CustomShape 33"/>
            <p:cNvSpPr/>
            <p:nvPr/>
          </p:nvSpPr>
          <p:spPr>
            <a:xfrm>
              <a:off x="659160" y="-3240"/>
              <a:ext cx="99000" cy="78120"/>
            </a:xfrm>
            <a:custGeom>
              <a:avLst/>
              <a:gdLst/>
              <a:ah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fillRef idx="0"/>
            <a:effectRef idx="0"/>
            <a:fontRef idx="minor"/>
          </p:style>
        </p:sp>
        <p:sp>
          <p:nvSpPr>
            <p:cNvPr id="415" name="CustomShape 34"/>
            <p:cNvSpPr/>
            <p:nvPr/>
          </p:nvSpPr>
          <p:spPr>
            <a:xfrm>
              <a:off x="530280" y="-3240"/>
              <a:ext cx="12240" cy="38880"/>
            </a:xfrm>
            <a:custGeom>
              <a:avLst/>
              <a:gdLst/>
              <a:ah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fillRef idx="0"/>
            <a:effectRef idx="0"/>
            <a:fontRef idx="minor"/>
          </p:style>
        </p:sp>
        <p:sp>
          <p:nvSpPr>
            <p:cNvPr id="416" name="CustomShape 35"/>
            <p:cNvSpPr/>
            <p:nvPr/>
          </p:nvSpPr>
          <p:spPr>
            <a:xfrm>
              <a:off x="447840" y="125640"/>
              <a:ext cx="75240" cy="293760"/>
            </a:xfrm>
            <a:custGeom>
              <a:avLst/>
              <a:gdLst/>
              <a:ah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fillRef idx="0"/>
            <a:effectRef idx="0"/>
            <a:fontRef idx="minor"/>
          </p:style>
        </p:sp>
        <p:sp>
          <p:nvSpPr>
            <p:cNvPr id="417" name="CustomShape 36"/>
            <p:cNvSpPr/>
            <p:nvPr/>
          </p:nvSpPr>
          <p:spPr>
            <a:xfrm>
              <a:off x="569520" y="155160"/>
              <a:ext cx="194400" cy="475920"/>
            </a:xfrm>
            <a:custGeom>
              <a:avLst/>
              <a:gdLst/>
              <a:ah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fillRef idx="0"/>
            <a:effectRef idx="0"/>
            <a:fontRef idx="minor"/>
          </p:style>
        </p:sp>
      </p:grpSp>
      <p:grpSp>
        <p:nvGrpSpPr>
          <p:cNvPr id="418" name="Group 37"/>
          <p:cNvGrpSpPr/>
          <p:nvPr/>
        </p:nvGrpSpPr>
        <p:grpSpPr>
          <a:xfrm>
            <a:off x="0" y="5007600"/>
            <a:ext cx="687600" cy="1147320"/>
            <a:chOff x="0" y="5007600"/>
            <a:chExt cx="687600" cy="1147320"/>
          </a:xfrm>
        </p:grpSpPr>
        <p:sp>
          <p:nvSpPr>
            <p:cNvPr id="419" name="CustomShape 38"/>
            <p:cNvSpPr/>
            <p:nvPr/>
          </p:nvSpPr>
          <p:spPr>
            <a:xfrm>
              <a:off x="0" y="5007600"/>
              <a:ext cx="687600" cy="1064880"/>
            </a:xfrm>
            <a:custGeom>
              <a:avLst/>
              <a:gdLst/>
              <a:ah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fillRef idx="0"/>
            <a:effectRef idx="0"/>
            <a:fontRef idx="minor"/>
          </p:style>
        </p:sp>
        <p:sp>
          <p:nvSpPr>
            <p:cNvPr id="420" name="CustomShape 39"/>
            <p:cNvSpPr/>
            <p:nvPr/>
          </p:nvSpPr>
          <p:spPr>
            <a:xfrm>
              <a:off x="0" y="5082840"/>
              <a:ext cx="618120" cy="886320"/>
            </a:xfrm>
            <a:custGeom>
              <a:avLst/>
              <a:gdLst/>
              <a:ah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fillRef idx="0"/>
            <a:effectRef idx="0"/>
            <a:fontRef idx="minor"/>
          </p:style>
        </p:sp>
        <p:sp>
          <p:nvSpPr>
            <p:cNvPr id="421" name="CustomShape 40"/>
            <p:cNvSpPr/>
            <p:nvPr/>
          </p:nvSpPr>
          <p:spPr>
            <a:xfrm>
              <a:off x="59760" y="5316120"/>
              <a:ext cx="203760" cy="553680"/>
            </a:xfrm>
            <a:custGeom>
              <a:avLst/>
              <a:gdLst/>
              <a:ah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fillRef idx="0"/>
            <a:effectRef idx="0"/>
            <a:fontRef idx="minor"/>
          </p:style>
        </p:sp>
        <p:sp>
          <p:nvSpPr>
            <p:cNvPr id="422" name="CustomShape 41"/>
            <p:cNvSpPr/>
            <p:nvPr/>
          </p:nvSpPr>
          <p:spPr>
            <a:xfrm>
              <a:off x="162360" y="5610960"/>
              <a:ext cx="351720" cy="187920"/>
            </a:xfrm>
            <a:custGeom>
              <a:avLst/>
              <a:gdLst/>
              <a:ah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fillRef idx="0"/>
            <a:effectRef idx="0"/>
            <a:fontRef idx="minor"/>
          </p:style>
        </p:sp>
        <p:sp>
          <p:nvSpPr>
            <p:cNvPr id="423" name="CustomShape 42"/>
            <p:cNvSpPr/>
            <p:nvPr/>
          </p:nvSpPr>
          <p:spPr>
            <a:xfrm>
              <a:off x="110520" y="5865480"/>
              <a:ext cx="232920" cy="56160"/>
            </a:xfrm>
            <a:custGeom>
              <a:avLst/>
              <a:gdLst/>
              <a:ah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fillRef idx="0"/>
            <a:effectRef idx="0"/>
            <a:fontRef idx="minor"/>
          </p:style>
        </p:sp>
        <p:sp>
          <p:nvSpPr>
            <p:cNvPr id="424" name="CustomShape 43"/>
            <p:cNvSpPr/>
            <p:nvPr/>
          </p:nvSpPr>
          <p:spPr>
            <a:xfrm>
              <a:off x="0" y="5666040"/>
              <a:ext cx="93240" cy="88560"/>
            </a:xfrm>
            <a:custGeom>
              <a:avLst/>
              <a:gdLst/>
              <a:ah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fillRef idx="0"/>
            <a:effectRef idx="0"/>
            <a:fontRef idx="minor"/>
          </p:style>
        </p:sp>
        <p:sp>
          <p:nvSpPr>
            <p:cNvPr id="425" name="CustomShape 44"/>
            <p:cNvSpPr/>
            <p:nvPr/>
          </p:nvSpPr>
          <p:spPr>
            <a:xfrm>
              <a:off x="0" y="5825160"/>
              <a:ext cx="73080" cy="25560"/>
            </a:xfrm>
            <a:custGeom>
              <a:avLst/>
              <a:gdLst/>
              <a:ah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fillRef idx="0"/>
            <a:effectRef idx="0"/>
            <a:fontRef idx="minor"/>
          </p:style>
        </p:sp>
        <p:sp>
          <p:nvSpPr>
            <p:cNvPr id="426" name="CustomShape 45"/>
            <p:cNvSpPr/>
            <p:nvPr/>
          </p:nvSpPr>
          <p:spPr>
            <a:xfrm>
              <a:off x="1440" y="5938920"/>
              <a:ext cx="127080" cy="216000"/>
            </a:xfrm>
            <a:custGeom>
              <a:avLst/>
              <a:gdLst/>
              <a:ah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fillRef idx="0"/>
            <a:effectRef idx="0"/>
            <a:fontRef idx="minor"/>
          </p:style>
        </p:sp>
      </p:grpSp>
      <p:grpSp>
        <p:nvGrpSpPr>
          <p:cNvPr id="427" name="Group 46"/>
          <p:cNvGrpSpPr/>
          <p:nvPr/>
        </p:nvGrpSpPr>
        <p:grpSpPr>
          <a:xfrm>
            <a:off x="11003040" y="-6840"/>
            <a:ext cx="929160" cy="946800"/>
            <a:chOff x="11003040" y="-6840"/>
            <a:chExt cx="929160" cy="946800"/>
          </a:xfrm>
        </p:grpSpPr>
        <p:sp>
          <p:nvSpPr>
            <p:cNvPr id="428" name="CustomShape 47"/>
            <p:cNvSpPr/>
            <p:nvPr/>
          </p:nvSpPr>
          <p:spPr>
            <a:xfrm rot="19948200">
              <a:off x="11130120" y="108360"/>
              <a:ext cx="674640" cy="716040"/>
            </a:xfrm>
            <a:custGeom>
              <a:avLst/>
              <a:gdLst/>
              <a:ah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fillRef idx="0"/>
            <a:effectRef idx="0"/>
            <a:fontRef idx="minor"/>
          </p:style>
        </p:sp>
        <p:sp>
          <p:nvSpPr>
            <p:cNvPr id="429" name="CustomShape 48"/>
            <p:cNvSpPr/>
            <p:nvPr/>
          </p:nvSpPr>
          <p:spPr>
            <a:xfrm rot="19948200">
              <a:off x="11175480" y="151560"/>
              <a:ext cx="572040" cy="580680"/>
            </a:xfrm>
            <a:custGeom>
              <a:avLst/>
              <a:gdLst/>
              <a:ah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fillRef idx="0"/>
            <a:effectRef idx="0"/>
            <a:fontRef idx="minor"/>
          </p:style>
        </p:sp>
        <p:sp>
          <p:nvSpPr>
            <p:cNvPr id="430" name="CustomShape 49"/>
            <p:cNvSpPr/>
            <p:nvPr/>
          </p:nvSpPr>
          <p:spPr>
            <a:xfrm rot="19948200">
              <a:off x="11430720" y="305280"/>
              <a:ext cx="94320" cy="403200"/>
            </a:xfrm>
            <a:custGeom>
              <a:avLst/>
              <a:gdLst/>
              <a:ah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fillRef idx="0"/>
            <a:effectRef idx="0"/>
            <a:fontRef idx="minor"/>
          </p:style>
        </p:sp>
        <p:sp>
          <p:nvSpPr>
            <p:cNvPr id="431" name="CustomShape 50"/>
            <p:cNvSpPr/>
            <p:nvPr/>
          </p:nvSpPr>
          <p:spPr>
            <a:xfrm rot="19948200">
              <a:off x="11298960" y="471600"/>
              <a:ext cx="183600" cy="195840"/>
            </a:xfrm>
            <a:custGeom>
              <a:avLst/>
              <a:gdLst/>
              <a:ah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fillRef idx="0"/>
            <a:effectRef idx="0"/>
            <a:fontRef idx="minor"/>
          </p:style>
        </p:sp>
        <p:sp>
          <p:nvSpPr>
            <p:cNvPr id="432" name="CustomShape 51"/>
            <p:cNvSpPr/>
            <p:nvPr/>
          </p:nvSpPr>
          <p:spPr>
            <a:xfrm rot="19948200">
              <a:off x="11405520" y="681840"/>
              <a:ext cx="160200" cy="54720"/>
            </a:xfrm>
            <a:custGeom>
              <a:avLst/>
              <a:gdLst/>
              <a:ah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fillRef idx="0"/>
            <a:effectRef idx="0"/>
            <a:fontRef idx="minor"/>
          </p:style>
        </p:sp>
        <p:sp>
          <p:nvSpPr>
            <p:cNvPr id="433" name="CustomShape 52"/>
            <p:cNvSpPr/>
            <p:nvPr/>
          </p:nvSpPr>
          <p:spPr>
            <a:xfrm rot="19948200">
              <a:off x="11518560" y="410040"/>
              <a:ext cx="223920" cy="150480"/>
            </a:xfrm>
            <a:custGeom>
              <a:avLst/>
              <a:gdLst/>
              <a:ah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fillRef idx="0"/>
            <a:effectRef idx="0"/>
            <a:fontRef idx="minor"/>
          </p:style>
        </p:sp>
        <p:sp>
          <p:nvSpPr>
            <p:cNvPr id="434" name="CustomShape 53"/>
            <p:cNvSpPr/>
            <p:nvPr/>
          </p:nvSpPr>
          <p:spPr>
            <a:xfrm rot="19948200">
              <a:off x="11570760" y="576000"/>
              <a:ext cx="216000" cy="68040"/>
            </a:xfrm>
            <a:custGeom>
              <a:avLst/>
              <a:gdLst/>
              <a:ah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fillRef idx="0"/>
            <a:effectRef idx="0"/>
            <a:fontRef idx="minor"/>
          </p:style>
        </p:sp>
        <p:sp>
          <p:nvSpPr>
            <p:cNvPr id="435" name="CustomShape 54"/>
            <p:cNvSpPr/>
            <p:nvPr/>
          </p:nvSpPr>
          <p:spPr>
            <a:xfrm rot="19948200">
              <a:off x="11531160" y="724680"/>
              <a:ext cx="108000" cy="138240"/>
            </a:xfrm>
            <a:custGeom>
              <a:avLst/>
              <a:gdLst/>
              <a:ah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fillRef idx="0"/>
            <a:effectRef idx="0"/>
            <a:fontRef idx="minor"/>
          </p:style>
        </p:sp>
      </p:grpSp>
      <p:grpSp>
        <p:nvGrpSpPr>
          <p:cNvPr id="436" name="Group 55"/>
          <p:cNvGrpSpPr/>
          <p:nvPr/>
        </p:nvGrpSpPr>
        <p:grpSpPr>
          <a:xfrm>
            <a:off x="10782360" y="2958840"/>
            <a:ext cx="1027800" cy="1140120"/>
            <a:chOff x="10782360" y="2958840"/>
            <a:chExt cx="1027800" cy="1140120"/>
          </a:xfrm>
        </p:grpSpPr>
        <p:sp>
          <p:nvSpPr>
            <p:cNvPr id="437" name="CustomShape 56"/>
            <p:cNvSpPr/>
            <p:nvPr/>
          </p:nvSpPr>
          <p:spPr>
            <a:xfrm flipH="1">
              <a:off x="11102040" y="3790080"/>
              <a:ext cx="201960" cy="308880"/>
            </a:xfrm>
            <a:custGeom>
              <a:avLst/>
              <a:gdLst/>
              <a:ah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fillRef idx="0"/>
            <a:effectRef idx="0"/>
            <a:fontRef idx="minor"/>
          </p:style>
        </p:sp>
        <p:sp>
          <p:nvSpPr>
            <p:cNvPr id="438" name="CustomShape 57"/>
            <p:cNvSpPr/>
            <p:nvPr/>
          </p:nvSpPr>
          <p:spPr>
            <a:xfrm flipH="1">
              <a:off x="10782000" y="2958840"/>
              <a:ext cx="1027800" cy="975600"/>
            </a:xfrm>
            <a:custGeom>
              <a:avLst/>
              <a:gdLst/>
              <a:ah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fillRef idx="0"/>
            <a:effectRef idx="0"/>
            <a:fontRef idx="minor"/>
          </p:style>
        </p:sp>
        <p:sp>
          <p:nvSpPr>
            <p:cNvPr id="439" name="CustomShape 58"/>
            <p:cNvSpPr/>
            <p:nvPr/>
          </p:nvSpPr>
          <p:spPr>
            <a:xfrm flipH="1">
              <a:off x="10889640" y="3037680"/>
              <a:ext cx="869760" cy="906120"/>
            </a:xfrm>
            <a:custGeom>
              <a:avLst/>
              <a:gdLst/>
              <a:ah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fillRef idx="0"/>
            <a:effectRef idx="0"/>
            <a:fontRef idx="minor"/>
          </p:style>
        </p:sp>
        <p:sp>
          <p:nvSpPr>
            <p:cNvPr id="440" name="CustomShape 59"/>
            <p:cNvSpPr/>
            <p:nvPr/>
          </p:nvSpPr>
          <p:spPr>
            <a:xfrm flipH="1">
              <a:off x="11164680" y="3230640"/>
              <a:ext cx="283320" cy="573840"/>
            </a:xfrm>
            <a:custGeom>
              <a:avLst/>
              <a:gdLst/>
              <a:ah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fillRef idx="0"/>
            <a:effectRef idx="0"/>
            <a:fontRef idx="minor"/>
          </p:style>
        </p:sp>
        <p:sp>
          <p:nvSpPr>
            <p:cNvPr id="441" name="CustomShape 60"/>
            <p:cNvSpPr/>
            <p:nvPr/>
          </p:nvSpPr>
          <p:spPr>
            <a:xfrm flipH="1">
              <a:off x="11028240" y="3279960"/>
              <a:ext cx="171000" cy="375840"/>
            </a:xfrm>
            <a:custGeom>
              <a:avLst/>
              <a:gdLst/>
              <a:ah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fillRef idx="0"/>
            <a:effectRef idx="0"/>
            <a:fontRef idx="minor"/>
          </p:style>
        </p:sp>
        <p:sp>
          <p:nvSpPr>
            <p:cNvPr id="442" name="CustomShape 61"/>
            <p:cNvSpPr/>
            <p:nvPr/>
          </p:nvSpPr>
          <p:spPr>
            <a:xfrm flipH="1">
              <a:off x="10940040" y="3634920"/>
              <a:ext cx="217800" cy="135000"/>
            </a:xfrm>
            <a:custGeom>
              <a:avLst/>
              <a:gdLst/>
              <a:ah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fillRef idx="0"/>
            <a:effectRef idx="0"/>
            <a:fontRef idx="minor"/>
          </p:style>
        </p:sp>
        <p:sp>
          <p:nvSpPr>
            <p:cNvPr id="443" name="CustomShape 62"/>
            <p:cNvSpPr/>
            <p:nvPr/>
          </p:nvSpPr>
          <p:spPr>
            <a:xfrm flipH="1">
              <a:off x="11237040" y="3774240"/>
              <a:ext cx="236520" cy="78480"/>
            </a:xfrm>
            <a:custGeom>
              <a:avLst/>
              <a:gdLst/>
              <a:ah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fillRef idx="0"/>
            <a:effectRef idx="0"/>
            <a:fontRef idx="minor"/>
          </p:style>
        </p:sp>
        <p:sp>
          <p:nvSpPr>
            <p:cNvPr id="444" name="CustomShape 63"/>
            <p:cNvSpPr/>
            <p:nvPr/>
          </p:nvSpPr>
          <p:spPr>
            <a:xfrm flipH="1">
              <a:off x="11262600" y="3597480"/>
              <a:ext cx="401400" cy="148320"/>
            </a:xfrm>
            <a:custGeom>
              <a:avLst/>
              <a:gdLst/>
              <a:ah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fillRef idx="0"/>
            <a:effectRef idx="0"/>
            <a:fontRef idx="minor"/>
          </p:style>
        </p:sp>
      </p:grpSp>
      <p:sp>
        <p:nvSpPr>
          <p:cNvPr id="445" name="PlaceHolder 64"/>
          <p:cNvSpPr>
            <a:spLocks noGrp="1"/>
          </p:cNvSpPr>
          <p:nvPr>
            <p:ph type="body"/>
          </p:nvPr>
        </p:nvSpPr>
        <p:spPr>
          <a:xfrm>
            <a:off x="1528560" y="1375920"/>
            <a:ext cx="4480200" cy="767880"/>
          </a:xfrm>
          <a:prstGeom prst="rect">
            <a:avLst/>
          </a:prstGeom>
        </p:spPr>
        <p:txBody>
          <a:bodyPr anchor="ctr">
            <a:normAutofit/>
          </a:bodyPr>
          <a:p>
            <a:pPr>
              <a:lnSpc>
                <a:spcPct val="100000"/>
              </a:lnSpc>
              <a:tabLst>
                <a:tab algn="l" pos="0"/>
              </a:tabLst>
            </a:pPr>
            <a:r>
              <a:rPr b="1" lang="es-ES" sz="2000" spc="-1" strike="noStrike">
                <a:solidFill>
                  <a:srgbClr val="000000"/>
                </a:solidFill>
                <a:latin typeface="Cambria"/>
              </a:rPr>
              <a:t>Haga clic para modificar los estilos de texto del patrón</a:t>
            </a:r>
            <a:endParaRPr b="0" lang="en-US" sz="2000" spc="-1" strike="noStrike">
              <a:solidFill>
                <a:srgbClr val="000000"/>
              </a:solidFill>
              <a:latin typeface="Cambria"/>
            </a:endParaRPr>
          </a:p>
        </p:txBody>
      </p:sp>
      <p:sp>
        <p:nvSpPr>
          <p:cNvPr id="446" name="PlaceHolder 65"/>
          <p:cNvSpPr>
            <a:spLocks noGrp="1"/>
          </p:cNvSpPr>
          <p:nvPr>
            <p:ph type="body"/>
          </p:nvPr>
        </p:nvSpPr>
        <p:spPr>
          <a:xfrm>
            <a:off x="1528560" y="2144160"/>
            <a:ext cx="4480200" cy="3494160"/>
          </a:xfrm>
          <a:prstGeom prst="rect">
            <a:avLst/>
          </a:prstGeom>
        </p:spPr>
        <p:txBody>
          <a:bodyPr>
            <a:normAutofit/>
          </a:bodyPr>
          <a:p>
            <a:pPr marL="274320" indent="-228240">
              <a:lnSpc>
                <a:spcPct val="100000"/>
              </a:lnSpc>
              <a:spcBef>
                <a:spcPts val="1800"/>
              </a:spcBef>
              <a:buClr>
                <a:srgbClr val="404040"/>
              </a:buClr>
              <a:buFont typeface="Arial"/>
              <a:buChar char="•"/>
            </a:pPr>
            <a:r>
              <a:rPr b="0" lang="es-ES" sz="2000" spc="-1" strike="noStrike">
                <a:solidFill>
                  <a:srgbClr val="000000"/>
                </a:solidFill>
                <a:latin typeface="Cambria"/>
              </a:rPr>
              <a:t>Haga clic para modificar los estilos de texto del patrón</a:t>
            </a:r>
            <a:endParaRPr b="0" lang="en-US" sz="2000" spc="-1" strike="noStrike">
              <a:solidFill>
                <a:srgbClr val="000000"/>
              </a:solidFill>
              <a:latin typeface="Cambria"/>
            </a:endParaRPr>
          </a:p>
          <a:p>
            <a:pPr lvl="1" marL="594360" indent="-228240">
              <a:lnSpc>
                <a:spcPct val="100000"/>
              </a:lnSpc>
              <a:spcBef>
                <a:spcPts val="1001"/>
              </a:spcBef>
              <a:buClr>
                <a:srgbClr val="404040"/>
              </a:buClr>
              <a:buFont typeface="Arial"/>
              <a:buChar char="•"/>
            </a:pPr>
            <a:r>
              <a:rPr b="0" lang="es-ES" sz="1800" spc="-1" strike="noStrike">
                <a:solidFill>
                  <a:srgbClr val="000000"/>
                </a:solidFill>
                <a:latin typeface="Cambria"/>
              </a:rPr>
              <a:t>Segundo nivel</a:t>
            </a:r>
            <a:endParaRPr b="0" lang="en-US" sz="1800" spc="-1" strike="noStrike">
              <a:solidFill>
                <a:srgbClr val="000000"/>
              </a:solidFill>
              <a:latin typeface="Cambria"/>
            </a:endParaRPr>
          </a:p>
          <a:p>
            <a:pPr lvl="2" marL="914400" indent="-228240">
              <a:lnSpc>
                <a:spcPct val="100000"/>
              </a:lnSpc>
              <a:spcBef>
                <a:spcPts val="799"/>
              </a:spcBef>
              <a:buClr>
                <a:srgbClr val="404040"/>
              </a:buClr>
              <a:buFont typeface="Arial"/>
              <a:buChar char="•"/>
            </a:pPr>
            <a:r>
              <a:rPr b="0" lang="es-ES" sz="1600" spc="-1" strike="noStrike">
                <a:solidFill>
                  <a:srgbClr val="000000"/>
                </a:solidFill>
                <a:latin typeface="Cambria"/>
              </a:rPr>
              <a:t>Tercer nivel</a:t>
            </a:r>
            <a:endParaRPr b="0" lang="en-US" sz="1600" spc="-1" strike="noStrike">
              <a:solidFill>
                <a:srgbClr val="000000"/>
              </a:solidFill>
              <a:latin typeface="Cambria"/>
            </a:endParaRPr>
          </a:p>
          <a:p>
            <a:pPr lvl="3" marL="1234440" indent="-228240">
              <a:lnSpc>
                <a:spcPct val="100000"/>
              </a:lnSpc>
              <a:spcBef>
                <a:spcPts val="799"/>
              </a:spcBef>
              <a:buClr>
                <a:srgbClr val="404040"/>
              </a:buClr>
              <a:buFont typeface="Arial"/>
              <a:buChar char="•"/>
            </a:pPr>
            <a:r>
              <a:rPr b="0" lang="es-ES" sz="1400" spc="-1" strike="noStrike">
                <a:solidFill>
                  <a:srgbClr val="000000"/>
                </a:solidFill>
                <a:latin typeface="Cambria"/>
              </a:rPr>
              <a:t>Cuarto nivel</a:t>
            </a:r>
            <a:endParaRPr b="0" lang="en-US" sz="1400" spc="-1" strike="noStrike">
              <a:solidFill>
                <a:srgbClr val="000000"/>
              </a:solidFill>
              <a:latin typeface="Cambria"/>
            </a:endParaRPr>
          </a:p>
          <a:p>
            <a:pPr lvl="4" marL="1554480" indent="-228240">
              <a:lnSpc>
                <a:spcPct val="100000"/>
              </a:lnSpc>
              <a:spcBef>
                <a:spcPts val="799"/>
              </a:spcBef>
              <a:buClr>
                <a:srgbClr val="404040"/>
              </a:buClr>
              <a:buFont typeface="Arial"/>
              <a:buChar char="•"/>
            </a:pPr>
            <a:r>
              <a:rPr b="0" lang="es-ES" sz="1400" spc="-1" strike="noStrike">
                <a:solidFill>
                  <a:srgbClr val="000000"/>
                </a:solidFill>
                <a:latin typeface="Cambria"/>
              </a:rPr>
              <a:t>Quinto nivel</a:t>
            </a:r>
            <a:endParaRPr b="0" lang="en-US" sz="1400" spc="-1" strike="noStrike">
              <a:solidFill>
                <a:srgbClr val="000000"/>
              </a:solidFill>
              <a:latin typeface="Cambria"/>
            </a:endParaRPr>
          </a:p>
        </p:txBody>
      </p:sp>
      <p:sp>
        <p:nvSpPr>
          <p:cNvPr id="447" name="PlaceHolder 66"/>
          <p:cNvSpPr>
            <a:spLocks noGrp="1"/>
          </p:cNvSpPr>
          <p:nvPr>
            <p:ph type="body"/>
          </p:nvPr>
        </p:nvSpPr>
        <p:spPr>
          <a:xfrm>
            <a:off x="6177240" y="1375920"/>
            <a:ext cx="4480200" cy="767880"/>
          </a:xfrm>
          <a:prstGeom prst="rect">
            <a:avLst/>
          </a:prstGeom>
        </p:spPr>
        <p:txBody>
          <a:bodyPr anchor="ctr">
            <a:normAutofit/>
          </a:bodyPr>
          <a:p>
            <a:pPr>
              <a:lnSpc>
                <a:spcPct val="100000"/>
              </a:lnSpc>
              <a:tabLst>
                <a:tab algn="l" pos="0"/>
              </a:tabLst>
            </a:pPr>
            <a:r>
              <a:rPr b="1" lang="es-ES" sz="2000" spc="-1" strike="noStrike">
                <a:solidFill>
                  <a:srgbClr val="000000"/>
                </a:solidFill>
                <a:latin typeface="Cambria"/>
              </a:rPr>
              <a:t>Haga clic para modificar los estilos de texto del patrón</a:t>
            </a:r>
            <a:endParaRPr b="0" lang="en-US" sz="2000" spc="-1" strike="noStrike">
              <a:solidFill>
                <a:srgbClr val="000000"/>
              </a:solidFill>
              <a:latin typeface="Cambria"/>
            </a:endParaRPr>
          </a:p>
        </p:txBody>
      </p:sp>
      <p:sp>
        <p:nvSpPr>
          <p:cNvPr id="448" name="PlaceHolder 67"/>
          <p:cNvSpPr>
            <a:spLocks noGrp="1"/>
          </p:cNvSpPr>
          <p:nvPr>
            <p:ph type="body"/>
          </p:nvPr>
        </p:nvSpPr>
        <p:spPr>
          <a:xfrm>
            <a:off x="6177240" y="2144160"/>
            <a:ext cx="4480200" cy="3494160"/>
          </a:xfrm>
          <a:prstGeom prst="rect">
            <a:avLst/>
          </a:prstGeom>
        </p:spPr>
        <p:txBody>
          <a:bodyPr>
            <a:normAutofit/>
          </a:bodyPr>
          <a:p>
            <a:pPr marL="274320" indent="-228240">
              <a:lnSpc>
                <a:spcPct val="100000"/>
              </a:lnSpc>
              <a:spcBef>
                <a:spcPts val="1800"/>
              </a:spcBef>
              <a:buClr>
                <a:srgbClr val="404040"/>
              </a:buClr>
              <a:buFont typeface="Arial"/>
              <a:buChar char="•"/>
            </a:pPr>
            <a:r>
              <a:rPr b="0" lang="es-ES" sz="2000" spc="-1" strike="noStrike">
                <a:solidFill>
                  <a:srgbClr val="000000"/>
                </a:solidFill>
                <a:latin typeface="Cambria"/>
              </a:rPr>
              <a:t>Haga clic para modificar los estilos de texto del patrón</a:t>
            </a:r>
            <a:endParaRPr b="0" lang="en-US" sz="2000" spc="-1" strike="noStrike">
              <a:solidFill>
                <a:srgbClr val="000000"/>
              </a:solidFill>
              <a:latin typeface="Cambria"/>
            </a:endParaRPr>
          </a:p>
          <a:p>
            <a:pPr lvl="1" marL="594360" indent="-228240">
              <a:lnSpc>
                <a:spcPct val="100000"/>
              </a:lnSpc>
              <a:spcBef>
                <a:spcPts val="1001"/>
              </a:spcBef>
              <a:buClr>
                <a:srgbClr val="404040"/>
              </a:buClr>
              <a:buFont typeface="Arial"/>
              <a:buChar char="•"/>
            </a:pPr>
            <a:r>
              <a:rPr b="0" lang="es-ES" sz="1800" spc="-1" strike="noStrike">
                <a:solidFill>
                  <a:srgbClr val="000000"/>
                </a:solidFill>
                <a:latin typeface="Cambria"/>
              </a:rPr>
              <a:t>Segundo nivel</a:t>
            </a:r>
            <a:endParaRPr b="0" lang="en-US" sz="1800" spc="-1" strike="noStrike">
              <a:solidFill>
                <a:srgbClr val="000000"/>
              </a:solidFill>
              <a:latin typeface="Cambria"/>
            </a:endParaRPr>
          </a:p>
          <a:p>
            <a:pPr lvl="2" marL="914400" indent="-228240">
              <a:lnSpc>
                <a:spcPct val="100000"/>
              </a:lnSpc>
              <a:spcBef>
                <a:spcPts val="799"/>
              </a:spcBef>
              <a:buClr>
                <a:srgbClr val="404040"/>
              </a:buClr>
              <a:buFont typeface="Arial"/>
              <a:buChar char="•"/>
            </a:pPr>
            <a:r>
              <a:rPr b="0" lang="es-ES" sz="1600" spc="-1" strike="noStrike">
                <a:solidFill>
                  <a:srgbClr val="000000"/>
                </a:solidFill>
                <a:latin typeface="Cambria"/>
              </a:rPr>
              <a:t>Tercer nivel</a:t>
            </a:r>
            <a:endParaRPr b="0" lang="en-US" sz="1600" spc="-1" strike="noStrike">
              <a:solidFill>
                <a:srgbClr val="000000"/>
              </a:solidFill>
              <a:latin typeface="Cambria"/>
            </a:endParaRPr>
          </a:p>
          <a:p>
            <a:pPr lvl="3" marL="1234440" indent="-228240">
              <a:lnSpc>
                <a:spcPct val="100000"/>
              </a:lnSpc>
              <a:spcBef>
                <a:spcPts val="799"/>
              </a:spcBef>
              <a:buClr>
                <a:srgbClr val="404040"/>
              </a:buClr>
              <a:buFont typeface="Arial"/>
              <a:buChar char="•"/>
            </a:pPr>
            <a:r>
              <a:rPr b="0" lang="es-ES" sz="1400" spc="-1" strike="noStrike">
                <a:solidFill>
                  <a:srgbClr val="000000"/>
                </a:solidFill>
                <a:latin typeface="Cambria"/>
              </a:rPr>
              <a:t>Cuarto nivel</a:t>
            </a:r>
            <a:endParaRPr b="0" lang="en-US" sz="1400" spc="-1" strike="noStrike">
              <a:solidFill>
                <a:srgbClr val="000000"/>
              </a:solidFill>
              <a:latin typeface="Cambria"/>
            </a:endParaRPr>
          </a:p>
          <a:p>
            <a:pPr lvl="4" marL="1554480" indent="-228240">
              <a:lnSpc>
                <a:spcPct val="100000"/>
              </a:lnSpc>
              <a:spcBef>
                <a:spcPts val="799"/>
              </a:spcBef>
              <a:buClr>
                <a:srgbClr val="404040"/>
              </a:buClr>
              <a:buFont typeface="Arial"/>
              <a:buChar char="•"/>
            </a:pPr>
            <a:r>
              <a:rPr b="0" lang="es-ES" sz="1400" spc="-1" strike="noStrike">
                <a:solidFill>
                  <a:srgbClr val="000000"/>
                </a:solidFill>
                <a:latin typeface="Cambria"/>
              </a:rPr>
              <a:t>Quinto nivel</a:t>
            </a:r>
            <a:endParaRPr b="0" lang="en-US" sz="1400" spc="-1" strike="noStrike">
              <a:solidFill>
                <a:srgbClr val="000000"/>
              </a:solidFill>
              <a:latin typeface="Cambria"/>
            </a:endParaRPr>
          </a:p>
        </p:txBody>
      </p:sp>
      <p:sp>
        <p:nvSpPr>
          <p:cNvPr id="449" name="PlaceHolder 68"/>
          <p:cNvSpPr>
            <a:spLocks noGrp="1"/>
          </p:cNvSpPr>
          <p:nvPr>
            <p:ph type="dt"/>
          </p:nvPr>
        </p:nvSpPr>
        <p:spPr>
          <a:xfrm>
            <a:off x="8875800" y="6602040"/>
            <a:ext cx="959760" cy="237240"/>
          </a:xfrm>
          <a:prstGeom prst="rect">
            <a:avLst/>
          </a:prstGeom>
        </p:spPr>
        <p:txBody>
          <a:bodyPr anchor="ctr">
            <a:noAutofit/>
          </a:bodyPr>
          <a:p>
            <a:pPr algn="r">
              <a:lnSpc>
                <a:spcPct val="100000"/>
              </a:lnSpc>
            </a:pPr>
            <a:fld id="{E1C24B2E-09E7-4A55-A70C-587B7CD3DFD0}" type="datetime1">
              <a:rPr b="0" lang="en-US" sz="800" spc="-1" strike="noStrike">
                <a:solidFill>
                  <a:srgbClr val="000000"/>
                </a:solidFill>
                <a:latin typeface="Cambria"/>
              </a:rPr>
              <a:t>06/03/2022</a:t>
            </a:fld>
            <a:endParaRPr b="0" lang="en-US" sz="800" spc="-1" strike="noStrike">
              <a:latin typeface="Times New Roman"/>
            </a:endParaRPr>
          </a:p>
        </p:txBody>
      </p:sp>
      <p:sp>
        <p:nvSpPr>
          <p:cNvPr id="450" name="PlaceHolder 69"/>
          <p:cNvSpPr>
            <a:spLocks noGrp="1"/>
          </p:cNvSpPr>
          <p:nvPr>
            <p:ph type="ftr"/>
          </p:nvPr>
        </p:nvSpPr>
        <p:spPr>
          <a:xfrm>
            <a:off x="1522440" y="6602040"/>
            <a:ext cx="6978240" cy="237240"/>
          </a:xfrm>
          <a:prstGeom prst="rect">
            <a:avLst/>
          </a:prstGeom>
        </p:spPr>
        <p:txBody>
          <a:bodyPr anchor="ctr">
            <a:noAutofit/>
          </a:bodyPr>
          <a:p>
            <a:endParaRPr b="0" lang="en-US" sz="2400" spc="-1" strike="noStrike">
              <a:latin typeface="Times New Roman"/>
            </a:endParaRPr>
          </a:p>
        </p:txBody>
      </p:sp>
      <p:sp>
        <p:nvSpPr>
          <p:cNvPr id="451" name="PlaceHolder 70"/>
          <p:cNvSpPr>
            <a:spLocks noGrp="1"/>
          </p:cNvSpPr>
          <p:nvPr>
            <p:ph type="sldNum"/>
          </p:nvPr>
        </p:nvSpPr>
        <p:spPr>
          <a:xfrm>
            <a:off x="10023480" y="6602040"/>
            <a:ext cx="639720" cy="237240"/>
          </a:xfrm>
          <a:prstGeom prst="rect">
            <a:avLst/>
          </a:prstGeom>
        </p:spPr>
        <p:txBody>
          <a:bodyPr anchor="ctr">
            <a:noAutofit/>
          </a:bodyPr>
          <a:p>
            <a:pPr algn="r">
              <a:lnSpc>
                <a:spcPct val="100000"/>
              </a:lnSpc>
            </a:pPr>
            <a:fld id="{2D67D063-399E-4433-B160-D8E8DBB79D1D}" type="slidenum">
              <a:rPr b="0" lang="en-US" sz="800" spc="-1" strike="noStrike">
                <a:solidFill>
                  <a:srgbClr val="000000"/>
                </a:solidFill>
                <a:latin typeface="Cambria"/>
              </a:rPr>
              <a:t>&lt;number&gt;</a:t>
            </a:fld>
            <a:endParaRPr b="0" lang="en-US" sz="800" spc="-1" strike="noStrike">
              <a:latin typeface="Times New Roman"/>
            </a:endParaRPr>
          </a:p>
        </p:txBody>
      </p:sp>
      <p:sp>
        <p:nvSpPr>
          <p:cNvPr id="452" name="PlaceHolder 71"/>
          <p:cNvSpPr>
            <a:spLocks noGrp="1"/>
          </p:cNvSpPr>
          <p:nvPr>
            <p:ph type="title"/>
          </p:nvPr>
        </p:nvSpPr>
        <p:spPr>
          <a:xfrm>
            <a:off x="1523880" y="78840"/>
            <a:ext cx="9133200" cy="1233000"/>
          </a:xfrm>
          <a:prstGeom prst="rect">
            <a:avLst/>
          </a:prstGeom>
        </p:spPr>
        <p:txBody>
          <a:bodyPr anchor="b">
            <a:noAutofit/>
          </a:bodyPr>
          <a:p>
            <a:pPr>
              <a:lnSpc>
                <a:spcPct val="90000"/>
              </a:lnSpc>
              <a:tabLst>
                <a:tab algn="l" pos="0"/>
              </a:tabLst>
            </a:pPr>
            <a:r>
              <a:rPr b="0" lang="es-ES" sz="3400" spc="-1" strike="noStrike">
                <a:solidFill>
                  <a:srgbClr val="000000"/>
                </a:solidFill>
                <a:latin typeface="Cambria"/>
              </a:rPr>
              <a:t>Haga clic para modificar el estilo de título del patrón</a:t>
            </a:r>
            <a:endParaRPr b="0" lang="en-US" sz="3400" spc="-1" strike="noStrike">
              <a:solidFill>
                <a:srgbClr val="000000"/>
              </a:solidFill>
              <a:latin typeface="Cambri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f5fd"/>
            </a:gs>
            <a:gs pos="100000">
              <a:srgbClr val="ffffff"/>
            </a:gs>
          </a:gsLst>
          <a:lin ang="5400000"/>
        </a:gradFill>
      </p:bgPr>
    </p:bg>
    <p:spTree>
      <p:nvGrpSpPr>
        <p:cNvPr id="1" name=""/>
        <p:cNvGrpSpPr/>
        <p:nvPr/>
      </p:nvGrpSpPr>
      <p:grpSpPr>
        <a:xfrm>
          <a:off x="0" y="0"/>
          <a:ext cx="0" cy="0"/>
          <a:chOff x="0" y="0"/>
          <a:chExt cx="0" cy="0"/>
        </a:xfrm>
      </p:grpSpPr>
      <p:sp>
        <p:nvSpPr>
          <p:cNvPr id="489" name="CustomShape 1"/>
          <p:cNvSpPr/>
          <p:nvPr/>
        </p:nvSpPr>
        <p:spPr>
          <a:xfrm>
            <a:off x="8761320" y="5521680"/>
            <a:ext cx="3428280" cy="1335960"/>
          </a:xfrm>
          <a:custGeom>
            <a:avLst/>
            <a:gdLst/>
            <a:ah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fillRef idx="0"/>
          <a:effectRef idx="0"/>
          <a:fontRef idx="minor"/>
        </p:style>
      </p:sp>
      <p:sp>
        <p:nvSpPr>
          <p:cNvPr id="490" name="CustomShape 2"/>
          <p:cNvSpPr/>
          <p:nvPr/>
        </p:nvSpPr>
        <p:spPr>
          <a:xfrm>
            <a:off x="0" y="5652000"/>
            <a:ext cx="11414880" cy="1205640"/>
          </a:xfrm>
          <a:custGeom>
            <a:avLst/>
            <a:gdLst/>
            <a:ah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fillRef idx="0"/>
          <a:effectRef idx="0"/>
          <a:fontRef idx="minor"/>
        </p:style>
      </p:sp>
      <p:sp>
        <p:nvSpPr>
          <p:cNvPr id="491" name="CustomShape 3"/>
          <p:cNvSpPr/>
          <p:nvPr/>
        </p:nvSpPr>
        <p:spPr>
          <a:xfrm>
            <a:off x="-13680" y="5865120"/>
            <a:ext cx="11414880" cy="1004040"/>
          </a:xfrm>
          <a:custGeom>
            <a:avLst/>
            <a:gdLst/>
            <a:ah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fillRef idx="0"/>
          <a:effectRef idx="0"/>
          <a:fontRef idx="minor"/>
        </p:style>
      </p:sp>
      <p:grpSp>
        <p:nvGrpSpPr>
          <p:cNvPr id="492" name="Group 4"/>
          <p:cNvGrpSpPr/>
          <p:nvPr/>
        </p:nvGrpSpPr>
        <p:grpSpPr>
          <a:xfrm>
            <a:off x="11647800" y="947520"/>
            <a:ext cx="426240" cy="400320"/>
            <a:chOff x="11647800" y="947520"/>
            <a:chExt cx="426240" cy="400320"/>
          </a:xfrm>
        </p:grpSpPr>
        <p:sp>
          <p:nvSpPr>
            <p:cNvPr id="493" name="CustomShape 5"/>
            <p:cNvSpPr/>
            <p:nvPr/>
          </p:nvSpPr>
          <p:spPr>
            <a:xfrm>
              <a:off x="11993760" y="960120"/>
              <a:ext cx="80280" cy="112320"/>
            </a:xfrm>
            <a:custGeom>
              <a:avLst/>
              <a:gdLst/>
              <a:ah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fillRef idx="0"/>
            <a:effectRef idx="0"/>
            <a:fontRef idx="minor"/>
          </p:style>
        </p:sp>
        <p:sp>
          <p:nvSpPr>
            <p:cNvPr id="494" name="CustomShape 6"/>
            <p:cNvSpPr/>
            <p:nvPr/>
          </p:nvSpPr>
          <p:spPr>
            <a:xfrm>
              <a:off x="11647800" y="947520"/>
              <a:ext cx="426240" cy="400320"/>
            </a:xfrm>
            <a:custGeom>
              <a:avLst/>
              <a:gdLst/>
              <a:ah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fillRef idx="0"/>
            <a:effectRef idx="0"/>
            <a:fontRef idx="minor"/>
          </p:style>
        </p:sp>
        <p:sp>
          <p:nvSpPr>
            <p:cNvPr id="495" name="CustomShape 7"/>
            <p:cNvSpPr/>
            <p:nvPr/>
          </p:nvSpPr>
          <p:spPr>
            <a:xfrm>
              <a:off x="11688840" y="947520"/>
              <a:ext cx="375840" cy="378720"/>
            </a:xfrm>
            <a:custGeom>
              <a:avLst/>
              <a:gdLst/>
              <a:ah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fillRef idx="0"/>
            <a:effectRef idx="0"/>
            <a:fontRef idx="minor"/>
          </p:style>
        </p:sp>
        <p:sp>
          <p:nvSpPr>
            <p:cNvPr id="496" name="CustomShape 8"/>
            <p:cNvSpPr/>
            <p:nvPr/>
          </p:nvSpPr>
          <p:spPr>
            <a:xfrm>
              <a:off x="11787120" y="1067400"/>
              <a:ext cx="213480" cy="119520"/>
            </a:xfrm>
            <a:custGeom>
              <a:avLst/>
              <a:gdLst/>
              <a:ah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fillRef idx="0"/>
            <a:effectRef idx="0"/>
            <a:fontRef idx="minor"/>
          </p:style>
        </p:sp>
        <p:sp>
          <p:nvSpPr>
            <p:cNvPr id="497" name="CustomShape 9"/>
            <p:cNvSpPr/>
            <p:nvPr/>
          </p:nvSpPr>
          <p:spPr>
            <a:xfrm>
              <a:off x="11925720" y="1117080"/>
              <a:ext cx="60480" cy="155520"/>
            </a:xfrm>
            <a:custGeom>
              <a:avLst/>
              <a:gdLst/>
              <a:ah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fillRef idx="0"/>
            <a:effectRef idx="0"/>
            <a:fontRef idx="minor"/>
          </p:style>
        </p:sp>
        <p:sp>
          <p:nvSpPr>
            <p:cNvPr id="498" name="CustomShape 10"/>
            <p:cNvSpPr/>
            <p:nvPr/>
          </p:nvSpPr>
          <p:spPr>
            <a:xfrm>
              <a:off x="12006000" y="1094400"/>
              <a:ext cx="38880" cy="92520"/>
            </a:xfrm>
            <a:custGeom>
              <a:avLst/>
              <a:gdLst/>
              <a:ah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fillRef idx="0"/>
            <a:effectRef idx="0"/>
            <a:fontRef idx="minor"/>
          </p:style>
        </p:sp>
        <p:sp>
          <p:nvSpPr>
            <p:cNvPr id="499" name="CustomShape 11"/>
            <p:cNvSpPr/>
            <p:nvPr/>
          </p:nvSpPr>
          <p:spPr>
            <a:xfrm>
              <a:off x="11930760" y="990000"/>
              <a:ext cx="55440" cy="80280"/>
            </a:xfrm>
            <a:custGeom>
              <a:avLst/>
              <a:gdLst/>
              <a:ah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fillRef idx="0"/>
            <a:effectRef idx="0"/>
            <a:fontRef idx="minor"/>
          </p:style>
        </p:sp>
        <p:sp>
          <p:nvSpPr>
            <p:cNvPr id="500" name="CustomShape 12"/>
            <p:cNvSpPr/>
            <p:nvPr/>
          </p:nvSpPr>
          <p:spPr>
            <a:xfrm>
              <a:off x="11810880" y="1018800"/>
              <a:ext cx="144360" cy="70920"/>
            </a:xfrm>
            <a:custGeom>
              <a:avLst/>
              <a:gdLst/>
              <a:ah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fillRef idx="0"/>
            <a:effectRef idx="0"/>
            <a:fontRef idx="minor"/>
          </p:style>
        </p:sp>
      </p:grpSp>
      <p:grpSp>
        <p:nvGrpSpPr>
          <p:cNvPr id="501" name="Group 13"/>
          <p:cNvGrpSpPr/>
          <p:nvPr/>
        </p:nvGrpSpPr>
        <p:grpSpPr>
          <a:xfrm>
            <a:off x="11309040" y="6212160"/>
            <a:ext cx="875160" cy="645480"/>
            <a:chOff x="11309040" y="6212160"/>
            <a:chExt cx="875160" cy="645480"/>
          </a:xfrm>
        </p:grpSpPr>
        <p:sp>
          <p:nvSpPr>
            <p:cNvPr id="502" name="CustomShape 14"/>
            <p:cNvSpPr/>
            <p:nvPr/>
          </p:nvSpPr>
          <p:spPr>
            <a:xfrm>
              <a:off x="11309040" y="6212160"/>
              <a:ext cx="875160" cy="645480"/>
            </a:xfrm>
            <a:custGeom>
              <a:avLst/>
              <a:gdLst/>
              <a:ah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fillRef idx="0"/>
            <a:effectRef idx="0"/>
            <a:fontRef idx="minor"/>
          </p:style>
        </p:sp>
        <p:sp>
          <p:nvSpPr>
            <p:cNvPr id="503" name="CustomShape 15"/>
            <p:cNvSpPr/>
            <p:nvPr/>
          </p:nvSpPr>
          <p:spPr>
            <a:xfrm>
              <a:off x="11401560" y="6301800"/>
              <a:ext cx="782640" cy="555840"/>
            </a:xfrm>
            <a:custGeom>
              <a:avLst/>
              <a:gdLst/>
              <a:ah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fillRef idx="0"/>
            <a:effectRef idx="0"/>
            <a:fontRef idx="minor"/>
          </p:style>
        </p:sp>
        <p:sp>
          <p:nvSpPr>
            <p:cNvPr id="504" name="CustomShape 16"/>
            <p:cNvSpPr/>
            <p:nvPr/>
          </p:nvSpPr>
          <p:spPr>
            <a:xfrm>
              <a:off x="11630880" y="6687360"/>
              <a:ext cx="552960" cy="108360"/>
            </a:xfrm>
            <a:custGeom>
              <a:avLst/>
              <a:gdLst/>
              <a:ah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fillRef idx="0"/>
            <a:effectRef idx="0"/>
            <a:fontRef idx="minor"/>
          </p:style>
        </p:sp>
        <p:sp>
          <p:nvSpPr>
            <p:cNvPr id="505" name="CustomShape 17"/>
            <p:cNvSpPr/>
            <p:nvPr/>
          </p:nvSpPr>
          <p:spPr>
            <a:xfrm>
              <a:off x="12039120" y="6764040"/>
              <a:ext cx="60480" cy="93600"/>
            </a:xfrm>
            <a:custGeom>
              <a:avLst/>
              <a:gdLst/>
              <a:ah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fillRef idx="0"/>
            <a:effectRef idx="0"/>
            <a:fontRef idx="minor"/>
          </p:style>
        </p:sp>
        <p:sp>
          <p:nvSpPr>
            <p:cNvPr id="506" name="CustomShape 18"/>
            <p:cNvSpPr/>
            <p:nvPr/>
          </p:nvSpPr>
          <p:spPr>
            <a:xfrm>
              <a:off x="12170160" y="6446160"/>
              <a:ext cx="13680" cy="46080"/>
            </a:xfrm>
            <a:custGeom>
              <a:avLst/>
              <a:gdLst/>
              <a:ah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fillRef idx="0"/>
            <a:effectRef idx="0"/>
            <a:fontRef idx="minor"/>
          </p:style>
        </p:sp>
        <p:sp>
          <p:nvSpPr>
            <p:cNvPr id="507" name="CustomShape 19"/>
            <p:cNvSpPr/>
            <p:nvPr/>
          </p:nvSpPr>
          <p:spPr>
            <a:xfrm>
              <a:off x="11881440" y="6365160"/>
              <a:ext cx="228960" cy="328320"/>
            </a:xfrm>
            <a:custGeom>
              <a:avLst/>
              <a:gdLst/>
              <a:ah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fillRef idx="0"/>
            <a:effectRef idx="0"/>
            <a:fontRef idx="minor"/>
          </p:style>
        </p:sp>
      </p:grpSp>
      <p:grpSp>
        <p:nvGrpSpPr>
          <p:cNvPr id="508" name="Group 20"/>
          <p:cNvGrpSpPr/>
          <p:nvPr/>
        </p:nvGrpSpPr>
        <p:grpSpPr>
          <a:xfrm>
            <a:off x="2520" y="2873880"/>
            <a:ext cx="596880" cy="789120"/>
            <a:chOff x="2520" y="2873880"/>
            <a:chExt cx="596880" cy="789120"/>
          </a:xfrm>
        </p:grpSpPr>
        <p:sp>
          <p:nvSpPr>
            <p:cNvPr id="509" name="CustomShape 21"/>
            <p:cNvSpPr/>
            <p:nvPr/>
          </p:nvSpPr>
          <p:spPr>
            <a:xfrm>
              <a:off x="2520" y="2873880"/>
              <a:ext cx="596880" cy="789120"/>
            </a:xfrm>
            <a:custGeom>
              <a:avLst/>
              <a:gdLst/>
              <a:ah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fillRef idx="0"/>
            <a:effectRef idx="0"/>
            <a:fontRef idx="minor"/>
          </p:style>
        </p:sp>
        <p:sp>
          <p:nvSpPr>
            <p:cNvPr id="510" name="CustomShape 22"/>
            <p:cNvSpPr/>
            <p:nvPr/>
          </p:nvSpPr>
          <p:spPr>
            <a:xfrm>
              <a:off x="2520" y="2927880"/>
              <a:ext cx="540720" cy="689760"/>
            </a:xfrm>
            <a:custGeom>
              <a:avLst/>
              <a:gdLst/>
              <a:ah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fillRef idx="0"/>
            <a:effectRef idx="0"/>
            <a:fontRef idx="minor"/>
          </p:style>
        </p:sp>
        <p:sp>
          <p:nvSpPr>
            <p:cNvPr id="511" name="CustomShape 23"/>
            <p:cNvSpPr/>
            <p:nvPr/>
          </p:nvSpPr>
          <p:spPr>
            <a:xfrm>
              <a:off x="45360" y="3138840"/>
              <a:ext cx="336600" cy="292680"/>
            </a:xfrm>
            <a:custGeom>
              <a:avLst/>
              <a:gdLst/>
              <a:ah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fillRef idx="0"/>
            <a:effectRef idx="0"/>
            <a:fontRef idx="minor"/>
          </p:style>
        </p:sp>
        <p:sp>
          <p:nvSpPr>
            <p:cNvPr id="512" name="CustomShape 24"/>
            <p:cNvSpPr/>
            <p:nvPr/>
          </p:nvSpPr>
          <p:spPr>
            <a:xfrm>
              <a:off x="30600" y="3039840"/>
              <a:ext cx="73800" cy="289800"/>
            </a:xfrm>
            <a:custGeom>
              <a:avLst/>
              <a:gdLst/>
              <a:ah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fillRef idx="0"/>
            <a:effectRef idx="0"/>
            <a:fontRef idx="minor"/>
          </p:style>
        </p:sp>
        <p:sp>
          <p:nvSpPr>
            <p:cNvPr id="513" name="CustomShape 25"/>
            <p:cNvSpPr/>
            <p:nvPr/>
          </p:nvSpPr>
          <p:spPr>
            <a:xfrm>
              <a:off x="2520" y="3368160"/>
              <a:ext cx="30600" cy="27720"/>
            </a:xfrm>
            <a:custGeom>
              <a:avLst/>
              <a:gdLst/>
              <a:ah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fillRef idx="0"/>
            <a:effectRef idx="0"/>
            <a:fontRef idx="minor"/>
          </p:style>
        </p:sp>
        <p:sp>
          <p:nvSpPr>
            <p:cNvPr id="514" name="CustomShape 26"/>
            <p:cNvSpPr/>
            <p:nvPr/>
          </p:nvSpPr>
          <p:spPr>
            <a:xfrm>
              <a:off x="115560" y="3373200"/>
              <a:ext cx="285840" cy="81720"/>
            </a:xfrm>
            <a:custGeom>
              <a:avLst/>
              <a:gdLst/>
              <a:ah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fillRef idx="0"/>
            <a:effectRef idx="0"/>
            <a:fontRef idx="minor"/>
          </p:style>
        </p:sp>
        <p:sp>
          <p:nvSpPr>
            <p:cNvPr id="515" name="CustomShape 27"/>
            <p:cNvSpPr/>
            <p:nvPr/>
          </p:nvSpPr>
          <p:spPr>
            <a:xfrm>
              <a:off x="54360" y="3417120"/>
              <a:ext cx="190800" cy="146520"/>
            </a:xfrm>
            <a:custGeom>
              <a:avLst/>
              <a:gdLst/>
              <a:ah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fillRef idx="0"/>
            <a:effectRef idx="0"/>
            <a:fontRef idx="minor"/>
          </p:style>
        </p:sp>
      </p:grpSp>
      <p:grpSp>
        <p:nvGrpSpPr>
          <p:cNvPr id="516" name="Group 28"/>
          <p:cNvGrpSpPr/>
          <p:nvPr/>
        </p:nvGrpSpPr>
        <p:grpSpPr>
          <a:xfrm>
            <a:off x="139680" y="-12960"/>
            <a:ext cx="1382400" cy="803880"/>
            <a:chOff x="139680" y="-12960"/>
            <a:chExt cx="1382400" cy="803880"/>
          </a:xfrm>
        </p:grpSpPr>
        <p:sp>
          <p:nvSpPr>
            <p:cNvPr id="517" name="CustomShape 29"/>
            <p:cNvSpPr/>
            <p:nvPr/>
          </p:nvSpPr>
          <p:spPr>
            <a:xfrm>
              <a:off x="139680" y="-12960"/>
              <a:ext cx="366840" cy="243360"/>
            </a:xfrm>
            <a:custGeom>
              <a:avLst/>
              <a:gdLst/>
              <a:ah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fillRef idx="0"/>
            <a:effectRef idx="0"/>
            <a:fontRef idx="minor"/>
          </p:style>
        </p:sp>
        <p:sp>
          <p:nvSpPr>
            <p:cNvPr id="518" name="CustomShape 30"/>
            <p:cNvSpPr/>
            <p:nvPr/>
          </p:nvSpPr>
          <p:spPr>
            <a:xfrm>
              <a:off x="341280" y="-3240"/>
              <a:ext cx="1180800" cy="794160"/>
            </a:xfrm>
            <a:custGeom>
              <a:avLst/>
              <a:gdLst/>
              <a:ah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fillRef idx="0"/>
            <a:effectRef idx="0"/>
            <a:fontRef idx="minor"/>
          </p:style>
        </p:sp>
        <p:sp>
          <p:nvSpPr>
            <p:cNvPr id="519" name="CustomShape 31"/>
            <p:cNvSpPr/>
            <p:nvPr/>
          </p:nvSpPr>
          <p:spPr>
            <a:xfrm>
              <a:off x="341280" y="-3240"/>
              <a:ext cx="1085400" cy="733680"/>
            </a:xfrm>
            <a:custGeom>
              <a:avLst/>
              <a:gdLst/>
              <a:ah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fillRef idx="0"/>
            <a:effectRef idx="0"/>
            <a:fontRef idx="minor"/>
          </p:style>
        </p:sp>
        <p:sp>
          <p:nvSpPr>
            <p:cNvPr id="520" name="CustomShape 32"/>
            <p:cNvSpPr/>
            <p:nvPr/>
          </p:nvSpPr>
          <p:spPr>
            <a:xfrm>
              <a:off x="487080" y="29160"/>
              <a:ext cx="697320" cy="315000"/>
            </a:xfrm>
            <a:custGeom>
              <a:avLst/>
              <a:gdLst/>
              <a:ah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fillRef idx="0"/>
            <a:effectRef idx="0"/>
            <a:fontRef idx="minor"/>
          </p:style>
        </p:sp>
        <p:sp>
          <p:nvSpPr>
            <p:cNvPr id="521" name="CustomShape 33"/>
            <p:cNvSpPr/>
            <p:nvPr/>
          </p:nvSpPr>
          <p:spPr>
            <a:xfrm>
              <a:off x="659160" y="-3240"/>
              <a:ext cx="99000" cy="78120"/>
            </a:xfrm>
            <a:custGeom>
              <a:avLst/>
              <a:gdLst/>
              <a:ah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fillRef idx="0"/>
            <a:effectRef idx="0"/>
            <a:fontRef idx="minor"/>
          </p:style>
        </p:sp>
        <p:sp>
          <p:nvSpPr>
            <p:cNvPr id="522" name="CustomShape 34"/>
            <p:cNvSpPr/>
            <p:nvPr/>
          </p:nvSpPr>
          <p:spPr>
            <a:xfrm>
              <a:off x="530280" y="-3240"/>
              <a:ext cx="12240" cy="38880"/>
            </a:xfrm>
            <a:custGeom>
              <a:avLst/>
              <a:gdLst/>
              <a:ah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fillRef idx="0"/>
            <a:effectRef idx="0"/>
            <a:fontRef idx="minor"/>
          </p:style>
        </p:sp>
        <p:sp>
          <p:nvSpPr>
            <p:cNvPr id="523" name="CustomShape 35"/>
            <p:cNvSpPr/>
            <p:nvPr/>
          </p:nvSpPr>
          <p:spPr>
            <a:xfrm>
              <a:off x="447840" y="125640"/>
              <a:ext cx="75240" cy="293760"/>
            </a:xfrm>
            <a:custGeom>
              <a:avLst/>
              <a:gdLst/>
              <a:ah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fillRef idx="0"/>
            <a:effectRef idx="0"/>
            <a:fontRef idx="minor"/>
          </p:style>
        </p:sp>
        <p:sp>
          <p:nvSpPr>
            <p:cNvPr id="524" name="CustomShape 36"/>
            <p:cNvSpPr/>
            <p:nvPr/>
          </p:nvSpPr>
          <p:spPr>
            <a:xfrm>
              <a:off x="569520" y="155160"/>
              <a:ext cx="194400" cy="475920"/>
            </a:xfrm>
            <a:custGeom>
              <a:avLst/>
              <a:gdLst/>
              <a:ah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fillRef idx="0"/>
            <a:effectRef idx="0"/>
            <a:fontRef idx="minor"/>
          </p:style>
        </p:sp>
      </p:grpSp>
      <p:grpSp>
        <p:nvGrpSpPr>
          <p:cNvPr id="525" name="Group 37"/>
          <p:cNvGrpSpPr/>
          <p:nvPr/>
        </p:nvGrpSpPr>
        <p:grpSpPr>
          <a:xfrm>
            <a:off x="0" y="5007600"/>
            <a:ext cx="687600" cy="1147320"/>
            <a:chOff x="0" y="5007600"/>
            <a:chExt cx="687600" cy="1147320"/>
          </a:xfrm>
        </p:grpSpPr>
        <p:sp>
          <p:nvSpPr>
            <p:cNvPr id="526" name="CustomShape 38"/>
            <p:cNvSpPr/>
            <p:nvPr/>
          </p:nvSpPr>
          <p:spPr>
            <a:xfrm>
              <a:off x="0" y="5007600"/>
              <a:ext cx="687600" cy="1064880"/>
            </a:xfrm>
            <a:custGeom>
              <a:avLst/>
              <a:gdLst/>
              <a:ah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fillRef idx="0"/>
            <a:effectRef idx="0"/>
            <a:fontRef idx="minor"/>
          </p:style>
        </p:sp>
        <p:sp>
          <p:nvSpPr>
            <p:cNvPr id="527" name="CustomShape 39"/>
            <p:cNvSpPr/>
            <p:nvPr/>
          </p:nvSpPr>
          <p:spPr>
            <a:xfrm>
              <a:off x="0" y="5082840"/>
              <a:ext cx="618120" cy="886320"/>
            </a:xfrm>
            <a:custGeom>
              <a:avLst/>
              <a:gdLst/>
              <a:ah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fillRef idx="0"/>
            <a:effectRef idx="0"/>
            <a:fontRef idx="minor"/>
          </p:style>
        </p:sp>
        <p:sp>
          <p:nvSpPr>
            <p:cNvPr id="528" name="CustomShape 40"/>
            <p:cNvSpPr/>
            <p:nvPr/>
          </p:nvSpPr>
          <p:spPr>
            <a:xfrm>
              <a:off x="59760" y="5316120"/>
              <a:ext cx="203760" cy="553680"/>
            </a:xfrm>
            <a:custGeom>
              <a:avLst/>
              <a:gdLst/>
              <a:ah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fillRef idx="0"/>
            <a:effectRef idx="0"/>
            <a:fontRef idx="minor"/>
          </p:style>
        </p:sp>
        <p:sp>
          <p:nvSpPr>
            <p:cNvPr id="529" name="CustomShape 41"/>
            <p:cNvSpPr/>
            <p:nvPr/>
          </p:nvSpPr>
          <p:spPr>
            <a:xfrm>
              <a:off x="162360" y="5610960"/>
              <a:ext cx="351720" cy="187920"/>
            </a:xfrm>
            <a:custGeom>
              <a:avLst/>
              <a:gdLst/>
              <a:ah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fillRef idx="0"/>
            <a:effectRef idx="0"/>
            <a:fontRef idx="minor"/>
          </p:style>
        </p:sp>
        <p:sp>
          <p:nvSpPr>
            <p:cNvPr id="530" name="CustomShape 42"/>
            <p:cNvSpPr/>
            <p:nvPr/>
          </p:nvSpPr>
          <p:spPr>
            <a:xfrm>
              <a:off x="110520" y="5865480"/>
              <a:ext cx="232920" cy="56160"/>
            </a:xfrm>
            <a:custGeom>
              <a:avLst/>
              <a:gdLst/>
              <a:ah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fillRef idx="0"/>
            <a:effectRef idx="0"/>
            <a:fontRef idx="minor"/>
          </p:style>
        </p:sp>
        <p:sp>
          <p:nvSpPr>
            <p:cNvPr id="531" name="CustomShape 43"/>
            <p:cNvSpPr/>
            <p:nvPr/>
          </p:nvSpPr>
          <p:spPr>
            <a:xfrm>
              <a:off x="0" y="5666040"/>
              <a:ext cx="93240" cy="88560"/>
            </a:xfrm>
            <a:custGeom>
              <a:avLst/>
              <a:gdLst/>
              <a:ah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fillRef idx="0"/>
            <a:effectRef idx="0"/>
            <a:fontRef idx="minor"/>
          </p:style>
        </p:sp>
        <p:sp>
          <p:nvSpPr>
            <p:cNvPr id="532" name="CustomShape 44"/>
            <p:cNvSpPr/>
            <p:nvPr/>
          </p:nvSpPr>
          <p:spPr>
            <a:xfrm>
              <a:off x="0" y="5825160"/>
              <a:ext cx="73080" cy="25560"/>
            </a:xfrm>
            <a:custGeom>
              <a:avLst/>
              <a:gdLst/>
              <a:ah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fillRef idx="0"/>
            <a:effectRef idx="0"/>
            <a:fontRef idx="minor"/>
          </p:style>
        </p:sp>
        <p:sp>
          <p:nvSpPr>
            <p:cNvPr id="533" name="CustomShape 45"/>
            <p:cNvSpPr/>
            <p:nvPr/>
          </p:nvSpPr>
          <p:spPr>
            <a:xfrm>
              <a:off x="1440" y="5938920"/>
              <a:ext cx="127080" cy="216000"/>
            </a:xfrm>
            <a:custGeom>
              <a:avLst/>
              <a:gdLst/>
              <a:ah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fillRef idx="0"/>
            <a:effectRef idx="0"/>
            <a:fontRef idx="minor"/>
          </p:style>
        </p:sp>
      </p:grpSp>
      <p:grpSp>
        <p:nvGrpSpPr>
          <p:cNvPr id="534" name="Group 46"/>
          <p:cNvGrpSpPr/>
          <p:nvPr/>
        </p:nvGrpSpPr>
        <p:grpSpPr>
          <a:xfrm>
            <a:off x="11003040" y="-6840"/>
            <a:ext cx="929160" cy="946800"/>
            <a:chOff x="11003040" y="-6840"/>
            <a:chExt cx="929160" cy="946800"/>
          </a:xfrm>
        </p:grpSpPr>
        <p:sp>
          <p:nvSpPr>
            <p:cNvPr id="535" name="CustomShape 47"/>
            <p:cNvSpPr/>
            <p:nvPr/>
          </p:nvSpPr>
          <p:spPr>
            <a:xfrm rot="19948200">
              <a:off x="11130120" y="108360"/>
              <a:ext cx="674640" cy="716040"/>
            </a:xfrm>
            <a:custGeom>
              <a:avLst/>
              <a:gdLst/>
              <a:ah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fillRef idx="0"/>
            <a:effectRef idx="0"/>
            <a:fontRef idx="minor"/>
          </p:style>
        </p:sp>
        <p:sp>
          <p:nvSpPr>
            <p:cNvPr id="536" name="CustomShape 48"/>
            <p:cNvSpPr/>
            <p:nvPr/>
          </p:nvSpPr>
          <p:spPr>
            <a:xfrm rot="19948200">
              <a:off x="11175480" y="151560"/>
              <a:ext cx="572040" cy="580680"/>
            </a:xfrm>
            <a:custGeom>
              <a:avLst/>
              <a:gdLst/>
              <a:ah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fillRef idx="0"/>
            <a:effectRef idx="0"/>
            <a:fontRef idx="minor"/>
          </p:style>
        </p:sp>
        <p:sp>
          <p:nvSpPr>
            <p:cNvPr id="537" name="CustomShape 49"/>
            <p:cNvSpPr/>
            <p:nvPr/>
          </p:nvSpPr>
          <p:spPr>
            <a:xfrm rot="19948200">
              <a:off x="11430720" y="305280"/>
              <a:ext cx="94320" cy="403200"/>
            </a:xfrm>
            <a:custGeom>
              <a:avLst/>
              <a:gdLst/>
              <a:ah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fillRef idx="0"/>
            <a:effectRef idx="0"/>
            <a:fontRef idx="minor"/>
          </p:style>
        </p:sp>
        <p:sp>
          <p:nvSpPr>
            <p:cNvPr id="538" name="CustomShape 50"/>
            <p:cNvSpPr/>
            <p:nvPr/>
          </p:nvSpPr>
          <p:spPr>
            <a:xfrm rot="19948200">
              <a:off x="11298960" y="471600"/>
              <a:ext cx="183600" cy="195840"/>
            </a:xfrm>
            <a:custGeom>
              <a:avLst/>
              <a:gdLst/>
              <a:ah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fillRef idx="0"/>
            <a:effectRef idx="0"/>
            <a:fontRef idx="minor"/>
          </p:style>
        </p:sp>
        <p:sp>
          <p:nvSpPr>
            <p:cNvPr id="539" name="CustomShape 51"/>
            <p:cNvSpPr/>
            <p:nvPr/>
          </p:nvSpPr>
          <p:spPr>
            <a:xfrm rot="19948200">
              <a:off x="11405520" y="681840"/>
              <a:ext cx="160200" cy="54720"/>
            </a:xfrm>
            <a:custGeom>
              <a:avLst/>
              <a:gdLst/>
              <a:ah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fillRef idx="0"/>
            <a:effectRef idx="0"/>
            <a:fontRef idx="minor"/>
          </p:style>
        </p:sp>
        <p:sp>
          <p:nvSpPr>
            <p:cNvPr id="540" name="CustomShape 52"/>
            <p:cNvSpPr/>
            <p:nvPr/>
          </p:nvSpPr>
          <p:spPr>
            <a:xfrm rot="19948200">
              <a:off x="11518560" y="410040"/>
              <a:ext cx="223920" cy="150480"/>
            </a:xfrm>
            <a:custGeom>
              <a:avLst/>
              <a:gdLst/>
              <a:ah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fillRef idx="0"/>
            <a:effectRef idx="0"/>
            <a:fontRef idx="minor"/>
          </p:style>
        </p:sp>
        <p:sp>
          <p:nvSpPr>
            <p:cNvPr id="541" name="CustomShape 53"/>
            <p:cNvSpPr/>
            <p:nvPr/>
          </p:nvSpPr>
          <p:spPr>
            <a:xfrm rot="19948200">
              <a:off x="11570760" y="576000"/>
              <a:ext cx="216000" cy="68040"/>
            </a:xfrm>
            <a:custGeom>
              <a:avLst/>
              <a:gdLst/>
              <a:ah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fillRef idx="0"/>
            <a:effectRef idx="0"/>
            <a:fontRef idx="minor"/>
          </p:style>
        </p:sp>
        <p:sp>
          <p:nvSpPr>
            <p:cNvPr id="542" name="CustomShape 54"/>
            <p:cNvSpPr/>
            <p:nvPr/>
          </p:nvSpPr>
          <p:spPr>
            <a:xfrm rot="19948200">
              <a:off x="11531160" y="724680"/>
              <a:ext cx="108000" cy="138240"/>
            </a:xfrm>
            <a:custGeom>
              <a:avLst/>
              <a:gdLst/>
              <a:ah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fillRef idx="0"/>
            <a:effectRef idx="0"/>
            <a:fontRef idx="minor"/>
          </p:style>
        </p:sp>
      </p:grpSp>
      <p:grpSp>
        <p:nvGrpSpPr>
          <p:cNvPr id="543" name="Group 55"/>
          <p:cNvGrpSpPr/>
          <p:nvPr/>
        </p:nvGrpSpPr>
        <p:grpSpPr>
          <a:xfrm>
            <a:off x="10782360" y="2958840"/>
            <a:ext cx="1027800" cy="1140120"/>
            <a:chOff x="10782360" y="2958840"/>
            <a:chExt cx="1027800" cy="1140120"/>
          </a:xfrm>
        </p:grpSpPr>
        <p:sp>
          <p:nvSpPr>
            <p:cNvPr id="544" name="CustomShape 56"/>
            <p:cNvSpPr/>
            <p:nvPr/>
          </p:nvSpPr>
          <p:spPr>
            <a:xfrm flipH="1">
              <a:off x="11102040" y="3790080"/>
              <a:ext cx="201960" cy="308880"/>
            </a:xfrm>
            <a:custGeom>
              <a:avLst/>
              <a:gdLst/>
              <a:ah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fillRef idx="0"/>
            <a:effectRef idx="0"/>
            <a:fontRef idx="minor"/>
          </p:style>
        </p:sp>
        <p:sp>
          <p:nvSpPr>
            <p:cNvPr id="545" name="CustomShape 57"/>
            <p:cNvSpPr/>
            <p:nvPr/>
          </p:nvSpPr>
          <p:spPr>
            <a:xfrm flipH="1">
              <a:off x="10782000" y="2958840"/>
              <a:ext cx="1027800" cy="975600"/>
            </a:xfrm>
            <a:custGeom>
              <a:avLst/>
              <a:gdLst/>
              <a:ah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fillRef idx="0"/>
            <a:effectRef idx="0"/>
            <a:fontRef idx="minor"/>
          </p:style>
        </p:sp>
        <p:sp>
          <p:nvSpPr>
            <p:cNvPr id="546" name="CustomShape 58"/>
            <p:cNvSpPr/>
            <p:nvPr/>
          </p:nvSpPr>
          <p:spPr>
            <a:xfrm flipH="1">
              <a:off x="10889640" y="3037680"/>
              <a:ext cx="869760" cy="906120"/>
            </a:xfrm>
            <a:custGeom>
              <a:avLst/>
              <a:gdLst/>
              <a:ah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fillRef idx="0"/>
            <a:effectRef idx="0"/>
            <a:fontRef idx="minor"/>
          </p:style>
        </p:sp>
        <p:sp>
          <p:nvSpPr>
            <p:cNvPr id="547" name="CustomShape 59"/>
            <p:cNvSpPr/>
            <p:nvPr/>
          </p:nvSpPr>
          <p:spPr>
            <a:xfrm flipH="1">
              <a:off x="11164680" y="3230640"/>
              <a:ext cx="283320" cy="573840"/>
            </a:xfrm>
            <a:custGeom>
              <a:avLst/>
              <a:gdLst/>
              <a:ah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fillRef idx="0"/>
            <a:effectRef idx="0"/>
            <a:fontRef idx="minor"/>
          </p:style>
        </p:sp>
        <p:sp>
          <p:nvSpPr>
            <p:cNvPr id="548" name="CustomShape 60"/>
            <p:cNvSpPr/>
            <p:nvPr/>
          </p:nvSpPr>
          <p:spPr>
            <a:xfrm flipH="1">
              <a:off x="11028240" y="3279960"/>
              <a:ext cx="171000" cy="375840"/>
            </a:xfrm>
            <a:custGeom>
              <a:avLst/>
              <a:gdLst/>
              <a:ah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fillRef idx="0"/>
            <a:effectRef idx="0"/>
            <a:fontRef idx="minor"/>
          </p:style>
        </p:sp>
        <p:sp>
          <p:nvSpPr>
            <p:cNvPr id="549" name="CustomShape 61"/>
            <p:cNvSpPr/>
            <p:nvPr/>
          </p:nvSpPr>
          <p:spPr>
            <a:xfrm flipH="1">
              <a:off x="10940040" y="3634920"/>
              <a:ext cx="217800" cy="135000"/>
            </a:xfrm>
            <a:custGeom>
              <a:avLst/>
              <a:gdLst/>
              <a:ah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fillRef idx="0"/>
            <a:effectRef idx="0"/>
            <a:fontRef idx="minor"/>
          </p:style>
        </p:sp>
        <p:sp>
          <p:nvSpPr>
            <p:cNvPr id="550" name="CustomShape 62"/>
            <p:cNvSpPr/>
            <p:nvPr/>
          </p:nvSpPr>
          <p:spPr>
            <a:xfrm flipH="1">
              <a:off x="11237040" y="3774240"/>
              <a:ext cx="236520" cy="78480"/>
            </a:xfrm>
            <a:custGeom>
              <a:avLst/>
              <a:gdLst/>
              <a:ah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fillRef idx="0"/>
            <a:effectRef idx="0"/>
            <a:fontRef idx="minor"/>
          </p:style>
        </p:sp>
        <p:sp>
          <p:nvSpPr>
            <p:cNvPr id="551" name="CustomShape 63"/>
            <p:cNvSpPr/>
            <p:nvPr/>
          </p:nvSpPr>
          <p:spPr>
            <a:xfrm flipH="1">
              <a:off x="11262600" y="3597480"/>
              <a:ext cx="401400" cy="148320"/>
            </a:xfrm>
            <a:custGeom>
              <a:avLst/>
              <a:gdLst/>
              <a:ah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fillRef idx="0"/>
            <a:effectRef idx="0"/>
            <a:fontRef idx="minor"/>
          </p:style>
        </p:sp>
      </p:grpSp>
      <p:sp>
        <p:nvSpPr>
          <p:cNvPr id="552" name="PlaceHolder 64"/>
          <p:cNvSpPr>
            <a:spLocks noGrp="1"/>
          </p:cNvSpPr>
          <p:nvPr>
            <p:ph type="title"/>
          </p:nvPr>
        </p:nvSpPr>
        <p:spPr>
          <a:xfrm>
            <a:off x="1523880" y="78840"/>
            <a:ext cx="9133200" cy="1233000"/>
          </a:xfrm>
          <a:prstGeom prst="rect">
            <a:avLst/>
          </a:prstGeom>
        </p:spPr>
        <p:txBody>
          <a:bodyPr anchor="b">
            <a:noAutofit/>
          </a:bodyPr>
          <a:p>
            <a:pPr>
              <a:lnSpc>
                <a:spcPct val="90000"/>
              </a:lnSpc>
              <a:tabLst>
                <a:tab algn="l" pos="0"/>
              </a:tabLst>
            </a:pPr>
            <a:r>
              <a:rPr b="0" lang="es-ES" sz="3400" spc="-1" strike="noStrike">
                <a:solidFill>
                  <a:srgbClr val="000000"/>
                </a:solidFill>
                <a:latin typeface="Cambria"/>
              </a:rPr>
              <a:t>Haga clic para modificar el estilo de título del patrón</a:t>
            </a:r>
            <a:endParaRPr b="0" lang="en-US" sz="3400" spc="-1" strike="noStrike">
              <a:solidFill>
                <a:srgbClr val="000000"/>
              </a:solidFill>
              <a:latin typeface="Cambria"/>
            </a:endParaRPr>
          </a:p>
        </p:txBody>
      </p:sp>
      <p:sp>
        <p:nvSpPr>
          <p:cNvPr id="553" name="PlaceHolder 65"/>
          <p:cNvSpPr>
            <a:spLocks noGrp="1"/>
          </p:cNvSpPr>
          <p:nvPr>
            <p:ph type="body"/>
          </p:nvPr>
        </p:nvSpPr>
        <p:spPr>
          <a:xfrm>
            <a:off x="1528560" y="1486080"/>
            <a:ext cx="9134640" cy="4152600"/>
          </a:xfrm>
          <a:prstGeom prst="rect">
            <a:avLst/>
          </a:prstGeom>
        </p:spPr>
        <p:txBody>
          <a:bodyPr>
            <a:noAutofit/>
          </a:bodyPr>
          <a:p>
            <a:pPr marL="274320" indent="-228240">
              <a:lnSpc>
                <a:spcPct val="100000"/>
              </a:lnSpc>
              <a:spcBef>
                <a:spcPts val="1800"/>
              </a:spcBef>
              <a:buClr>
                <a:srgbClr val="404040"/>
              </a:buClr>
              <a:buFont typeface="Arial"/>
              <a:buChar char="•"/>
            </a:pPr>
            <a:r>
              <a:rPr b="0" lang="es-ES" sz="2000" spc="-1" strike="noStrike">
                <a:solidFill>
                  <a:srgbClr val="000000"/>
                </a:solidFill>
                <a:latin typeface="Cambria"/>
              </a:rPr>
              <a:t>Haga clic para modificar los estilos de texto del patrón</a:t>
            </a:r>
            <a:endParaRPr b="0" lang="en-US" sz="2000" spc="-1" strike="noStrike">
              <a:solidFill>
                <a:srgbClr val="000000"/>
              </a:solidFill>
              <a:latin typeface="Cambria"/>
            </a:endParaRPr>
          </a:p>
          <a:p>
            <a:pPr lvl="1" marL="594360" indent="-228240">
              <a:lnSpc>
                <a:spcPct val="100000"/>
              </a:lnSpc>
              <a:spcBef>
                <a:spcPts val="1001"/>
              </a:spcBef>
              <a:buClr>
                <a:srgbClr val="404040"/>
              </a:buClr>
              <a:buFont typeface="Arial"/>
              <a:buChar char="•"/>
            </a:pPr>
            <a:r>
              <a:rPr b="0" lang="es-ES" sz="1800" spc="-1" strike="noStrike">
                <a:solidFill>
                  <a:srgbClr val="000000"/>
                </a:solidFill>
                <a:latin typeface="Cambria"/>
              </a:rPr>
              <a:t>Segundo nivel</a:t>
            </a:r>
            <a:endParaRPr b="0" lang="en-US" sz="1800" spc="-1" strike="noStrike">
              <a:solidFill>
                <a:srgbClr val="000000"/>
              </a:solidFill>
              <a:latin typeface="Cambria"/>
            </a:endParaRPr>
          </a:p>
          <a:p>
            <a:pPr lvl="2" marL="914400" indent="-228240">
              <a:lnSpc>
                <a:spcPct val="100000"/>
              </a:lnSpc>
              <a:spcBef>
                <a:spcPts val="799"/>
              </a:spcBef>
              <a:buClr>
                <a:srgbClr val="404040"/>
              </a:buClr>
              <a:buFont typeface="Arial"/>
              <a:buChar char="•"/>
            </a:pPr>
            <a:r>
              <a:rPr b="0" lang="es-ES" sz="1600" spc="-1" strike="noStrike">
                <a:solidFill>
                  <a:srgbClr val="000000"/>
                </a:solidFill>
                <a:latin typeface="Cambria"/>
              </a:rPr>
              <a:t>Tercer nivel</a:t>
            </a:r>
            <a:endParaRPr b="0" lang="en-US" sz="1600" spc="-1" strike="noStrike">
              <a:solidFill>
                <a:srgbClr val="000000"/>
              </a:solidFill>
              <a:latin typeface="Cambria"/>
            </a:endParaRPr>
          </a:p>
          <a:p>
            <a:pPr lvl="3" marL="1234440" indent="-228240">
              <a:lnSpc>
                <a:spcPct val="100000"/>
              </a:lnSpc>
              <a:spcBef>
                <a:spcPts val="799"/>
              </a:spcBef>
              <a:buClr>
                <a:srgbClr val="404040"/>
              </a:buClr>
              <a:buFont typeface="Arial"/>
              <a:buChar char="•"/>
            </a:pPr>
            <a:r>
              <a:rPr b="0" lang="es-ES" sz="1400" spc="-1" strike="noStrike">
                <a:solidFill>
                  <a:srgbClr val="000000"/>
                </a:solidFill>
                <a:latin typeface="Cambria"/>
              </a:rPr>
              <a:t>Cuarto nivel</a:t>
            </a:r>
            <a:endParaRPr b="0" lang="en-US" sz="1400" spc="-1" strike="noStrike">
              <a:solidFill>
                <a:srgbClr val="000000"/>
              </a:solidFill>
              <a:latin typeface="Cambria"/>
            </a:endParaRPr>
          </a:p>
          <a:p>
            <a:pPr lvl="4" marL="1554480" indent="-228240">
              <a:lnSpc>
                <a:spcPct val="100000"/>
              </a:lnSpc>
              <a:spcBef>
                <a:spcPts val="799"/>
              </a:spcBef>
              <a:buClr>
                <a:srgbClr val="404040"/>
              </a:buClr>
              <a:buFont typeface="Arial"/>
              <a:buChar char="•"/>
            </a:pPr>
            <a:r>
              <a:rPr b="0" lang="es-ES" sz="1400" spc="-1" strike="noStrike">
                <a:solidFill>
                  <a:srgbClr val="000000"/>
                </a:solidFill>
                <a:latin typeface="Cambria"/>
              </a:rPr>
              <a:t>Quinto nivel</a:t>
            </a:r>
            <a:endParaRPr b="0" lang="en-US" sz="1400" spc="-1" strike="noStrike">
              <a:solidFill>
                <a:srgbClr val="000000"/>
              </a:solidFill>
              <a:latin typeface="Cambria"/>
            </a:endParaRPr>
          </a:p>
        </p:txBody>
      </p:sp>
      <p:sp>
        <p:nvSpPr>
          <p:cNvPr id="554" name="PlaceHolder 66"/>
          <p:cNvSpPr>
            <a:spLocks noGrp="1"/>
          </p:cNvSpPr>
          <p:nvPr>
            <p:ph type="dt"/>
          </p:nvPr>
        </p:nvSpPr>
        <p:spPr>
          <a:xfrm>
            <a:off x="8875800" y="6602040"/>
            <a:ext cx="959760" cy="237240"/>
          </a:xfrm>
          <a:prstGeom prst="rect">
            <a:avLst/>
          </a:prstGeom>
        </p:spPr>
        <p:txBody>
          <a:bodyPr anchor="ctr">
            <a:noAutofit/>
          </a:bodyPr>
          <a:p>
            <a:pPr algn="r">
              <a:lnSpc>
                <a:spcPct val="100000"/>
              </a:lnSpc>
            </a:pPr>
            <a:fld id="{AEFBA70A-90FD-4D52-AD00-BADD6F9BA1B2}" type="datetime">
              <a:rPr b="0" lang="en-US" sz="800" spc="-1" strike="noStrike">
                <a:solidFill>
                  <a:srgbClr val="000000"/>
                </a:solidFill>
                <a:latin typeface="Cambria"/>
              </a:rPr>
              <a:t>6/3/22</a:t>
            </a:fld>
            <a:endParaRPr b="0" lang="en-US" sz="800" spc="-1" strike="noStrike">
              <a:latin typeface="Times New Roman"/>
            </a:endParaRPr>
          </a:p>
        </p:txBody>
      </p:sp>
      <p:sp>
        <p:nvSpPr>
          <p:cNvPr id="555" name="PlaceHolder 67"/>
          <p:cNvSpPr>
            <a:spLocks noGrp="1"/>
          </p:cNvSpPr>
          <p:nvPr>
            <p:ph type="ftr"/>
          </p:nvPr>
        </p:nvSpPr>
        <p:spPr>
          <a:xfrm>
            <a:off x="1522440" y="6602040"/>
            <a:ext cx="6978240" cy="237240"/>
          </a:xfrm>
          <a:prstGeom prst="rect">
            <a:avLst/>
          </a:prstGeom>
        </p:spPr>
        <p:txBody>
          <a:bodyPr anchor="ctr">
            <a:noAutofit/>
          </a:bodyPr>
          <a:p>
            <a:endParaRPr b="0" lang="en-US" sz="2400" spc="-1" strike="noStrike">
              <a:latin typeface="Times New Roman"/>
            </a:endParaRPr>
          </a:p>
        </p:txBody>
      </p:sp>
      <p:sp>
        <p:nvSpPr>
          <p:cNvPr id="556" name="PlaceHolder 68"/>
          <p:cNvSpPr>
            <a:spLocks noGrp="1"/>
          </p:cNvSpPr>
          <p:nvPr>
            <p:ph type="sldNum"/>
          </p:nvPr>
        </p:nvSpPr>
        <p:spPr>
          <a:xfrm>
            <a:off x="10023480" y="6602040"/>
            <a:ext cx="639720" cy="237240"/>
          </a:xfrm>
          <a:prstGeom prst="rect">
            <a:avLst/>
          </a:prstGeom>
        </p:spPr>
        <p:txBody>
          <a:bodyPr anchor="ctr">
            <a:noAutofit/>
          </a:bodyPr>
          <a:p>
            <a:pPr algn="r">
              <a:lnSpc>
                <a:spcPct val="100000"/>
              </a:lnSpc>
            </a:pPr>
            <a:fld id="{B97EEAC1-680C-485B-A839-B7DDBDE0D704}" type="slidenum">
              <a:rPr b="0" lang="en-US" sz="800" spc="-1" strike="noStrike">
                <a:solidFill>
                  <a:srgbClr val="000000"/>
                </a:solidFill>
                <a:latin typeface="Cambria"/>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f5fd"/>
            </a:gs>
            <a:gs pos="100000">
              <a:srgbClr val="ffffff"/>
            </a:gs>
          </a:gsLst>
          <a:lin ang="5400000"/>
        </a:gradFill>
      </p:bgPr>
    </p:bg>
    <p:spTree>
      <p:nvGrpSpPr>
        <p:cNvPr id="1" name=""/>
        <p:cNvGrpSpPr/>
        <p:nvPr/>
      </p:nvGrpSpPr>
      <p:grpSpPr>
        <a:xfrm>
          <a:off x="0" y="0"/>
          <a:ext cx="0" cy="0"/>
          <a:chOff x="0" y="0"/>
          <a:chExt cx="0" cy="0"/>
        </a:xfrm>
      </p:grpSpPr>
      <p:sp>
        <p:nvSpPr>
          <p:cNvPr id="593" name="CustomShape 1" hidden="1"/>
          <p:cNvSpPr/>
          <p:nvPr/>
        </p:nvSpPr>
        <p:spPr>
          <a:xfrm>
            <a:off x="8761320" y="5521680"/>
            <a:ext cx="3428280" cy="1335960"/>
          </a:xfrm>
          <a:custGeom>
            <a:avLst/>
            <a:gdLst/>
            <a:ah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fillRef idx="0"/>
          <a:effectRef idx="0"/>
          <a:fontRef idx="minor"/>
        </p:style>
      </p:sp>
      <p:sp>
        <p:nvSpPr>
          <p:cNvPr id="594" name="CustomShape 2" hidden="1"/>
          <p:cNvSpPr/>
          <p:nvPr/>
        </p:nvSpPr>
        <p:spPr>
          <a:xfrm>
            <a:off x="0" y="5652000"/>
            <a:ext cx="11414880" cy="1205640"/>
          </a:xfrm>
          <a:custGeom>
            <a:avLst/>
            <a:gdLst/>
            <a:ah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fillRef idx="0"/>
          <a:effectRef idx="0"/>
          <a:fontRef idx="minor"/>
        </p:style>
      </p:sp>
      <p:sp>
        <p:nvSpPr>
          <p:cNvPr id="595" name="CustomShape 3" hidden="1"/>
          <p:cNvSpPr/>
          <p:nvPr/>
        </p:nvSpPr>
        <p:spPr>
          <a:xfrm>
            <a:off x="-13680" y="5865120"/>
            <a:ext cx="11414880" cy="1004040"/>
          </a:xfrm>
          <a:custGeom>
            <a:avLst/>
            <a:gdLst/>
            <a:ah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fillRef idx="0"/>
          <a:effectRef idx="0"/>
          <a:fontRef idx="minor"/>
        </p:style>
      </p:sp>
      <p:grpSp>
        <p:nvGrpSpPr>
          <p:cNvPr id="596" name="Group 4"/>
          <p:cNvGrpSpPr/>
          <p:nvPr/>
        </p:nvGrpSpPr>
        <p:grpSpPr>
          <a:xfrm>
            <a:off x="11647800" y="947520"/>
            <a:ext cx="426240" cy="400320"/>
            <a:chOff x="11647800" y="947520"/>
            <a:chExt cx="426240" cy="400320"/>
          </a:xfrm>
        </p:grpSpPr>
        <p:sp>
          <p:nvSpPr>
            <p:cNvPr id="597" name="CustomShape 5"/>
            <p:cNvSpPr/>
            <p:nvPr/>
          </p:nvSpPr>
          <p:spPr>
            <a:xfrm>
              <a:off x="11993760" y="960120"/>
              <a:ext cx="80280" cy="112320"/>
            </a:xfrm>
            <a:custGeom>
              <a:avLst/>
              <a:gdLst/>
              <a:ah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fillRef idx="0"/>
            <a:effectRef idx="0"/>
            <a:fontRef idx="minor"/>
          </p:style>
        </p:sp>
        <p:sp>
          <p:nvSpPr>
            <p:cNvPr id="598" name="CustomShape 6"/>
            <p:cNvSpPr/>
            <p:nvPr/>
          </p:nvSpPr>
          <p:spPr>
            <a:xfrm>
              <a:off x="11647800" y="947520"/>
              <a:ext cx="426240" cy="400320"/>
            </a:xfrm>
            <a:custGeom>
              <a:avLst/>
              <a:gdLst/>
              <a:ah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fillRef idx="0"/>
            <a:effectRef idx="0"/>
            <a:fontRef idx="minor"/>
          </p:style>
        </p:sp>
        <p:sp>
          <p:nvSpPr>
            <p:cNvPr id="599" name="CustomShape 7"/>
            <p:cNvSpPr/>
            <p:nvPr/>
          </p:nvSpPr>
          <p:spPr>
            <a:xfrm>
              <a:off x="11688840" y="947520"/>
              <a:ext cx="375840" cy="378720"/>
            </a:xfrm>
            <a:custGeom>
              <a:avLst/>
              <a:gdLst/>
              <a:ah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fillRef idx="0"/>
            <a:effectRef idx="0"/>
            <a:fontRef idx="minor"/>
          </p:style>
        </p:sp>
        <p:sp>
          <p:nvSpPr>
            <p:cNvPr id="600" name="CustomShape 8"/>
            <p:cNvSpPr/>
            <p:nvPr/>
          </p:nvSpPr>
          <p:spPr>
            <a:xfrm>
              <a:off x="11787120" y="1067400"/>
              <a:ext cx="213480" cy="119520"/>
            </a:xfrm>
            <a:custGeom>
              <a:avLst/>
              <a:gdLst/>
              <a:ah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fillRef idx="0"/>
            <a:effectRef idx="0"/>
            <a:fontRef idx="minor"/>
          </p:style>
        </p:sp>
        <p:sp>
          <p:nvSpPr>
            <p:cNvPr id="601" name="CustomShape 9"/>
            <p:cNvSpPr/>
            <p:nvPr/>
          </p:nvSpPr>
          <p:spPr>
            <a:xfrm>
              <a:off x="11925720" y="1117080"/>
              <a:ext cx="60480" cy="155520"/>
            </a:xfrm>
            <a:custGeom>
              <a:avLst/>
              <a:gdLst/>
              <a:ah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fillRef idx="0"/>
            <a:effectRef idx="0"/>
            <a:fontRef idx="minor"/>
          </p:style>
        </p:sp>
        <p:sp>
          <p:nvSpPr>
            <p:cNvPr id="602" name="CustomShape 10"/>
            <p:cNvSpPr/>
            <p:nvPr/>
          </p:nvSpPr>
          <p:spPr>
            <a:xfrm>
              <a:off x="12006000" y="1094400"/>
              <a:ext cx="38880" cy="92520"/>
            </a:xfrm>
            <a:custGeom>
              <a:avLst/>
              <a:gdLst/>
              <a:ah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fillRef idx="0"/>
            <a:effectRef idx="0"/>
            <a:fontRef idx="minor"/>
          </p:style>
        </p:sp>
        <p:sp>
          <p:nvSpPr>
            <p:cNvPr id="603" name="CustomShape 11"/>
            <p:cNvSpPr/>
            <p:nvPr/>
          </p:nvSpPr>
          <p:spPr>
            <a:xfrm>
              <a:off x="11930760" y="990000"/>
              <a:ext cx="55440" cy="80280"/>
            </a:xfrm>
            <a:custGeom>
              <a:avLst/>
              <a:gdLst/>
              <a:ah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fillRef idx="0"/>
            <a:effectRef idx="0"/>
            <a:fontRef idx="minor"/>
          </p:style>
        </p:sp>
        <p:sp>
          <p:nvSpPr>
            <p:cNvPr id="604" name="CustomShape 12"/>
            <p:cNvSpPr/>
            <p:nvPr/>
          </p:nvSpPr>
          <p:spPr>
            <a:xfrm>
              <a:off x="11810880" y="1018800"/>
              <a:ext cx="144360" cy="70920"/>
            </a:xfrm>
            <a:custGeom>
              <a:avLst/>
              <a:gdLst/>
              <a:ah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fillRef idx="0"/>
            <a:effectRef idx="0"/>
            <a:fontRef idx="minor"/>
          </p:style>
        </p:sp>
      </p:grpSp>
      <p:grpSp>
        <p:nvGrpSpPr>
          <p:cNvPr id="605" name="Group 13"/>
          <p:cNvGrpSpPr/>
          <p:nvPr/>
        </p:nvGrpSpPr>
        <p:grpSpPr>
          <a:xfrm>
            <a:off x="11309040" y="6212160"/>
            <a:ext cx="875160" cy="645480"/>
            <a:chOff x="11309040" y="6212160"/>
            <a:chExt cx="875160" cy="645480"/>
          </a:xfrm>
        </p:grpSpPr>
        <p:sp>
          <p:nvSpPr>
            <p:cNvPr id="606" name="CustomShape 14"/>
            <p:cNvSpPr/>
            <p:nvPr/>
          </p:nvSpPr>
          <p:spPr>
            <a:xfrm>
              <a:off x="11309040" y="6212160"/>
              <a:ext cx="875160" cy="645480"/>
            </a:xfrm>
            <a:custGeom>
              <a:avLst/>
              <a:gdLst/>
              <a:ah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fillRef idx="0"/>
            <a:effectRef idx="0"/>
            <a:fontRef idx="minor"/>
          </p:style>
        </p:sp>
        <p:sp>
          <p:nvSpPr>
            <p:cNvPr id="607" name="CustomShape 15"/>
            <p:cNvSpPr/>
            <p:nvPr/>
          </p:nvSpPr>
          <p:spPr>
            <a:xfrm>
              <a:off x="11401560" y="6301800"/>
              <a:ext cx="782640" cy="555840"/>
            </a:xfrm>
            <a:custGeom>
              <a:avLst/>
              <a:gdLst/>
              <a:ah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fillRef idx="0"/>
            <a:effectRef idx="0"/>
            <a:fontRef idx="minor"/>
          </p:style>
        </p:sp>
        <p:sp>
          <p:nvSpPr>
            <p:cNvPr id="608" name="CustomShape 16"/>
            <p:cNvSpPr/>
            <p:nvPr/>
          </p:nvSpPr>
          <p:spPr>
            <a:xfrm>
              <a:off x="11630880" y="6687360"/>
              <a:ext cx="552960" cy="108360"/>
            </a:xfrm>
            <a:custGeom>
              <a:avLst/>
              <a:gdLst/>
              <a:ah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fillRef idx="0"/>
            <a:effectRef idx="0"/>
            <a:fontRef idx="minor"/>
          </p:style>
        </p:sp>
        <p:sp>
          <p:nvSpPr>
            <p:cNvPr id="609" name="CustomShape 17"/>
            <p:cNvSpPr/>
            <p:nvPr/>
          </p:nvSpPr>
          <p:spPr>
            <a:xfrm>
              <a:off x="12039120" y="6764040"/>
              <a:ext cx="60480" cy="93600"/>
            </a:xfrm>
            <a:custGeom>
              <a:avLst/>
              <a:gdLst/>
              <a:ah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fillRef idx="0"/>
            <a:effectRef idx="0"/>
            <a:fontRef idx="minor"/>
          </p:style>
        </p:sp>
        <p:sp>
          <p:nvSpPr>
            <p:cNvPr id="610" name="CustomShape 18"/>
            <p:cNvSpPr/>
            <p:nvPr/>
          </p:nvSpPr>
          <p:spPr>
            <a:xfrm>
              <a:off x="12170160" y="6446160"/>
              <a:ext cx="13680" cy="46080"/>
            </a:xfrm>
            <a:custGeom>
              <a:avLst/>
              <a:gdLst/>
              <a:ah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fillRef idx="0"/>
            <a:effectRef idx="0"/>
            <a:fontRef idx="minor"/>
          </p:style>
        </p:sp>
        <p:sp>
          <p:nvSpPr>
            <p:cNvPr id="611" name="CustomShape 19"/>
            <p:cNvSpPr/>
            <p:nvPr/>
          </p:nvSpPr>
          <p:spPr>
            <a:xfrm>
              <a:off x="11881440" y="6365160"/>
              <a:ext cx="228960" cy="328320"/>
            </a:xfrm>
            <a:custGeom>
              <a:avLst/>
              <a:gdLst/>
              <a:ah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fillRef idx="0"/>
            <a:effectRef idx="0"/>
            <a:fontRef idx="minor"/>
          </p:style>
        </p:sp>
      </p:grpSp>
      <p:grpSp>
        <p:nvGrpSpPr>
          <p:cNvPr id="612" name="Group 20"/>
          <p:cNvGrpSpPr/>
          <p:nvPr/>
        </p:nvGrpSpPr>
        <p:grpSpPr>
          <a:xfrm>
            <a:off x="2520" y="2873880"/>
            <a:ext cx="596880" cy="789120"/>
            <a:chOff x="2520" y="2873880"/>
            <a:chExt cx="596880" cy="789120"/>
          </a:xfrm>
        </p:grpSpPr>
        <p:sp>
          <p:nvSpPr>
            <p:cNvPr id="613" name="CustomShape 21"/>
            <p:cNvSpPr/>
            <p:nvPr/>
          </p:nvSpPr>
          <p:spPr>
            <a:xfrm>
              <a:off x="2520" y="2873880"/>
              <a:ext cx="596880" cy="789120"/>
            </a:xfrm>
            <a:custGeom>
              <a:avLst/>
              <a:gdLst/>
              <a:ah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fillRef idx="0"/>
            <a:effectRef idx="0"/>
            <a:fontRef idx="minor"/>
          </p:style>
        </p:sp>
        <p:sp>
          <p:nvSpPr>
            <p:cNvPr id="614" name="CustomShape 22"/>
            <p:cNvSpPr/>
            <p:nvPr/>
          </p:nvSpPr>
          <p:spPr>
            <a:xfrm>
              <a:off x="2520" y="2927880"/>
              <a:ext cx="540720" cy="689760"/>
            </a:xfrm>
            <a:custGeom>
              <a:avLst/>
              <a:gdLst/>
              <a:ah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fillRef idx="0"/>
            <a:effectRef idx="0"/>
            <a:fontRef idx="minor"/>
          </p:style>
        </p:sp>
        <p:sp>
          <p:nvSpPr>
            <p:cNvPr id="615" name="CustomShape 23"/>
            <p:cNvSpPr/>
            <p:nvPr/>
          </p:nvSpPr>
          <p:spPr>
            <a:xfrm>
              <a:off x="45360" y="3138840"/>
              <a:ext cx="336600" cy="292680"/>
            </a:xfrm>
            <a:custGeom>
              <a:avLst/>
              <a:gdLst/>
              <a:ah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fillRef idx="0"/>
            <a:effectRef idx="0"/>
            <a:fontRef idx="minor"/>
          </p:style>
        </p:sp>
        <p:sp>
          <p:nvSpPr>
            <p:cNvPr id="616" name="CustomShape 24"/>
            <p:cNvSpPr/>
            <p:nvPr/>
          </p:nvSpPr>
          <p:spPr>
            <a:xfrm>
              <a:off x="30600" y="3039840"/>
              <a:ext cx="73800" cy="289800"/>
            </a:xfrm>
            <a:custGeom>
              <a:avLst/>
              <a:gdLst/>
              <a:ah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fillRef idx="0"/>
            <a:effectRef idx="0"/>
            <a:fontRef idx="minor"/>
          </p:style>
        </p:sp>
        <p:sp>
          <p:nvSpPr>
            <p:cNvPr id="617" name="CustomShape 25"/>
            <p:cNvSpPr/>
            <p:nvPr/>
          </p:nvSpPr>
          <p:spPr>
            <a:xfrm>
              <a:off x="2520" y="3368160"/>
              <a:ext cx="30600" cy="27720"/>
            </a:xfrm>
            <a:custGeom>
              <a:avLst/>
              <a:gdLst/>
              <a:ah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fillRef idx="0"/>
            <a:effectRef idx="0"/>
            <a:fontRef idx="minor"/>
          </p:style>
        </p:sp>
        <p:sp>
          <p:nvSpPr>
            <p:cNvPr id="618" name="CustomShape 26"/>
            <p:cNvSpPr/>
            <p:nvPr/>
          </p:nvSpPr>
          <p:spPr>
            <a:xfrm>
              <a:off x="115560" y="3373200"/>
              <a:ext cx="285840" cy="81720"/>
            </a:xfrm>
            <a:custGeom>
              <a:avLst/>
              <a:gdLst/>
              <a:ah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fillRef idx="0"/>
            <a:effectRef idx="0"/>
            <a:fontRef idx="minor"/>
          </p:style>
        </p:sp>
        <p:sp>
          <p:nvSpPr>
            <p:cNvPr id="619" name="CustomShape 27"/>
            <p:cNvSpPr/>
            <p:nvPr/>
          </p:nvSpPr>
          <p:spPr>
            <a:xfrm>
              <a:off x="54360" y="3417120"/>
              <a:ext cx="190800" cy="146520"/>
            </a:xfrm>
            <a:custGeom>
              <a:avLst/>
              <a:gdLst/>
              <a:ah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fillRef idx="0"/>
            <a:effectRef idx="0"/>
            <a:fontRef idx="minor"/>
          </p:style>
        </p:sp>
      </p:grpSp>
      <p:grpSp>
        <p:nvGrpSpPr>
          <p:cNvPr id="620" name="Group 28"/>
          <p:cNvGrpSpPr/>
          <p:nvPr/>
        </p:nvGrpSpPr>
        <p:grpSpPr>
          <a:xfrm>
            <a:off x="139680" y="-12960"/>
            <a:ext cx="1382400" cy="803880"/>
            <a:chOff x="139680" y="-12960"/>
            <a:chExt cx="1382400" cy="803880"/>
          </a:xfrm>
        </p:grpSpPr>
        <p:sp>
          <p:nvSpPr>
            <p:cNvPr id="621" name="CustomShape 29"/>
            <p:cNvSpPr/>
            <p:nvPr/>
          </p:nvSpPr>
          <p:spPr>
            <a:xfrm>
              <a:off x="139680" y="-12960"/>
              <a:ext cx="366840" cy="243360"/>
            </a:xfrm>
            <a:custGeom>
              <a:avLst/>
              <a:gdLst/>
              <a:ah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fillRef idx="0"/>
            <a:effectRef idx="0"/>
            <a:fontRef idx="minor"/>
          </p:style>
        </p:sp>
        <p:sp>
          <p:nvSpPr>
            <p:cNvPr id="622" name="CustomShape 30"/>
            <p:cNvSpPr/>
            <p:nvPr/>
          </p:nvSpPr>
          <p:spPr>
            <a:xfrm>
              <a:off x="341280" y="-3240"/>
              <a:ext cx="1180800" cy="794160"/>
            </a:xfrm>
            <a:custGeom>
              <a:avLst/>
              <a:gdLst/>
              <a:ah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fillRef idx="0"/>
            <a:effectRef idx="0"/>
            <a:fontRef idx="minor"/>
          </p:style>
        </p:sp>
        <p:sp>
          <p:nvSpPr>
            <p:cNvPr id="623" name="CustomShape 31"/>
            <p:cNvSpPr/>
            <p:nvPr/>
          </p:nvSpPr>
          <p:spPr>
            <a:xfrm>
              <a:off x="341280" y="-3240"/>
              <a:ext cx="1085400" cy="733680"/>
            </a:xfrm>
            <a:custGeom>
              <a:avLst/>
              <a:gdLst/>
              <a:ah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fillRef idx="0"/>
            <a:effectRef idx="0"/>
            <a:fontRef idx="minor"/>
          </p:style>
        </p:sp>
        <p:sp>
          <p:nvSpPr>
            <p:cNvPr id="624" name="CustomShape 32"/>
            <p:cNvSpPr/>
            <p:nvPr/>
          </p:nvSpPr>
          <p:spPr>
            <a:xfrm>
              <a:off x="487080" y="29160"/>
              <a:ext cx="697320" cy="315000"/>
            </a:xfrm>
            <a:custGeom>
              <a:avLst/>
              <a:gdLst/>
              <a:ah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fillRef idx="0"/>
            <a:effectRef idx="0"/>
            <a:fontRef idx="minor"/>
          </p:style>
        </p:sp>
        <p:sp>
          <p:nvSpPr>
            <p:cNvPr id="625" name="CustomShape 33"/>
            <p:cNvSpPr/>
            <p:nvPr/>
          </p:nvSpPr>
          <p:spPr>
            <a:xfrm>
              <a:off x="659160" y="-3240"/>
              <a:ext cx="99000" cy="78120"/>
            </a:xfrm>
            <a:custGeom>
              <a:avLst/>
              <a:gdLst/>
              <a:ah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fillRef idx="0"/>
            <a:effectRef idx="0"/>
            <a:fontRef idx="minor"/>
          </p:style>
        </p:sp>
        <p:sp>
          <p:nvSpPr>
            <p:cNvPr id="626" name="CustomShape 34"/>
            <p:cNvSpPr/>
            <p:nvPr/>
          </p:nvSpPr>
          <p:spPr>
            <a:xfrm>
              <a:off x="530280" y="-3240"/>
              <a:ext cx="12240" cy="38880"/>
            </a:xfrm>
            <a:custGeom>
              <a:avLst/>
              <a:gdLst/>
              <a:ah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fillRef idx="0"/>
            <a:effectRef idx="0"/>
            <a:fontRef idx="minor"/>
          </p:style>
        </p:sp>
        <p:sp>
          <p:nvSpPr>
            <p:cNvPr id="627" name="CustomShape 35"/>
            <p:cNvSpPr/>
            <p:nvPr/>
          </p:nvSpPr>
          <p:spPr>
            <a:xfrm>
              <a:off x="447840" y="125640"/>
              <a:ext cx="75240" cy="293760"/>
            </a:xfrm>
            <a:custGeom>
              <a:avLst/>
              <a:gdLst/>
              <a:ah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fillRef idx="0"/>
            <a:effectRef idx="0"/>
            <a:fontRef idx="minor"/>
          </p:style>
        </p:sp>
        <p:sp>
          <p:nvSpPr>
            <p:cNvPr id="628" name="CustomShape 36"/>
            <p:cNvSpPr/>
            <p:nvPr/>
          </p:nvSpPr>
          <p:spPr>
            <a:xfrm>
              <a:off x="569520" y="155160"/>
              <a:ext cx="194400" cy="475920"/>
            </a:xfrm>
            <a:custGeom>
              <a:avLst/>
              <a:gdLst/>
              <a:ah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fillRef idx="0"/>
            <a:effectRef idx="0"/>
            <a:fontRef idx="minor"/>
          </p:style>
        </p:sp>
      </p:grpSp>
      <p:grpSp>
        <p:nvGrpSpPr>
          <p:cNvPr id="629" name="Group 37"/>
          <p:cNvGrpSpPr/>
          <p:nvPr/>
        </p:nvGrpSpPr>
        <p:grpSpPr>
          <a:xfrm>
            <a:off x="0" y="5007600"/>
            <a:ext cx="687600" cy="1147320"/>
            <a:chOff x="0" y="5007600"/>
            <a:chExt cx="687600" cy="1147320"/>
          </a:xfrm>
        </p:grpSpPr>
        <p:sp>
          <p:nvSpPr>
            <p:cNvPr id="630" name="CustomShape 38"/>
            <p:cNvSpPr/>
            <p:nvPr/>
          </p:nvSpPr>
          <p:spPr>
            <a:xfrm>
              <a:off x="0" y="5007600"/>
              <a:ext cx="687600" cy="1064880"/>
            </a:xfrm>
            <a:custGeom>
              <a:avLst/>
              <a:gdLst/>
              <a:ah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fillRef idx="0"/>
            <a:effectRef idx="0"/>
            <a:fontRef idx="minor"/>
          </p:style>
        </p:sp>
        <p:sp>
          <p:nvSpPr>
            <p:cNvPr id="631" name="CustomShape 39"/>
            <p:cNvSpPr/>
            <p:nvPr/>
          </p:nvSpPr>
          <p:spPr>
            <a:xfrm>
              <a:off x="0" y="5082840"/>
              <a:ext cx="618120" cy="886320"/>
            </a:xfrm>
            <a:custGeom>
              <a:avLst/>
              <a:gdLst/>
              <a:ah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fillRef idx="0"/>
            <a:effectRef idx="0"/>
            <a:fontRef idx="minor"/>
          </p:style>
        </p:sp>
        <p:sp>
          <p:nvSpPr>
            <p:cNvPr id="632" name="CustomShape 40"/>
            <p:cNvSpPr/>
            <p:nvPr/>
          </p:nvSpPr>
          <p:spPr>
            <a:xfrm>
              <a:off x="59760" y="5316120"/>
              <a:ext cx="203760" cy="553680"/>
            </a:xfrm>
            <a:custGeom>
              <a:avLst/>
              <a:gdLst/>
              <a:ah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fillRef idx="0"/>
            <a:effectRef idx="0"/>
            <a:fontRef idx="minor"/>
          </p:style>
        </p:sp>
        <p:sp>
          <p:nvSpPr>
            <p:cNvPr id="633" name="CustomShape 41"/>
            <p:cNvSpPr/>
            <p:nvPr/>
          </p:nvSpPr>
          <p:spPr>
            <a:xfrm>
              <a:off x="162360" y="5610960"/>
              <a:ext cx="351720" cy="187920"/>
            </a:xfrm>
            <a:custGeom>
              <a:avLst/>
              <a:gdLst/>
              <a:ah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fillRef idx="0"/>
            <a:effectRef idx="0"/>
            <a:fontRef idx="minor"/>
          </p:style>
        </p:sp>
        <p:sp>
          <p:nvSpPr>
            <p:cNvPr id="634" name="CustomShape 42"/>
            <p:cNvSpPr/>
            <p:nvPr/>
          </p:nvSpPr>
          <p:spPr>
            <a:xfrm>
              <a:off x="110520" y="5865480"/>
              <a:ext cx="232920" cy="56160"/>
            </a:xfrm>
            <a:custGeom>
              <a:avLst/>
              <a:gdLst/>
              <a:ah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fillRef idx="0"/>
            <a:effectRef idx="0"/>
            <a:fontRef idx="minor"/>
          </p:style>
        </p:sp>
        <p:sp>
          <p:nvSpPr>
            <p:cNvPr id="635" name="CustomShape 43"/>
            <p:cNvSpPr/>
            <p:nvPr/>
          </p:nvSpPr>
          <p:spPr>
            <a:xfrm>
              <a:off x="0" y="5666040"/>
              <a:ext cx="93240" cy="88560"/>
            </a:xfrm>
            <a:custGeom>
              <a:avLst/>
              <a:gdLst/>
              <a:ah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fillRef idx="0"/>
            <a:effectRef idx="0"/>
            <a:fontRef idx="minor"/>
          </p:style>
        </p:sp>
        <p:sp>
          <p:nvSpPr>
            <p:cNvPr id="636" name="CustomShape 44"/>
            <p:cNvSpPr/>
            <p:nvPr/>
          </p:nvSpPr>
          <p:spPr>
            <a:xfrm>
              <a:off x="0" y="5825160"/>
              <a:ext cx="73080" cy="25560"/>
            </a:xfrm>
            <a:custGeom>
              <a:avLst/>
              <a:gdLst/>
              <a:ah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fillRef idx="0"/>
            <a:effectRef idx="0"/>
            <a:fontRef idx="minor"/>
          </p:style>
        </p:sp>
        <p:sp>
          <p:nvSpPr>
            <p:cNvPr id="637" name="CustomShape 45"/>
            <p:cNvSpPr/>
            <p:nvPr/>
          </p:nvSpPr>
          <p:spPr>
            <a:xfrm>
              <a:off x="1440" y="5938920"/>
              <a:ext cx="127080" cy="216000"/>
            </a:xfrm>
            <a:custGeom>
              <a:avLst/>
              <a:gdLst/>
              <a:ah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fillRef idx="0"/>
            <a:effectRef idx="0"/>
            <a:fontRef idx="minor"/>
          </p:style>
        </p:sp>
      </p:grpSp>
      <p:grpSp>
        <p:nvGrpSpPr>
          <p:cNvPr id="638" name="Group 46"/>
          <p:cNvGrpSpPr/>
          <p:nvPr/>
        </p:nvGrpSpPr>
        <p:grpSpPr>
          <a:xfrm>
            <a:off x="11003040" y="-6840"/>
            <a:ext cx="929160" cy="946800"/>
            <a:chOff x="11003040" y="-6840"/>
            <a:chExt cx="929160" cy="946800"/>
          </a:xfrm>
        </p:grpSpPr>
        <p:sp>
          <p:nvSpPr>
            <p:cNvPr id="639" name="CustomShape 47"/>
            <p:cNvSpPr/>
            <p:nvPr/>
          </p:nvSpPr>
          <p:spPr>
            <a:xfrm rot="19948200">
              <a:off x="11130120" y="108360"/>
              <a:ext cx="674640" cy="716040"/>
            </a:xfrm>
            <a:custGeom>
              <a:avLst/>
              <a:gdLst/>
              <a:ah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fillRef idx="0"/>
            <a:effectRef idx="0"/>
            <a:fontRef idx="minor"/>
          </p:style>
        </p:sp>
        <p:sp>
          <p:nvSpPr>
            <p:cNvPr id="640" name="CustomShape 48"/>
            <p:cNvSpPr/>
            <p:nvPr/>
          </p:nvSpPr>
          <p:spPr>
            <a:xfrm rot="19948200">
              <a:off x="11175480" y="151560"/>
              <a:ext cx="572040" cy="580680"/>
            </a:xfrm>
            <a:custGeom>
              <a:avLst/>
              <a:gdLst/>
              <a:ah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fillRef idx="0"/>
            <a:effectRef idx="0"/>
            <a:fontRef idx="minor"/>
          </p:style>
        </p:sp>
        <p:sp>
          <p:nvSpPr>
            <p:cNvPr id="641" name="CustomShape 49"/>
            <p:cNvSpPr/>
            <p:nvPr/>
          </p:nvSpPr>
          <p:spPr>
            <a:xfrm rot="19948200">
              <a:off x="11430720" y="305280"/>
              <a:ext cx="94320" cy="403200"/>
            </a:xfrm>
            <a:custGeom>
              <a:avLst/>
              <a:gdLst/>
              <a:ah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fillRef idx="0"/>
            <a:effectRef idx="0"/>
            <a:fontRef idx="minor"/>
          </p:style>
        </p:sp>
        <p:sp>
          <p:nvSpPr>
            <p:cNvPr id="642" name="CustomShape 50"/>
            <p:cNvSpPr/>
            <p:nvPr/>
          </p:nvSpPr>
          <p:spPr>
            <a:xfrm rot="19948200">
              <a:off x="11298960" y="471600"/>
              <a:ext cx="183600" cy="195840"/>
            </a:xfrm>
            <a:custGeom>
              <a:avLst/>
              <a:gdLst/>
              <a:ah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fillRef idx="0"/>
            <a:effectRef idx="0"/>
            <a:fontRef idx="minor"/>
          </p:style>
        </p:sp>
        <p:sp>
          <p:nvSpPr>
            <p:cNvPr id="643" name="CustomShape 51"/>
            <p:cNvSpPr/>
            <p:nvPr/>
          </p:nvSpPr>
          <p:spPr>
            <a:xfrm rot="19948200">
              <a:off x="11405520" y="681840"/>
              <a:ext cx="160200" cy="54720"/>
            </a:xfrm>
            <a:custGeom>
              <a:avLst/>
              <a:gdLst/>
              <a:ah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fillRef idx="0"/>
            <a:effectRef idx="0"/>
            <a:fontRef idx="minor"/>
          </p:style>
        </p:sp>
        <p:sp>
          <p:nvSpPr>
            <p:cNvPr id="644" name="CustomShape 52"/>
            <p:cNvSpPr/>
            <p:nvPr/>
          </p:nvSpPr>
          <p:spPr>
            <a:xfrm rot="19948200">
              <a:off x="11518560" y="410040"/>
              <a:ext cx="223920" cy="150480"/>
            </a:xfrm>
            <a:custGeom>
              <a:avLst/>
              <a:gdLst/>
              <a:ah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fillRef idx="0"/>
            <a:effectRef idx="0"/>
            <a:fontRef idx="minor"/>
          </p:style>
        </p:sp>
        <p:sp>
          <p:nvSpPr>
            <p:cNvPr id="645" name="CustomShape 53"/>
            <p:cNvSpPr/>
            <p:nvPr/>
          </p:nvSpPr>
          <p:spPr>
            <a:xfrm rot="19948200">
              <a:off x="11570760" y="576000"/>
              <a:ext cx="216000" cy="68040"/>
            </a:xfrm>
            <a:custGeom>
              <a:avLst/>
              <a:gdLst/>
              <a:ah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fillRef idx="0"/>
            <a:effectRef idx="0"/>
            <a:fontRef idx="minor"/>
          </p:style>
        </p:sp>
        <p:sp>
          <p:nvSpPr>
            <p:cNvPr id="646" name="CustomShape 54"/>
            <p:cNvSpPr/>
            <p:nvPr/>
          </p:nvSpPr>
          <p:spPr>
            <a:xfrm rot="19948200">
              <a:off x="11531160" y="724680"/>
              <a:ext cx="108000" cy="138240"/>
            </a:xfrm>
            <a:custGeom>
              <a:avLst/>
              <a:gdLst/>
              <a:ah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fillRef idx="0"/>
            <a:effectRef idx="0"/>
            <a:fontRef idx="minor"/>
          </p:style>
        </p:sp>
      </p:grpSp>
      <p:grpSp>
        <p:nvGrpSpPr>
          <p:cNvPr id="647" name="Group 55"/>
          <p:cNvGrpSpPr/>
          <p:nvPr/>
        </p:nvGrpSpPr>
        <p:grpSpPr>
          <a:xfrm>
            <a:off x="10782360" y="2958840"/>
            <a:ext cx="1027800" cy="1140120"/>
            <a:chOff x="10782360" y="2958840"/>
            <a:chExt cx="1027800" cy="1140120"/>
          </a:xfrm>
        </p:grpSpPr>
        <p:sp>
          <p:nvSpPr>
            <p:cNvPr id="648" name="CustomShape 56"/>
            <p:cNvSpPr/>
            <p:nvPr/>
          </p:nvSpPr>
          <p:spPr>
            <a:xfrm flipH="1">
              <a:off x="11102040" y="3790080"/>
              <a:ext cx="201960" cy="308880"/>
            </a:xfrm>
            <a:custGeom>
              <a:avLst/>
              <a:gdLst/>
              <a:ah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fillRef idx="0"/>
            <a:effectRef idx="0"/>
            <a:fontRef idx="minor"/>
          </p:style>
        </p:sp>
        <p:sp>
          <p:nvSpPr>
            <p:cNvPr id="649" name="CustomShape 57"/>
            <p:cNvSpPr/>
            <p:nvPr/>
          </p:nvSpPr>
          <p:spPr>
            <a:xfrm flipH="1">
              <a:off x="10782000" y="2958840"/>
              <a:ext cx="1027800" cy="975600"/>
            </a:xfrm>
            <a:custGeom>
              <a:avLst/>
              <a:gdLst/>
              <a:ah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fillRef idx="0"/>
            <a:effectRef idx="0"/>
            <a:fontRef idx="minor"/>
          </p:style>
        </p:sp>
        <p:sp>
          <p:nvSpPr>
            <p:cNvPr id="650" name="CustomShape 58"/>
            <p:cNvSpPr/>
            <p:nvPr/>
          </p:nvSpPr>
          <p:spPr>
            <a:xfrm flipH="1">
              <a:off x="10889640" y="3037680"/>
              <a:ext cx="869760" cy="906120"/>
            </a:xfrm>
            <a:custGeom>
              <a:avLst/>
              <a:gdLst/>
              <a:ah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fillRef idx="0"/>
            <a:effectRef idx="0"/>
            <a:fontRef idx="minor"/>
          </p:style>
        </p:sp>
        <p:sp>
          <p:nvSpPr>
            <p:cNvPr id="651" name="CustomShape 59"/>
            <p:cNvSpPr/>
            <p:nvPr/>
          </p:nvSpPr>
          <p:spPr>
            <a:xfrm flipH="1">
              <a:off x="11164680" y="3230640"/>
              <a:ext cx="283320" cy="573840"/>
            </a:xfrm>
            <a:custGeom>
              <a:avLst/>
              <a:gdLst/>
              <a:ah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fillRef idx="0"/>
            <a:effectRef idx="0"/>
            <a:fontRef idx="minor"/>
          </p:style>
        </p:sp>
        <p:sp>
          <p:nvSpPr>
            <p:cNvPr id="652" name="CustomShape 60"/>
            <p:cNvSpPr/>
            <p:nvPr/>
          </p:nvSpPr>
          <p:spPr>
            <a:xfrm flipH="1">
              <a:off x="11028240" y="3279960"/>
              <a:ext cx="171000" cy="375840"/>
            </a:xfrm>
            <a:custGeom>
              <a:avLst/>
              <a:gdLst/>
              <a:ah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fillRef idx="0"/>
            <a:effectRef idx="0"/>
            <a:fontRef idx="minor"/>
          </p:style>
        </p:sp>
        <p:sp>
          <p:nvSpPr>
            <p:cNvPr id="653" name="CustomShape 61"/>
            <p:cNvSpPr/>
            <p:nvPr/>
          </p:nvSpPr>
          <p:spPr>
            <a:xfrm flipH="1">
              <a:off x="10940040" y="3634920"/>
              <a:ext cx="217800" cy="135000"/>
            </a:xfrm>
            <a:custGeom>
              <a:avLst/>
              <a:gdLst/>
              <a:ah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fillRef idx="0"/>
            <a:effectRef idx="0"/>
            <a:fontRef idx="minor"/>
          </p:style>
        </p:sp>
        <p:sp>
          <p:nvSpPr>
            <p:cNvPr id="654" name="CustomShape 62"/>
            <p:cNvSpPr/>
            <p:nvPr/>
          </p:nvSpPr>
          <p:spPr>
            <a:xfrm flipH="1">
              <a:off x="11237040" y="3774240"/>
              <a:ext cx="236520" cy="78480"/>
            </a:xfrm>
            <a:custGeom>
              <a:avLst/>
              <a:gdLst/>
              <a:ah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fillRef idx="0"/>
            <a:effectRef idx="0"/>
            <a:fontRef idx="minor"/>
          </p:style>
        </p:sp>
        <p:sp>
          <p:nvSpPr>
            <p:cNvPr id="655" name="CustomShape 63"/>
            <p:cNvSpPr/>
            <p:nvPr/>
          </p:nvSpPr>
          <p:spPr>
            <a:xfrm flipH="1">
              <a:off x="11262600" y="3597480"/>
              <a:ext cx="401400" cy="148320"/>
            </a:xfrm>
            <a:custGeom>
              <a:avLst/>
              <a:gdLst/>
              <a:ah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fillRef idx="0"/>
            <a:effectRef idx="0"/>
            <a:fontRef idx="minor"/>
          </p:style>
        </p:sp>
      </p:grpSp>
      <p:sp>
        <p:nvSpPr>
          <p:cNvPr id="656" name="CustomShape 64"/>
          <p:cNvSpPr/>
          <p:nvPr/>
        </p:nvSpPr>
        <p:spPr>
          <a:xfrm>
            <a:off x="8643600" y="3888720"/>
            <a:ext cx="212760" cy="1000800"/>
          </a:xfrm>
          <a:custGeom>
            <a:avLst/>
            <a:gdLst/>
            <a:ahLst/>
            <a:rect l="l" t="t"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style>
          <a:lnRef idx="0"/>
          <a:fillRef idx="0"/>
          <a:effectRef idx="0"/>
          <a:fontRef idx="minor"/>
        </p:style>
      </p:sp>
      <p:sp>
        <p:nvSpPr>
          <p:cNvPr id="657" name="CustomShape 65"/>
          <p:cNvSpPr/>
          <p:nvPr/>
        </p:nvSpPr>
        <p:spPr>
          <a:xfrm>
            <a:off x="6780240" y="4191120"/>
            <a:ext cx="5409720" cy="2666520"/>
          </a:xfrm>
          <a:custGeom>
            <a:avLst/>
            <a:gdLst/>
            <a:ah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fillRef idx="0"/>
          <a:effectRef idx="0"/>
          <a:fontRef idx="minor"/>
        </p:style>
      </p:sp>
      <p:sp>
        <p:nvSpPr>
          <p:cNvPr id="658" name="CustomShape 66"/>
          <p:cNvSpPr/>
          <p:nvPr/>
        </p:nvSpPr>
        <p:spPr>
          <a:xfrm>
            <a:off x="0" y="4572000"/>
            <a:ext cx="11414880" cy="2285640"/>
          </a:xfrm>
          <a:custGeom>
            <a:avLst/>
            <a:gdLst/>
            <a:ah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fillRef idx="0"/>
          <a:effectRef idx="0"/>
          <a:fontRef idx="minor"/>
        </p:style>
      </p:sp>
      <p:grpSp>
        <p:nvGrpSpPr>
          <p:cNvPr id="659" name="Group 67"/>
          <p:cNvGrpSpPr/>
          <p:nvPr/>
        </p:nvGrpSpPr>
        <p:grpSpPr>
          <a:xfrm>
            <a:off x="9732240" y="958680"/>
            <a:ext cx="1400040" cy="4001400"/>
            <a:chOff x="9732240" y="958680"/>
            <a:chExt cx="1400040" cy="4001400"/>
          </a:xfrm>
        </p:grpSpPr>
        <p:sp>
          <p:nvSpPr>
            <p:cNvPr id="660" name="CustomShape 68"/>
            <p:cNvSpPr/>
            <p:nvPr/>
          </p:nvSpPr>
          <p:spPr>
            <a:xfrm flipH="1">
              <a:off x="10301400" y="1225800"/>
              <a:ext cx="29880" cy="1400400"/>
            </a:xfrm>
            <a:custGeom>
              <a:avLst/>
              <a:gdLst/>
              <a:ahLst/>
              <a:rect l="l" t="t"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p:spPr>
          <p:style>
            <a:lnRef idx="0"/>
            <a:fillRef idx="0"/>
            <a:effectRef idx="0"/>
            <a:fontRef idx="minor"/>
          </p:style>
        </p:sp>
        <p:sp>
          <p:nvSpPr>
            <p:cNvPr id="661" name="CustomShape 69"/>
            <p:cNvSpPr/>
            <p:nvPr/>
          </p:nvSpPr>
          <p:spPr>
            <a:xfrm flipH="1">
              <a:off x="10351080" y="1977840"/>
              <a:ext cx="167040" cy="257400"/>
            </a:xfrm>
            <a:custGeom>
              <a:avLst/>
              <a:gdLst/>
              <a:ahLst/>
              <a:rect l="l" t="t" r="r" b="b"/>
              <a:pathLst>
                <a:path w="68" h="105">
                  <a:moveTo>
                    <a:pt x="65" y="105"/>
                  </a:moveTo>
                  <a:cubicBezTo>
                    <a:pt x="65" y="105"/>
                    <a:pt x="0" y="71"/>
                    <a:pt x="5" y="0"/>
                  </a:cubicBezTo>
                  <a:cubicBezTo>
                    <a:pt x="68" y="30"/>
                    <a:pt x="65" y="105"/>
                    <a:pt x="65" y="105"/>
                  </a:cubicBezTo>
                  <a:close/>
                </a:path>
              </a:pathLst>
            </a:custGeom>
            <a:solidFill>
              <a:srgbClr val="c7cc62"/>
            </a:solidFill>
            <a:ln>
              <a:noFill/>
            </a:ln>
          </p:spPr>
          <p:style>
            <a:lnRef idx="0"/>
            <a:fillRef idx="0"/>
            <a:effectRef idx="0"/>
            <a:fontRef idx="minor"/>
          </p:style>
        </p:sp>
        <p:sp>
          <p:nvSpPr>
            <p:cNvPr id="662" name="CustomShape 70"/>
            <p:cNvSpPr/>
            <p:nvPr/>
          </p:nvSpPr>
          <p:spPr>
            <a:xfrm flipH="1">
              <a:off x="10132560" y="1759320"/>
              <a:ext cx="167040" cy="259560"/>
            </a:xfrm>
            <a:custGeom>
              <a:avLst/>
              <a:gdLst/>
              <a:ah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fillRef idx="0"/>
            <a:effectRef idx="0"/>
            <a:fontRef idx="minor"/>
          </p:style>
        </p:sp>
        <p:sp>
          <p:nvSpPr>
            <p:cNvPr id="663" name="CustomShape 71"/>
            <p:cNvSpPr/>
            <p:nvPr/>
          </p:nvSpPr>
          <p:spPr>
            <a:xfrm flipH="1">
              <a:off x="10351080" y="2282400"/>
              <a:ext cx="167040" cy="262800"/>
            </a:xfrm>
            <a:custGeom>
              <a:avLst/>
              <a:gdLst/>
              <a:ahLst/>
              <a:rect l="l" t="t" r="r" b="b"/>
              <a:pathLst>
                <a:path w="68" h="107">
                  <a:moveTo>
                    <a:pt x="65" y="107"/>
                  </a:moveTo>
                  <a:cubicBezTo>
                    <a:pt x="65" y="107"/>
                    <a:pt x="0" y="71"/>
                    <a:pt x="5" y="0"/>
                  </a:cubicBezTo>
                  <a:cubicBezTo>
                    <a:pt x="68" y="31"/>
                    <a:pt x="65" y="107"/>
                    <a:pt x="65" y="107"/>
                  </a:cubicBezTo>
                  <a:close/>
                </a:path>
              </a:pathLst>
            </a:custGeom>
            <a:solidFill>
              <a:srgbClr val="c7cc62"/>
            </a:solidFill>
            <a:ln>
              <a:noFill/>
            </a:ln>
          </p:spPr>
          <p:style>
            <a:lnRef idx="0"/>
            <a:fillRef idx="0"/>
            <a:effectRef idx="0"/>
            <a:fontRef idx="minor"/>
          </p:style>
        </p:sp>
        <p:sp>
          <p:nvSpPr>
            <p:cNvPr id="664" name="CustomShape 72"/>
            <p:cNvSpPr/>
            <p:nvPr/>
          </p:nvSpPr>
          <p:spPr>
            <a:xfrm flipH="1">
              <a:off x="10132560" y="2066040"/>
              <a:ext cx="167040" cy="259560"/>
            </a:xfrm>
            <a:custGeom>
              <a:avLst/>
              <a:gdLst/>
              <a:ahLst/>
              <a:rect l="l" t="t" r="r" b="b"/>
              <a:pathLst>
                <a:path w="68" h="106">
                  <a:moveTo>
                    <a:pt x="4" y="106"/>
                  </a:moveTo>
                  <a:cubicBezTo>
                    <a:pt x="4" y="106"/>
                    <a:pt x="68" y="70"/>
                    <a:pt x="64" y="0"/>
                  </a:cubicBezTo>
                  <a:cubicBezTo>
                    <a:pt x="0" y="31"/>
                    <a:pt x="4" y="106"/>
                    <a:pt x="4" y="106"/>
                  </a:cubicBezTo>
                  <a:close/>
                </a:path>
              </a:pathLst>
            </a:custGeom>
            <a:solidFill>
              <a:srgbClr val="c7cc62"/>
            </a:solidFill>
            <a:ln>
              <a:noFill/>
            </a:ln>
          </p:spPr>
          <p:style>
            <a:lnRef idx="0"/>
            <a:fillRef idx="0"/>
            <a:effectRef idx="0"/>
            <a:fontRef idx="minor"/>
          </p:style>
        </p:sp>
        <p:sp>
          <p:nvSpPr>
            <p:cNvPr id="665" name="CustomShape 73"/>
            <p:cNvSpPr/>
            <p:nvPr/>
          </p:nvSpPr>
          <p:spPr>
            <a:xfrm flipH="1">
              <a:off x="10132560" y="2410560"/>
              <a:ext cx="167040" cy="261720"/>
            </a:xfrm>
            <a:custGeom>
              <a:avLst/>
              <a:gdLst/>
              <a:ahLst/>
              <a:rect l="l" t="t" r="r" b="b"/>
              <a:pathLst>
                <a:path w="68" h="107">
                  <a:moveTo>
                    <a:pt x="4" y="107"/>
                  </a:moveTo>
                  <a:cubicBezTo>
                    <a:pt x="4" y="107"/>
                    <a:pt x="68" y="71"/>
                    <a:pt x="64" y="0"/>
                  </a:cubicBezTo>
                  <a:cubicBezTo>
                    <a:pt x="0" y="31"/>
                    <a:pt x="4" y="107"/>
                    <a:pt x="4" y="107"/>
                  </a:cubicBezTo>
                  <a:close/>
                </a:path>
              </a:pathLst>
            </a:custGeom>
            <a:solidFill>
              <a:srgbClr val="c7cc62"/>
            </a:solidFill>
            <a:ln>
              <a:noFill/>
            </a:ln>
          </p:spPr>
          <p:style>
            <a:lnRef idx="0"/>
            <a:fillRef idx="0"/>
            <a:effectRef idx="0"/>
            <a:fontRef idx="minor"/>
          </p:style>
        </p:sp>
        <p:sp>
          <p:nvSpPr>
            <p:cNvPr id="666" name="CustomShape 74"/>
            <p:cNvSpPr/>
            <p:nvPr/>
          </p:nvSpPr>
          <p:spPr>
            <a:xfrm flipH="1">
              <a:off x="10351080" y="1633680"/>
              <a:ext cx="167040" cy="262800"/>
            </a:xfrm>
            <a:custGeom>
              <a:avLst/>
              <a:gdLst/>
              <a:ahLst/>
              <a:rect l="l" t="t" r="r" b="b"/>
              <a:pathLst>
                <a:path w="68" h="107">
                  <a:moveTo>
                    <a:pt x="65" y="107"/>
                  </a:moveTo>
                  <a:cubicBezTo>
                    <a:pt x="65" y="107"/>
                    <a:pt x="0" y="72"/>
                    <a:pt x="5" y="0"/>
                  </a:cubicBezTo>
                  <a:cubicBezTo>
                    <a:pt x="68" y="32"/>
                    <a:pt x="65" y="107"/>
                    <a:pt x="65" y="107"/>
                  </a:cubicBezTo>
                  <a:close/>
                </a:path>
              </a:pathLst>
            </a:custGeom>
            <a:solidFill>
              <a:srgbClr val="c7cc62"/>
            </a:solidFill>
            <a:ln>
              <a:noFill/>
            </a:ln>
          </p:spPr>
          <p:style>
            <a:lnRef idx="0"/>
            <a:fillRef idx="0"/>
            <a:effectRef idx="0"/>
            <a:fontRef idx="minor"/>
          </p:style>
        </p:sp>
        <p:sp>
          <p:nvSpPr>
            <p:cNvPr id="667" name="CustomShape 75"/>
            <p:cNvSpPr/>
            <p:nvPr/>
          </p:nvSpPr>
          <p:spPr>
            <a:xfrm flipH="1">
              <a:off x="10132560" y="1417320"/>
              <a:ext cx="167040" cy="260640"/>
            </a:xfrm>
            <a:custGeom>
              <a:avLst/>
              <a:gdLst/>
              <a:ah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fillRef idx="0"/>
            <a:effectRef idx="0"/>
            <a:fontRef idx="minor"/>
          </p:style>
        </p:sp>
        <p:sp>
          <p:nvSpPr>
            <p:cNvPr id="668" name="CustomShape 76"/>
            <p:cNvSpPr/>
            <p:nvPr/>
          </p:nvSpPr>
          <p:spPr>
            <a:xfrm flipH="1">
              <a:off x="10351080" y="1305000"/>
              <a:ext cx="167040" cy="259560"/>
            </a:xfrm>
            <a:custGeom>
              <a:avLst/>
              <a:gdLst/>
              <a:ah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fillRef idx="0"/>
            <a:effectRef idx="0"/>
            <a:fontRef idx="minor"/>
          </p:style>
        </p:sp>
        <p:sp>
          <p:nvSpPr>
            <p:cNvPr id="669" name="CustomShape 77"/>
            <p:cNvSpPr/>
            <p:nvPr/>
          </p:nvSpPr>
          <p:spPr>
            <a:xfrm flipH="1">
              <a:off x="10325880" y="1058400"/>
              <a:ext cx="167040" cy="260640"/>
            </a:xfrm>
            <a:custGeom>
              <a:avLst/>
              <a:gdLst/>
              <a:ah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fillRef idx="0"/>
            <a:effectRef idx="0"/>
            <a:fontRef idx="minor"/>
          </p:style>
        </p:sp>
        <p:sp>
          <p:nvSpPr>
            <p:cNvPr id="670" name="CustomShape 78"/>
            <p:cNvSpPr/>
            <p:nvPr/>
          </p:nvSpPr>
          <p:spPr>
            <a:xfrm flipH="1">
              <a:off x="10132560" y="1088640"/>
              <a:ext cx="167040" cy="259560"/>
            </a:xfrm>
            <a:custGeom>
              <a:avLst/>
              <a:gdLst/>
              <a:ah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fillRef idx="0"/>
            <a:effectRef idx="0"/>
            <a:fontRef idx="minor"/>
          </p:style>
        </p:sp>
        <p:sp>
          <p:nvSpPr>
            <p:cNvPr id="671" name="CustomShape 79"/>
            <p:cNvSpPr/>
            <p:nvPr/>
          </p:nvSpPr>
          <p:spPr>
            <a:xfrm flipH="1">
              <a:off x="10965600" y="1218600"/>
              <a:ext cx="21600" cy="1090440"/>
            </a:xfrm>
            <a:custGeom>
              <a:avLst/>
              <a:gdLst/>
              <a:ahLst/>
              <a:rect l="l" t="t"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p:spPr>
          <p:style>
            <a:lnRef idx="0"/>
            <a:fillRef idx="0"/>
            <a:effectRef idx="0"/>
            <a:fontRef idx="minor"/>
          </p:style>
        </p:sp>
        <p:sp>
          <p:nvSpPr>
            <p:cNvPr id="672" name="CustomShape 80"/>
            <p:cNvSpPr/>
            <p:nvPr/>
          </p:nvSpPr>
          <p:spPr>
            <a:xfrm flipH="1">
              <a:off x="11001240" y="1803240"/>
              <a:ext cx="130680" cy="201240"/>
            </a:xfrm>
            <a:custGeom>
              <a:avLst/>
              <a:gdLst/>
              <a:ahLst/>
              <a:rect l="l" t="t" r="r" b="b"/>
              <a:pathLst>
                <a:path w="53" h="82">
                  <a:moveTo>
                    <a:pt x="51" y="82"/>
                  </a:moveTo>
                  <a:cubicBezTo>
                    <a:pt x="51" y="82"/>
                    <a:pt x="0" y="55"/>
                    <a:pt x="4" y="0"/>
                  </a:cubicBezTo>
                  <a:cubicBezTo>
                    <a:pt x="53" y="24"/>
                    <a:pt x="51" y="82"/>
                    <a:pt x="51" y="82"/>
                  </a:cubicBezTo>
                  <a:close/>
                </a:path>
              </a:pathLst>
            </a:custGeom>
            <a:solidFill>
              <a:srgbClr val="c7cc62"/>
            </a:solidFill>
            <a:ln>
              <a:noFill/>
            </a:ln>
          </p:spPr>
          <p:style>
            <a:lnRef idx="0"/>
            <a:fillRef idx="0"/>
            <a:effectRef idx="0"/>
            <a:fontRef idx="minor"/>
          </p:style>
        </p:sp>
        <p:sp>
          <p:nvSpPr>
            <p:cNvPr id="673" name="CustomShape 81"/>
            <p:cNvSpPr/>
            <p:nvPr/>
          </p:nvSpPr>
          <p:spPr>
            <a:xfrm flipH="1">
              <a:off x="10832400" y="1633680"/>
              <a:ext cx="127440" cy="203400"/>
            </a:xfrm>
            <a:custGeom>
              <a:avLst/>
              <a:gdLst/>
              <a:ahLst/>
              <a:rect l="l" t="t" r="r" b="b"/>
              <a:pathLst>
                <a:path w="52" h="83">
                  <a:moveTo>
                    <a:pt x="3" y="83"/>
                  </a:moveTo>
                  <a:cubicBezTo>
                    <a:pt x="3" y="83"/>
                    <a:pt x="52" y="55"/>
                    <a:pt x="49" y="0"/>
                  </a:cubicBezTo>
                  <a:cubicBezTo>
                    <a:pt x="0" y="25"/>
                    <a:pt x="3" y="83"/>
                    <a:pt x="3" y="83"/>
                  </a:cubicBezTo>
                  <a:close/>
                </a:path>
              </a:pathLst>
            </a:custGeom>
            <a:solidFill>
              <a:srgbClr val="c7cc62"/>
            </a:solidFill>
            <a:ln>
              <a:noFill/>
            </a:ln>
          </p:spPr>
          <p:style>
            <a:lnRef idx="0"/>
            <a:fillRef idx="0"/>
            <a:effectRef idx="0"/>
            <a:fontRef idx="minor"/>
          </p:style>
        </p:sp>
        <p:sp>
          <p:nvSpPr>
            <p:cNvPr id="674" name="CustomShape 82"/>
            <p:cNvSpPr/>
            <p:nvPr/>
          </p:nvSpPr>
          <p:spPr>
            <a:xfrm flipH="1">
              <a:off x="11001240" y="2041200"/>
              <a:ext cx="130680" cy="203400"/>
            </a:xfrm>
            <a:custGeom>
              <a:avLst/>
              <a:gdLst/>
              <a:ahLst/>
              <a:rect l="l" t="t" r="r" b="b"/>
              <a:pathLst>
                <a:path w="53" h="83">
                  <a:moveTo>
                    <a:pt x="51" y="83"/>
                  </a:moveTo>
                  <a:cubicBezTo>
                    <a:pt x="51" y="83"/>
                    <a:pt x="0" y="55"/>
                    <a:pt x="4" y="0"/>
                  </a:cubicBezTo>
                  <a:cubicBezTo>
                    <a:pt x="53" y="24"/>
                    <a:pt x="51" y="83"/>
                    <a:pt x="51" y="83"/>
                  </a:cubicBezTo>
                  <a:close/>
                </a:path>
              </a:pathLst>
            </a:custGeom>
            <a:solidFill>
              <a:srgbClr val="c7cc62"/>
            </a:solidFill>
            <a:ln>
              <a:noFill/>
            </a:ln>
          </p:spPr>
          <p:style>
            <a:lnRef idx="0"/>
            <a:fillRef idx="0"/>
            <a:effectRef idx="0"/>
            <a:fontRef idx="minor"/>
          </p:style>
        </p:sp>
        <p:sp>
          <p:nvSpPr>
            <p:cNvPr id="675" name="CustomShape 83"/>
            <p:cNvSpPr/>
            <p:nvPr/>
          </p:nvSpPr>
          <p:spPr>
            <a:xfrm flipH="1">
              <a:off x="10832400" y="1871640"/>
              <a:ext cx="127440" cy="201240"/>
            </a:xfrm>
            <a:custGeom>
              <a:avLst/>
              <a:gdLst/>
              <a:ah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fillRef idx="0"/>
            <a:effectRef idx="0"/>
            <a:fontRef idx="minor"/>
          </p:style>
        </p:sp>
        <p:sp>
          <p:nvSpPr>
            <p:cNvPr id="676" name="CustomShape 84"/>
            <p:cNvSpPr/>
            <p:nvPr/>
          </p:nvSpPr>
          <p:spPr>
            <a:xfrm flipH="1">
              <a:off x="10832400" y="2140200"/>
              <a:ext cx="127440" cy="203400"/>
            </a:xfrm>
            <a:custGeom>
              <a:avLst/>
              <a:gdLst/>
              <a:ahLst/>
              <a:rect l="l" t="t" r="r" b="b"/>
              <a:pathLst>
                <a:path w="52" h="83">
                  <a:moveTo>
                    <a:pt x="3" y="83"/>
                  </a:moveTo>
                  <a:cubicBezTo>
                    <a:pt x="3" y="83"/>
                    <a:pt x="52" y="55"/>
                    <a:pt x="49" y="0"/>
                  </a:cubicBezTo>
                  <a:cubicBezTo>
                    <a:pt x="0" y="24"/>
                    <a:pt x="3" y="83"/>
                    <a:pt x="3" y="83"/>
                  </a:cubicBezTo>
                  <a:close/>
                </a:path>
              </a:pathLst>
            </a:custGeom>
            <a:solidFill>
              <a:srgbClr val="c7cc62"/>
            </a:solidFill>
            <a:ln>
              <a:noFill/>
            </a:ln>
          </p:spPr>
          <p:style>
            <a:lnRef idx="0"/>
            <a:fillRef idx="0"/>
            <a:effectRef idx="0"/>
            <a:fontRef idx="minor"/>
          </p:style>
        </p:sp>
        <p:sp>
          <p:nvSpPr>
            <p:cNvPr id="677" name="CustomShape 85"/>
            <p:cNvSpPr/>
            <p:nvPr/>
          </p:nvSpPr>
          <p:spPr>
            <a:xfrm flipH="1">
              <a:off x="11001240" y="1537920"/>
              <a:ext cx="130680" cy="203400"/>
            </a:xfrm>
            <a:custGeom>
              <a:avLst/>
              <a:gdLst/>
              <a:ah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fillRef idx="0"/>
            <a:effectRef idx="0"/>
            <a:fontRef idx="minor"/>
          </p:style>
        </p:sp>
        <p:sp>
          <p:nvSpPr>
            <p:cNvPr id="678" name="CustomShape 86"/>
            <p:cNvSpPr/>
            <p:nvPr/>
          </p:nvSpPr>
          <p:spPr>
            <a:xfrm flipH="1">
              <a:off x="10832400" y="1368360"/>
              <a:ext cx="127440" cy="203400"/>
            </a:xfrm>
            <a:custGeom>
              <a:avLst/>
              <a:gdLst/>
              <a:ahLst/>
              <a:rect l="l" t="t" r="r" b="b"/>
              <a:pathLst>
                <a:path w="52" h="83">
                  <a:moveTo>
                    <a:pt x="3" y="83"/>
                  </a:moveTo>
                  <a:cubicBezTo>
                    <a:pt x="3" y="83"/>
                    <a:pt x="52" y="56"/>
                    <a:pt x="49" y="0"/>
                  </a:cubicBezTo>
                  <a:cubicBezTo>
                    <a:pt x="0" y="24"/>
                    <a:pt x="3" y="83"/>
                    <a:pt x="3" y="83"/>
                  </a:cubicBezTo>
                  <a:close/>
                </a:path>
              </a:pathLst>
            </a:custGeom>
            <a:solidFill>
              <a:srgbClr val="c7cc62"/>
            </a:solidFill>
            <a:ln>
              <a:noFill/>
            </a:ln>
          </p:spPr>
          <p:style>
            <a:lnRef idx="0"/>
            <a:fillRef idx="0"/>
            <a:effectRef idx="0"/>
            <a:fontRef idx="minor"/>
          </p:style>
        </p:sp>
        <p:sp>
          <p:nvSpPr>
            <p:cNvPr id="679" name="CustomShape 87"/>
            <p:cNvSpPr/>
            <p:nvPr/>
          </p:nvSpPr>
          <p:spPr>
            <a:xfrm flipH="1">
              <a:off x="11001240" y="1280160"/>
              <a:ext cx="130680" cy="203400"/>
            </a:xfrm>
            <a:custGeom>
              <a:avLst/>
              <a:gdLst/>
              <a:ah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fillRef idx="0"/>
            <a:effectRef idx="0"/>
            <a:fontRef idx="minor"/>
          </p:style>
        </p:sp>
        <p:sp>
          <p:nvSpPr>
            <p:cNvPr id="680" name="CustomShape 88"/>
            <p:cNvSpPr/>
            <p:nvPr/>
          </p:nvSpPr>
          <p:spPr>
            <a:xfrm flipH="1">
              <a:off x="11001240" y="1041840"/>
              <a:ext cx="130680" cy="203400"/>
            </a:xfrm>
            <a:custGeom>
              <a:avLst/>
              <a:gdLst/>
              <a:ahLst/>
              <a:rect l="l" t="t" r="r" b="b"/>
              <a:pathLst>
                <a:path w="53" h="83">
                  <a:moveTo>
                    <a:pt x="51" y="83"/>
                  </a:moveTo>
                  <a:cubicBezTo>
                    <a:pt x="51" y="83"/>
                    <a:pt x="0" y="56"/>
                    <a:pt x="4" y="0"/>
                  </a:cubicBezTo>
                  <a:cubicBezTo>
                    <a:pt x="53" y="25"/>
                    <a:pt x="51" y="83"/>
                    <a:pt x="51" y="83"/>
                  </a:cubicBezTo>
                  <a:close/>
                </a:path>
              </a:pathLst>
            </a:custGeom>
            <a:solidFill>
              <a:srgbClr val="c7cc62"/>
            </a:solidFill>
            <a:ln>
              <a:noFill/>
            </a:ln>
          </p:spPr>
          <p:style>
            <a:lnRef idx="0"/>
            <a:fillRef idx="0"/>
            <a:effectRef idx="0"/>
            <a:fontRef idx="minor"/>
          </p:style>
        </p:sp>
        <p:sp>
          <p:nvSpPr>
            <p:cNvPr id="681" name="CustomShape 89"/>
            <p:cNvSpPr/>
            <p:nvPr/>
          </p:nvSpPr>
          <p:spPr>
            <a:xfrm flipH="1">
              <a:off x="10832400" y="1113480"/>
              <a:ext cx="127440" cy="200520"/>
            </a:xfrm>
            <a:custGeom>
              <a:avLst/>
              <a:gdLst/>
              <a:ah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fillRef idx="0"/>
            <a:effectRef idx="0"/>
            <a:fontRef idx="minor"/>
          </p:style>
        </p:sp>
        <p:sp>
          <p:nvSpPr>
            <p:cNvPr id="682" name="CustomShape 90"/>
            <p:cNvSpPr/>
            <p:nvPr/>
          </p:nvSpPr>
          <p:spPr>
            <a:xfrm flipH="1">
              <a:off x="10793160" y="2543400"/>
              <a:ext cx="274320" cy="1290240"/>
            </a:xfrm>
            <a:custGeom>
              <a:avLst/>
              <a:gdLst/>
              <a:ahLst/>
              <a:rect l="l" t="t"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p:spPr>
          <p:style>
            <a:lnRef idx="0"/>
            <a:fillRef idx="0"/>
            <a:effectRef idx="0"/>
            <a:fontRef idx="minor"/>
          </p:style>
        </p:sp>
        <p:sp>
          <p:nvSpPr>
            <p:cNvPr id="683" name="CustomShape 91"/>
            <p:cNvSpPr/>
            <p:nvPr/>
          </p:nvSpPr>
          <p:spPr>
            <a:xfrm flipH="1">
              <a:off x="10130760" y="2147400"/>
              <a:ext cx="392760" cy="1856880"/>
            </a:xfrm>
            <a:custGeom>
              <a:avLst/>
              <a:gdLst/>
              <a:ahLst/>
              <a:rect l="l" t="t"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p:spPr>
          <p:style>
            <a:lnRef idx="0"/>
            <a:fillRef idx="0"/>
            <a:effectRef idx="0"/>
            <a:fontRef idx="minor"/>
          </p:style>
        </p:sp>
        <p:sp>
          <p:nvSpPr>
            <p:cNvPr id="684" name="CustomShape 92"/>
            <p:cNvSpPr/>
            <p:nvPr/>
          </p:nvSpPr>
          <p:spPr>
            <a:xfrm flipH="1">
              <a:off x="10729440" y="3754080"/>
              <a:ext cx="372960" cy="582120"/>
            </a:xfrm>
            <a:custGeom>
              <a:avLst/>
              <a:gdLst/>
              <a:ahLst/>
              <a:rect l="l" t="t" r="r" b="b"/>
              <a:pathLst>
                <a:path w="152" h="237">
                  <a:moveTo>
                    <a:pt x="144" y="237"/>
                  </a:moveTo>
                  <a:cubicBezTo>
                    <a:pt x="144" y="237"/>
                    <a:pt x="0" y="159"/>
                    <a:pt x="11" y="0"/>
                  </a:cubicBezTo>
                  <a:cubicBezTo>
                    <a:pt x="152" y="69"/>
                    <a:pt x="144" y="237"/>
                    <a:pt x="144" y="237"/>
                  </a:cubicBezTo>
                  <a:close/>
                </a:path>
              </a:pathLst>
            </a:custGeom>
            <a:solidFill>
              <a:srgbClr val="888a35"/>
            </a:solidFill>
            <a:ln>
              <a:noFill/>
            </a:ln>
          </p:spPr>
          <p:style>
            <a:lnRef idx="0"/>
            <a:fillRef idx="0"/>
            <a:effectRef idx="0"/>
            <a:fontRef idx="minor"/>
          </p:style>
        </p:sp>
        <p:sp>
          <p:nvSpPr>
            <p:cNvPr id="685" name="CustomShape 93"/>
            <p:cNvSpPr/>
            <p:nvPr/>
          </p:nvSpPr>
          <p:spPr>
            <a:xfrm flipH="1">
              <a:off x="10707840" y="3824640"/>
              <a:ext cx="316800" cy="540360"/>
            </a:xfrm>
            <a:custGeom>
              <a:avLst/>
              <a:gdLst/>
              <a:ahLst/>
              <a:rect l="l" t="t"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p:spPr>
          <p:style>
            <a:lnRef idx="0"/>
            <a:fillRef idx="0"/>
            <a:effectRef idx="0"/>
            <a:fontRef idx="minor"/>
          </p:style>
        </p:sp>
        <p:sp>
          <p:nvSpPr>
            <p:cNvPr id="686" name="CustomShape 94"/>
            <p:cNvSpPr/>
            <p:nvPr/>
          </p:nvSpPr>
          <p:spPr>
            <a:xfrm flipH="1">
              <a:off x="10485360" y="1103040"/>
              <a:ext cx="240840" cy="461520"/>
            </a:xfrm>
            <a:custGeom>
              <a:avLst/>
              <a:gdLst/>
              <a:ahLst/>
              <a:rect l="l" t="t"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p:spPr>
          <p:style>
            <a:lnRef idx="0"/>
            <a:fillRef idx="0"/>
            <a:effectRef idx="0"/>
            <a:fontRef idx="minor"/>
          </p:style>
        </p:sp>
        <p:sp>
          <p:nvSpPr>
            <p:cNvPr id="687" name="CustomShape 95"/>
            <p:cNvSpPr/>
            <p:nvPr/>
          </p:nvSpPr>
          <p:spPr>
            <a:xfrm flipH="1">
              <a:off x="10498680" y="1115640"/>
              <a:ext cx="122400" cy="385560"/>
            </a:xfrm>
            <a:custGeom>
              <a:avLst/>
              <a:gdLst/>
              <a:ahLst/>
              <a:rect l="l" t="t"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p:spPr>
          <p:style>
            <a:lnRef idx="0"/>
            <a:fillRef idx="0"/>
            <a:effectRef idx="0"/>
            <a:fontRef idx="minor"/>
          </p:style>
        </p:sp>
        <p:sp>
          <p:nvSpPr>
            <p:cNvPr id="688" name="CustomShape 96"/>
            <p:cNvSpPr/>
            <p:nvPr/>
          </p:nvSpPr>
          <p:spPr>
            <a:xfrm flipH="1">
              <a:off x="10446840" y="2540520"/>
              <a:ext cx="261720" cy="517680"/>
            </a:xfrm>
            <a:custGeom>
              <a:avLst/>
              <a:gdLst/>
              <a:ahLst/>
              <a:rect l="l" t="t"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p:spPr>
          <p:style>
            <a:lnRef idx="0"/>
            <a:fillRef idx="0"/>
            <a:effectRef idx="0"/>
            <a:fontRef idx="minor"/>
          </p:style>
        </p:sp>
        <p:sp>
          <p:nvSpPr>
            <p:cNvPr id="689" name="CustomShape 97"/>
            <p:cNvSpPr/>
            <p:nvPr/>
          </p:nvSpPr>
          <p:spPr>
            <a:xfrm flipH="1">
              <a:off x="10458360" y="2549880"/>
              <a:ext cx="132840" cy="432360"/>
            </a:xfrm>
            <a:custGeom>
              <a:avLst/>
              <a:gdLst/>
              <a:ahLst/>
              <a:rect l="l" t="t"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p:spPr>
          <p:style>
            <a:lnRef idx="0"/>
            <a:fillRef idx="0"/>
            <a:effectRef idx="0"/>
            <a:fontRef idx="minor"/>
          </p:style>
        </p:sp>
        <p:sp>
          <p:nvSpPr>
            <p:cNvPr id="690" name="CustomShape 98"/>
            <p:cNvSpPr/>
            <p:nvPr/>
          </p:nvSpPr>
          <p:spPr>
            <a:xfrm flipH="1">
              <a:off x="10464480" y="3849840"/>
              <a:ext cx="264960" cy="517680"/>
            </a:xfrm>
            <a:custGeom>
              <a:avLst/>
              <a:gdLst/>
              <a:ahLst/>
              <a:rect l="l" t="t"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p:spPr>
          <p:style>
            <a:lnRef idx="0"/>
            <a:fillRef idx="0"/>
            <a:effectRef idx="0"/>
            <a:fontRef idx="minor"/>
          </p:style>
        </p:sp>
        <p:sp>
          <p:nvSpPr>
            <p:cNvPr id="691" name="CustomShape 99"/>
            <p:cNvSpPr/>
            <p:nvPr/>
          </p:nvSpPr>
          <p:spPr>
            <a:xfrm flipH="1">
              <a:off x="10478160" y="3859200"/>
              <a:ext cx="132840" cy="432360"/>
            </a:xfrm>
            <a:custGeom>
              <a:avLst/>
              <a:gdLst/>
              <a:ahLst/>
              <a:rect l="l" t="t"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p:spPr>
          <p:style>
            <a:lnRef idx="0"/>
            <a:fillRef idx="0"/>
            <a:effectRef idx="0"/>
            <a:fontRef idx="minor"/>
          </p:style>
        </p:sp>
        <p:sp>
          <p:nvSpPr>
            <p:cNvPr id="692" name="CustomShape 100"/>
            <p:cNvSpPr/>
            <p:nvPr/>
          </p:nvSpPr>
          <p:spPr>
            <a:xfrm flipH="1">
              <a:off x="10754640" y="2302200"/>
              <a:ext cx="264960" cy="515520"/>
            </a:xfrm>
            <a:custGeom>
              <a:avLst/>
              <a:gdLst/>
              <a:ahLst/>
              <a:rect l="l" t="t"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p:spPr>
          <p:style>
            <a:lnRef idx="0"/>
            <a:fillRef idx="0"/>
            <a:effectRef idx="0"/>
            <a:fontRef idx="minor"/>
          </p:style>
        </p:sp>
        <p:sp>
          <p:nvSpPr>
            <p:cNvPr id="693" name="CustomShape 101"/>
            <p:cNvSpPr/>
            <p:nvPr/>
          </p:nvSpPr>
          <p:spPr>
            <a:xfrm flipH="1">
              <a:off x="10875240" y="2311560"/>
              <a:ext cx="131760" cy="434520"/>
            </a:xfrm>
            <a:custGeom>
              <a:avLst/>
              <a:gdLst/>
              <a:ahLst/>
              <a:rect l="l" t="t"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p:spPr>
          <p:style>
            <a:lnRef idx="0"/>
            <a:fillRef idx="0"/>
            <a:effectRef idx="0"/>
            <a:fontRef idx="minor"/>
          </p:style>
        </p:sp>
        <p:sp>
          <p:nvSpPr>
            <p:cNvPr id="694" name="CustomShape 102"/>
            <p:cNvSpPr/>
            <p:nvPr/>
          </p:nvSpPr>
          <p:spPr>
            <a:xfrm flipH="1">
              <a:off x="10719360" y="3075840"/>
              <a:ext cx="369720" cy="582120"/>
            </a:xfrm>
            <a:custGeom>
              <a:avLst/>
              <a:gdLst/>
              <a:ahLst/>
              <a:rect l="l" t="t" r="r" b="b"/>
              <a:pathLst>
                <a:path w="151" h="237">
                  <a:moveTo>
                    <a:pt x="143" y="237"/>
                  </a:moveTo>
                  <a:cubicBezTo>
                    <a:pt x="143" y="237"/>
                    <a:pt x="0" y="158"/>
                    <a:pt x="10" y="0"/>
                  </a:cubicBezTo>
                  <a:cubicBezTo>
                    <a:pt x="151" y="69"/>
                    <a:pt x="143" y="237"/>
                    <a:pt x="143" y="237"/>
                  </a:cubicBezTo>
                  <a:close/>
                </a:path>
              </a:pathLst>
            </a:custGeom>
            <a:solidFill>
              <a:srgbClr val="888a35"/>
            </a:solidFill>
            <a:ln>
              <a:noFill/>
            </a:ln>
          </p:spPr>
          <p:style>
            <a:lnRef idx="0"/>
            <a:fillRef idx="0"/>
            <a:effectRef idx="0"/>
            <a:fontRef idx="minor"/>
          </p:style>
        </p:sp>
        <p:sp>
          <p:nvSpPr>
            <p:cNvPr id="695" name="CustomShape 103"/>
            <p:cNvSpPr/>
            <p:nvPr/>
          </p:nvSpPr>
          <p:spPr>
            <a:xfrm flipH="1">
              <a:off x="10351080" y="2650680"/>
              <a:ext cx="370800" cy="582120"/>
            </a:xfrm>
            <a:custGeom>
              <a:avLst/>
              <a:gdLst/>
              <a:ahLst/>
              <a:rect l="l" t="t" r="r" b="b"/>
              <a:pathLst>
                <a:path w="151" h="237">
                  <a:moveTo>
                    <a:pt x="7" y="237"/>
                  </a:moveTo>
                  <a:cubicBezTo>
                    <a:pt x="7" y="237"/>
                    <a:pt x="151" y="159"/>
                    <a:pt x="140" y="0"/>
                  </a:cubicBezTo>
                  <a:cubicBezTo>
                    <a:pt x="0" y="69"/>
                    <a:pt x="7" y="237"/>
                    <a:pt x="7" y="237"/>
                  </a:cubicBezTo>
                  <a:close/>
                </a:path>
              </a:pathLst>
            </a:custGeom>
            <a:solidFill>
              <a:srgbClr val="888a35"/>
            </a:solidFill>
            <a:ln>
              <a:noFill/>
            </a:ln>
          </p:spPr>
          <p:style>
            <a:lnRef idx="0"/>
            <a:fillRef idx="0"/>
            <a:effectRef idx="0"/>
            <a:fontRef idx="minor"/>
          </p:style>
        </p:sp>
        <p:sp>
          <p:nvSpPr>
            <p:cNvPr id="696" name="CustomShape 104"/>
            <p:cNvSpPr/>
            <p:nvPr/>
          </p:nvSpPr>
          <p:spPr>
            <a:xfrm flipH="1">
              <a:off x="10380600" y="3274560"/>
              <a:ext cx="369720" cy="583920"/>
            </a:xfrm>
            <a:custGeom>
              <a:avLst/>
              <a:gdLst/>
              <a:ahLst/>
              <a:rect l="l" t="t" r="r" b="b"/>
              <a:pathLst>
                <a:path w="151" h="238">
                  <a:moveTo>
                    <a:pt x="8" y="238"/>
                  </a:moveTo>
                  <a:cubicBezTo>
                    <a:pt x="8" y="238"/>
                    <a:pt x="151" y="159"/>
                    <a:pt x="140" y="0"/>
                  </a:cubicBezTo>
                  <a:cubicBezTo>
                    <a:pt x="0" y="70"/>
                    <a:pt x="8" y="238"/>
                    <a:pt x="8" y="238"/>
                  </a:cubicBezTo>
                  <a:close/>
                </a:path>
              </a:pathLst>
            </a:custGeom>
            <a:solidFill>
              <a:srgbClr val="888a35"/>
            </a:solidFill>
            <a:ln>
              <a:noFill/>
            </a:ln>
          </p:spPr>
          <p:style>
            <a:lnRef idx="0"/>
            <a:fillRef idx="0"/>
            <a:effectRef idx="0"/>
            <a:fontRef idx="minor"/>
          </p:style>
        </p:sp>
        <p:sp>
          <p:nvSpPr>
            <p:cNvPr id="697" name="CustomShape 105"/>
            <p:cNvSpPr/>
            <p:nvPr/>
          </p:nvSpPr>
          <p:spPr>
            <a:xfrm flipH="1">
              <a:off x="10381320" y="3933000"/>
              <a:ext cx="365760" cy="583920"/>
            </a:xfrm>
            <a:custGeom>
              <a:avLst/>
              <a:gdLst/>
              <a:ahLst/>
              <a:rect l="l" t="t" r="r" b="b"/>
              <a:pathLst>
                <a:path w="149" h="238">
                  <a:moveTo>
                    <a:pt x="7" y="238"/>
                  </a:moveTo>
                  <a:cubicBezTo>
                    <a:pt x="7" y="238"/>
                    <a:pt x="149" y="159"/>
                    <a:pt x="140" y="0"/>
                  </a:cubicBezTo>
                  <a:cubicBezTo>
                    <a:pt x="0" y="70"/>
                    <a:pt x="7" y="238"/>
                    <a:pt x="7" y="238"/>
                  </a:cubicBezTo>
                  <a:close/>
                </a:path>
              </a:pathLst>
            </a:custGeom>
            <a:solidFill>
              <a:srgbClr val="888a35"/>
            </a:solidFill>
            <a:ln>
              <a:noFill/>
            </a:ln>
          </p:spPr>
          <p:style>
            <a:lnRef idx="0"/>
            <a:fillRef idx="0"/>
            <a:effectRef idx="0"/>
            <a:fontRef idx="minor"/>
          </p:style>
        </p:sp>
        <p:sp>
          <p:nvSpPr>
            <p:cNvPr id="698" name="CustomShape 106"/>
            <p:cNvSpPr/>
            <p:nvPr/>
          </p:nvSpPr>
          <p:spPr>
            <a:xfrm flipH="1">
              <a:off x="10737000" y="2380320"/>
              <a:ext cx="370800" cy="576720"/>
            </a:xfrm>
            <a:custGeom>
              <a:avLst/>
              <a:gdLst/>
              <a:ahLst/>
              <a:rect l="l" t="t" r="r" b="b"/>
              <a:pathLst>
                <a:path w="151" h="235">
                  <a:moveTo>
                    <a:pt x="144" y="235"/>
                  </a:moveTo>
                  <a:cubicBezTo>
                    <a:pt x="144" y="235"/>
                    <a:pt x="0" y="157"/>
                    <a:pt x="11" y="0"/>
                  </a:cubicBezTo>
                  <a:cubicBezTo>
                    <a:pt x="151" y="68"/>
                    <a:pt x="144" y="235"/>
                    <a:pt x="144" y="235"/>
                  </a:cubicBezTo>
                  <a:close/>
                </a:path>
              </a:pathLst>
            </a:custGeom>
            <a:solidFill>
              <a:srgbClr val="888a35"/>
            </a:solidFill>
            <a:ln>
              <a:noFill/>
            </a:ln>
          </p:spPr>
          <p:style>
            <a:lnRef idx="0"/>
            <a:fillRef idx="0"/>
            <a:effectRef idx="0"/>
            <a:fontRef idx="minor"/>
          </p:style>
        </p:sp>
        <p:sp>
          <p:nvSpPr>
            <p:cNvPr id="699" name="CustomShape 107"/>
            <p:cNvSpPr/>
            <p:nvPr/>
          </p:nvSpPr>
          <p:spPr>
            <a:xfrm flipH="1">
              <a:off x="10335600" y="1896840"/>
              <a:ext cx="369000" cy="579960"/>
            </a:xfrm>
            <a:custGeom>
              <a:avLst/>
              <a:gdLst/>
              <a:ahLst/>
              <a:rect l="l" t="t" r="r" b="b"/>
              <a:pathLst>
                <a:path w="150" h="236">
                  <a:moveTo>
                    <a:pt x="6" y="236"/>
                  </a:moveTo>
                  <a:cubicBezTo>
                    <a:pt x="6" y="236"/>
                    <a:pt x="150" y="158"/>
                    <a:pt x="140" y="0"/>
                  </a:cubicBezTo>
                  <a:cubicBezTo>
                    <a:pt x="0" y="69"/>
                    <a:pt x="6" y="236"/>
                    <a:pt x="6" y="236"/>
                  </a:cubicBezTo>
                  <a:close/>
                </a:path>
              </a:pathLst>
            </a:custGeom>
            <a:solidFill>
              <a:srgbClr val="888a35"/>
            </a:solidFill>
            <a:ln>
              <a:noFill/>
            </a:ln>
          </p:spPr>
          <p:style>
            <a:lnRef idx="0"/>
            <a:fillRef idx="0"/>
            <a:effectRef idx="0"/>
            <a:fontRef idx="minor"/>
          </p:style>
        </p:sp>
        <p:sp>
          <p:nvSpPr>
            <p:cNvPr id="700" name="CustomShape 108"/>
            <p:cNvSpPr/>
            <p:nvPr/>
          </p:nvSpPr>
          <p:spPr>
            <a:xfrm flipH="1">
              <a:off x="10737000" y="1644120"/>
              <a:ext cx="370800" cy="582120"/>
            </a:xfrm>
            <a:custGeom>
              <a:avLst/>
              <a:gdLst/>
              <a:ahLst/>
              <a:rect l="l" t="t" r="r" b="b"/>
              <a:pathLst>
                <a:path w="151" h="237">
                  <a:moveTo>
                    <a:pt x="144" y="237"/>
                  </a:moveTo>
                  <a:cubicBezTo>
                    <a:pt x="144" y="237"/>
                    <a:pt x="0" y="159"/>
                    <a:pt x="11" y="0"/>
                  </a:cubicBezTo>
                  <a:cubicBezTo>
                    <a:pt x="151" y="70"/>
                    <a:pt x="144" y="237"/>
                    <a:pt x="144" y="237"/>
                  </a:cubicBezTo>
                  <a:close/>
                </a:path>
              </a:pathLst>
            </a:custGeom>
            <a:solidFill>
              <a:srgbClr val="888a35"/>
            </a:solidFill>
            <a:ln>
              <a:noFill/>
            </a:ln>
          </p:spPr>
          <p:style>
            <a:lnRef idx="0"/>
            <a:fillRef idx="0"/>
            <a:effectRef idx="0"/>
            <a:fontRef idx="minor"/>
          </p:style>
        </p:sp>
        <p:sp>
          <p:nvSpPr>
            <p:cNvPr id="701" name="CustomShape 109"/>
            <p:cNvSpPr/>
            <p:nvPr/>
          </p:nvSpPr>
          <p:spPr>
            <a:xfrm flipH="1">
              <a:off x="10751400" y="958680"/>
              <a:ext cx="372960" cy="583920"/>
            </a:xfrm>
            <a:custGeom>
              <a:avLst/>
              <a:gdLst/>
              <a:ahLst/>
              <a:rect l="l" t="t" r="r" b="b"/>
              <a:pathLst>
                <a:path w="152" h="238">
                  <a:moveTo>
                    <a:pt x="144" y="238"/>
                  </a:moveTo>
                  <a:cubicBezTo>
                    <a:pt x="144" y="238"/>
                    <a:pt x="0" y="160"/>
                    <a:pt x="11" y="0"/>
                  </a:cubicBezTo>
                  <a:cubicBezTo>
                    <a:pt x="152" y="70"/>
                    <a:pt x="144" y="238"/>
                    <a:pt x="144" y="238"/>
                  </a:cubicBezTo>
                  <a:close/>
                </a:path>
              </a:pathLst>
            </a:custGeom>
            <a:solidFill>
              <a:srgbClr val="888a35"/>
            </a:solidFill>
            <a:ln>
              <a:noFill/>
            </a:ln>
          </p:spPr>
          <p:style>
            <a:lnRef idx="0"/>
            <a:fillRef idx="0"/>
            <a:effectRef idx="0"/>
            <a:fontRef idx="minor"/>
          </p:style>
        </p:sp>
        <p:sp>
          <p:nvSpPr>
            <p:cNvPr id="702" name="CustomShape 110"/>
            <p:cNvSpPr/>
            <p:nvPr/>
          </p:nvSpPr>
          <p:spPr>
            <a:xfrm flipH="1">
              <a:off x="10402920" y="1220760"/>
              <a:ext cx="333360" cy="520560"/>
            </a:xfrm>
            <a:custGeom>
              <a:avLst/>
              <a:gdLst/>
              <a:ahLst/>
              <a:rect l="l" t="t" r="r" b="b"/>
              <a:pathLst>
                <a:path w="136" h="212">
                  <a:moveTo>
                    <a:pt x="6" y="212"/>
                  </a:moveTo>
                  <a:cubicBezTo>
                    <a:pt x="6" y="212"/>
                    <a:pt x="136" y="143"/>
                    <a:pt x="126" y="0"/>
                  </a:cubicBezTo>
                  <a:cubicBezTo>
                    <a:pt x="0" y="63"/>
                    <a:pt x="6" y="212"/>
                    <a:pt x="6" y="212"/>
                  </a:cubicBezTo>
                  <a:close/>
                </a:path>
              </a:pathLst>
            </a:custGeom>
            <a:solidFill>
              <a:srgbClr val="888a35"/>
            </a:solidFill>
            <a:ln>
              <a:noFill/>
            </a:ln>
          </p:spPr>
          <p:style>
            <a:lnRef idx="0"/>
            <a:fillRef idx="0"/>
            <a:effectRef idx="0"/>
            <a:fontRef idx="minor"/>
          </p:style>
        </p:sp>
        <p:sp>
          <p:nvSpPr>
            <p:cNvPr id="703" name="CustomShape 111"/>
            <p:cNvSpPr/>
            <p:nvPr/>
          </p:nvSpPr>
          <p:spPr>
            <a:xfrm flipH="1">
              <a:off x="10388520" y="2650680"/>
              <a:ext cx="311760" cy="572760"/>
            </a:xfrm>
            <a:custGeom>
              <a:avLst/>
              <a:gdLst/>
              <a:ahLst/>
              <a:rect l="l" t="t"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p:spPr>
          <p:style>
            <a:lnRef idx="0"/>
            <a:fillRef idx="0"/>
            <a:effectRef idx="0"/>
            <a:fontRef idx="minor"/>
          </p:style>
        </p:sp>
        <p:sp>
          <p:nvSpPr>
            <p:cNvPr id="704" name="CustomShape 112"/>
            <p:cNvSpPr/>
            <p:nvPr/>
          </p:nvSpPr>
          <p:spPr>
            <a:xfrm flipH="1">
              <a:off x="10370880" y="1916280"/>
              <a:ext cx="311760" cy="571680"/>
            </a:xfrm>
            <a:custGeom>
              <a:avLst/>
              <a:gdLst/>
              <a:ahLst/>
              <a:rect l="l" t="t"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p:spPr>
          <p:style>
            <a:lnRef idx="0"/>
            <a:fillRef idx="0"/>
            <a:effectRef idx="0"/>
            <a:fontRef idx="minor"/>
          </p:style>
        </p:sp>
        <p:sp>
          <p:nvSpPr>
            <p:cNvPr id="705" name="CustomShape 113"/>
            <p:cNvSpPr/>
            <p:nvPr/>
          </p:nvSpPr>
          <p:spPr>
            <a:xfrm flipH="1">
              <a:off x="10437480" y="1229040"/>
              <a:ext cx="279360" cy="512280"/>
            </a:xfrm>
            <a:custGeom>
              <a:avLst/>
              <a:gdLst/>
              <a:ahLst/>
              <a:rect l="l" t="t"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p:spPr>
          <p:style>
            <a:lnRef idx="0"/>
            <a:fillRef idx="0"/>
            <a:effectRef idx="0"/>
            <a:fontRef idx="minor"/>
          </p:style>
        </p:sp>
        <p:sp>
          <p:nvSpPr>
            <p:cNvPr id="706" name="CustomShape 114"/>
            <p:cNvSpPr/>
            <p:nvPr/>
          </p:nvSpPr>
          <p:spPr>
            <a:xfrm flipH="1">
              <a:off x="10753920" y="997200"/>
              <a:ext cx="331560" cy="550800"/>
            </a:xfrm>
            <a:custGeom>
              <a:avLst/>
              <a:gdLst/>
              <a:ahLst/>
              <a:rect l="l" t="t"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p:spPr>
          <p:style>
            <a:lnRef idx="0"/>
            <a:fillRef idx="0"/>
            <a:effectRef idx="0"/>
            <a:fontRef idx="minor"/>
          </p:style>
        </p:sp>
        <p:sp>
          <p:nvSpPr>
            <p:cNvPr id="707" name="CustomShape 115"/>
            <p:cNvSpPr/>
            <p:nvPr/>
          </p:nvSpPr>
          <p:spPr>
            <a:xfrm flipH="1">
              <a:off x="10739160" y="1665720"/>
              <a:ext cx="331560" cy="549720"/>
            </a:xfrm>
            <a:custGeom>
              <a:avLst/>
              <a:gdLst/>
              <a:ahLst/>
              <a:rect l="l" t="t"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p:spPr>
          <p:style>
            <a:lnRef idx="0"/>
            <a:fillRef idx="0"/>
            <a:effectRef idx="0"/>
            <a:fontRef idx="minor"/>
          </p:style>
        </p:sp>
        <p:sp>
          <p:nvSpPr>
            <p:cNvPr id="708" name="CustomShape 116"/>
            <p:cNvSpPr/>
            <p:nvPr/>
          </p:nvSpPr>
          <p:spPr>
            <a:xfrm flipH="1">
              <a:off x="10744200" y="2403000"/>
              <a:ext cx="316800" cy="537120"/>
            </a:xfrm>
            <a:custGeom>
              <a:avLst/>
              <a:gdLst/>
              <a:ahLst/>
              <a:rect l="l" t="t"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p:spPr>
          <p:style>
            <a:lnRef idx="0"/>
            <a:fillRef idx="0"/>
            <a:effectRef idx="0"/>
            <a:fontRef idx="minor"/>
          </p:style>
        </p:sp>
        <p:sp>
          <p:nvSpPr>
            <p:cNvPr id="709" name="CustomShape 117"/>
            <p:cNvSpPr/>
            <p:nvPr/>
          </p:nvSpPr>
          <p:spPr>
            <a:xfrm flipH="1">
              <a:off x="10736280" y="3081240"/>
              <a:ext cx="322200" cy="537120"/>
            </a:xfrm>
            <a:custGeom>
              <a:avLst/>
              <a:gdLst/>
              <a:ahLst/>
              <a:rect l="l" t="t"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p:spPr>
          <p:style>
            <a:lnRef idx="0"/>
            <a:fillRef idx="0"/>
            <a:effectRef idx="0"/>
            <a:fontRef idx="minor"/>
          </p:style>
        </p:sp>
        <p:sp>
          <p:nvSpPr>
            <p:cNvPr id="710" name="CustomShape 118"/>
            <p:cNvSpPr/>
            <p:nvPr/>
          </p:nvSpPr>
          <p:spPr>
            <a:xfrm flipH="1">
              <a:off x="10417680" y="3247560"/>
              <a:ext cx="311760" cy="572760"/>
            </a:xfrm>
            <a:custGeom>
              <a:avLst/>
              <a:gdLst/>
              <a:ahLst/>
              <a:rect l="l" t="t"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p:spPr>
          <p:style>
            <a:lnRef idx="0"/>
            <a:fillRef idx="0"/>
            <a:effectRef idx="0"/>
            <a:fontRef idx="minor"/>
          </p:style>
        </p:sp>
        <p:sp>
          <p:nvSpPr>
            <p:cNvPr id="711" name="CustomShape 119"/>
            <p:cNvSpPr/>
            <p:nvPr/>
          </p:nvSpPr>
          <p:spPr>
            <a:xfrm flipH="1">
              <a:off x="10417680" y="3925800"/>
              <a:ext cx="311760" cy="572760"/>
            </a:xfrm>
            <a:custGeom>
              <a:avLst/>
              <a:gdLst/>
              <a:ahLst/>
              <a:rect l="l" t="t"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p:spPr>
          <p:style>
            <a:lnRef idx="0"/>
            <a:fillRef idx="0"/>
            <a:effectRef idx="0"/>
            <a:fontRef idx="minor"/>
          </p:style>
        </p:sp>
        <p:sp>
          <p:nvSpPr>
            <p:cNvPr id="712" name="CustomShape 120"/>
            <p:cNvSpPr/>
            <p:nvPr/>
          </p:nvSpPr>
          <p:spPr>
            <a:xfrm flipH="1">
              <a:off x="10692360" y="1494360"/>
              <a:ext cx="70200" cy="3054960"/>
            </a:xfrm>
            <a:custGeom>
              <a:avLst/>
              <a:gdLst/>
              <a:ahLst/>
              <a:rect l="l" t="t"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p:spPr>
          <p:style>
            <a:lnRef idx="0"/>
            <a:fillRef idx="0"/>
            <a:effectRef idx="0"/>
            <a:fontRef idx="minor"/>
          </p:style>
        </p:sp>
        <p:sp>
          <p:nvSpPr>
            <p:cNvPr id="713" name="CustomShape 121"/>
            <p:cNvSpPr/>
            <p:nvPr/>
          </p:nvSpPr>
          <p:spPr>
            <a:xfrm flipH="1">
              <a:off x="10055880" y="2044440"/>
              <a:ext cx="201240" cy="399960"/>
            </a:xfrm>
            <a:custGeom>
              <a:avLst/>
              <a:gdLst/>
              <a:ahLst/>
              <a:rect l="l" t="t"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p:spPr>
          <p:style>
            <a:lnRef idx="0"/>
            <a:fillRef idx="0"/>
            <a:effectRef idx="0"/>
            <a:fontRef idx="minor"/>
          </p:style>
        </p:sp>
        <p:sp>
          <p:nvSpPr>
            <p:cNvPr id="714" name="CustomShape 122"/>
            <p:cNvSpPr/>
            <p:nvPr/>
          </p:nvSpPr>
          <p:spPr>
            <a:xfrm flipH="1">
              <a:off x="10145160" y="2056680"/>
              <a:ext cx="105840" cy="330480"/>
            </a:xfrm>
            <a:custGeom>
              <a:avLst/>
              <a:gdLst/>
              <a:ahLst/>
              <a:rect l="l" t="t"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p:spPr>
          <p:style>
            <a:lnRef idx="0"/>
            <a:fillRef idx="0"/>
            <a:effectRef idx="0"/>
            <a:fontRef idx="minor"/>
          </p:style>
        </p:sp>
        <p:sp>
          <p:nvSpPr>
            <p:cNvPr id="715" name="CustomShape 123"/>
            <p:cNvSpPr/>
            <p:nvPr/>
          </p:nvSpPr>
          <p:spPr>
            <a:xfrm flipH="1">
              <a:off x="10050840" y="3296520"/>
              <a:ext cx="228600" cy="442800"/>
            </a:xfrm>
            <a:custGeom>
              <a:avLst/>
              <a:gdLst/>
              <a:ahLst/>
              <a:rect l="l" t="t"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p:spPr>
          <p:style>
            <a:lnRef idx="0"/>
            <a:fillRef idx="0"/>
            <a:effectRef idx="0"/>
            <a:fontRef idx="minor"/>
          </p:style>
        </p:sp>
        <p:sp>
          <p:nvSpPr>
            <p:cNvPr id="716" name="CustomShape 124"/>
            <p:cNvSpPr/>
            <p:nvPr/>
          </p:nvSpPr>
          <p:spPr>
            <a:xfrm flipH="1">
              <a:off x="10154520" y="3304800"/>
              <a:ext cx="115200" cy="372960"/>
            </a:xfrm>
            <a:custGeom>
              <a:avLst/>
              <a:gdLst/>
              <a:ahLst/>
              <a:rect l="l" t="t"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p:spPr>
          <p:style>
            <a:lnRef idx="0"/>
            <a:fillRef idx="0"/>
            <a:effectRef idx="0"/>
            <a:fontRef idx="minor"/>
          </p:style>
        </p:sp>
        <p:sp>
          <p:nvSpPr>
            <p:cNvPr id="717" name="CustomShape 125"/>
            <p:cNvSpPr/>
            <p:nvPr/>
          </p:nvSpPr>
          <p:spPr>
            <a:xfrm flipH="1">
              <a:off x="10038960" y="4399920"/>
              <a:ext cx="230400" cy="444600"/>
            </a:xfrm>
            <a:custGeom>
              <a:avLst/>
              <a:gdLst/>
              <a:ahLst/>
              <a:rect l="l" t="t"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p:spPr>
          <p:style>
            <a:lnRef idx="0"/>
            <a:fillRef idx="0"/>
            <a:effectRef idx="0"/>
            <a:fontRef idx="minor"/>
          </p:style>
        </p:sp>
        <p:sp>
          <p:nvSpPr>
            <p:cNvPr id="718" name="CustomShape 126"/>
            <p:cNvSpPr/>
            <p:nvPr/>
          </p:nvSpPr>
          <p:spPr>
            <a:xfrm flipH="1">
              <a:off x="10142280" y="4412520"/>
              <a:ext cx="109800" cy="367920"/>
            </a:xfrm>
            <a:custGeom>
              <a:avLst/>
              <a:gdLst/>
              <a:ahLst/>
              <a:rect l="l" t="t"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p:spPr>
          <p:style>
            <a:lnRef idx="0"/>
            <a:fillRef idx="0"/>
            <a:effectRef idx="0"/>
            <a:fontRef idx="minor"/>
          </p:style>
        </p:sp>
        <p:sp>
          <p:nvSpPr>
            <p:cNvPr id="719" name="CustomShape 127"/>
            <p:cNvSpPr/>
            <p:nvPr/>
          </p:nvSpPr>
          <p:spPr>
            <a:xfrm flipH="1">
              <a:off x="9814680" y="3126960"/>
              <a:ext cx="226440" cy="450000"/>
            </a:xfrm>
            <a:custGeom>
              <a:avLst/>
              <a:gdLst/>
              <a:ahLst/>
              <a:rect l="l" t="t"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p:spPr>
          <p:style>
            <a:lnRef idx="0"/>
            <a:fillRef idx="0"/>
            <a:effectRef idx="0"/>
            <a:fontRef idx="minor"/>
          </p:style>
        </p:sp>
        <p:sp>
          <p:nvSpPr>
            <p:cNvPr id="720" name="CustomShape 128"/>
            <p:cNvSpPr/>
            <p:nvPr/>
          </p:nvSpPr>
          <p:spPr>
            <a:xfrm flipH="1">
              <a:off x="9825840" y="3139560"/>
              <a:ext cx="115200" cy="369000"/>
            </a:xfrm>
            <a:custGeom>
              <a:avLst/>
              <a:gdLst/>
              <a:ahLst/>
              <a:rect l="l" t="t"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p:spPr>
          <p:style>
            <a:lnRef idx="0"/>
            <a:fillRef idx="0"/>
            <a:effectRef idx="0"/>
            <a:fontRef idx="minor"/>
          </p:style>
        </p:sp>
        <p:sp>
          <p:nvSpPr>
            <p:cNvPr id="721" name="CustomShape 129"/>
            <p:cNvSpPr/>
            <p:nvPr/>
          </p:nvSpPr>
          <p:spPr>
            <a:xfrm flipH="1">
              <a:off x="9741960" y="3786120"/>
              <a:ext cx="315720" cy="499680"/>
            </a:xfrm>
            <a:custGeom>
              <a:avLst/>
              <a:gdLst/>
              <a:ahLst/>
              <a:rect l="l" t="t" r="r" b="b"/>
              <a:pathLst>
                <a:path w="129" h="204">
                  <a:moveTo>
                    <a:pt x="6" y="204"/>
                  </a:moveTo>
                  <a:cubicBezTo>
                    <a:pt x="6" y="204"/>
                    <a:pt x="129" y="136"/>
                    <a:pt x="120" y="0"/>
                  </a:cubicBezTo>
                  <a:cubicBezTo>
                    <a:pt x="0" y="59"/>
                    <a:pt x="6" y="204"/>
                    <a:pt x="6" y="204"/>
                  </a:cubicBezTo>
                  <a:close/>
                </a:path>
              </a:pathLst>
            </a:custGeom>
            <a:solidFill>
              <a:srgbClr val="888a35"/>
            </a:solidFill>
            <a:ln>
              <a:noFill/>
            </a:ln>
          </p:spPr>
          <p:style>
            <a:lnRef idx="0"/>
            <a:fillRef idx="0"/>
            <a:effectRef idx="0"/>
            <a:fontRef idx="minor"/>
          </p:style>
        </p:sp>
        <p:sp>
          <p:nvSpPr>
            <p:cNvPr id="722" name="CustomShape 130"/>
            <p:cNvSpPr/>
            <p:nvPr/>
          </p:nvSpPr>
          <p:spPr>
            <a:xfrm flipH="1">
              <a:off x="10042200" y="3393360"/>
              <a:ext cx="316800" cy="495720"/>
            </a:xfrm>
            <a:custGeom>
              <a:avLst/>
              <a:gdLst/>
              <a:ahLst/>
              <a:rect l="l" t="t" r="r" b="b"/>
              <a:pathLst>
                <a:path w="129" h="202">
                  <a:moveTo>
                    <a:pt x="123" y="202"/>
                  </a:moveTo>
                  <a:cubicBezTo>
                    <a:pt x="123" y="202"/>
                    <a:pt x="0" y="136"/>
                    <a:pt x="10" y="0"/>
                  </a:cubicBezTo>
                  <a:cubicBezTo>
                    <a:pt x="129" y="59"/>
                    <a:pt x="123" y="202"/>
                    <a:pt x="123" y="202"/>
                  </a:cubicBezTo>
                  <a:close/>
                </a:path>
              </a:pathLst>
            </a:custGeom>
            <a:solidFill>
              <a:srgbClr val="888a35"/>
            </a:solidFill>
            <a:ln>
              <a:noFill/>
            </a:ln>
          </p:spPr>
          <p:style>
            <a:lnRef idx="0"/>
            <a:fillRef idx="0"/>
            <a:effectRef idx="0"/>
            <a:fontRef idx="minor"/>
          </p:style>
        </p:sp>
        <p:sp>
          <p:nvSpPr>
            <p:cNvPr id="723" name="CustomShape 131"/>
            <p:cNvSpPr/>
            <p:nvPr/>
          </p:nvSpPr>
          <p:spPr>
            <a:xfrm flipH="1">
              <a:off x="9732240" y="4446720"/>
              <a:ext cx="316800" cy="497880"/>
            </a:xfrm>
            <a:custGeom>
              <a:avLst/>
              <a:gdLst/>
              <a:ahLst/>
              <a:rect l="l" t="t" r="r" b="b"/>
              <a:pathLst>
                <a:path w="129" h="203">
                  <a:moveTo>
                    <a:pt x="6" y="203"/>
                  </a:moveTo>
                  <a:cubicBezTo>
                    <a:pt x="6" y="203"/>
                    <a:pt x="129" y="136"/>
                    <a:pt x="120" y="0"/>
                  </a:cubicBezTo>
                  <a:cubicBezTo>
                    <a:pt x="0" y="59"/>
                    <a:pt x="6" y="203"/>
                    <a:pt x="6" y="203"/>
                  </a:cubicBezTo>
                  <a:close/>
                </a:path>
              </a:pathLst>
            </a:custGeom>
            <a:solidFill>
              <a:srgbClr val="888a35"/>
            </a:solidFill>
            <a:ln>
              <a:noFill/>
            </a:ln>
          </p:spPr>
          <p:style>
            <a:lnRef idx="0"/>
            <a:fillRef idx="0"/>
            <a:effectRef idx="0"/>
            <a:fontRef idx="minor"/>
          </p:style>
        </p:sp>
        <p:sp>
          <p:nvSpPr>
            <p:cNvPr id="724" name="CustomShape 132"/>
            <p:cNvSpPr/>
            <p:nvPr/>
          </p:nvSpPr>
          <p:spPr>
            <a:xfrm flipH="1">
              <a:off x="10034280" y="3960000"/>
              <a:ext cx="315720" cy="493560"/>
            </a:xfrm>
            <a:custGeom>
              <a:avLst/>
              <a:gdLst/>
              <a:ahLst/>
              <a:rect l="l" t="t" r="r" b="b"/>
              <a:pathLst>
                <a:path w="129" h="201">
                  <a:moveTo>
                    <a:pt x="124" y="201"/>
                  </a:moveTo>
                  <a:cubicBezTo>
                    <a:pt x="124" y="201"/>
                    <a:pt x="0" y="135"/>
                    <a:pt x="9" y="0"/>
                  </a:cubicBezTo>
                  <a:cubicBezTo>
                    <a:pt x="129" y="58"/>
                    <a:pt x="124" y="201"/>
                    <a:pt x="124" y="201"/>
                  </a:cubicBezTo>
                  <a:close/>
                </a:path>
              </a:pathLst>
            </a:custGeom>
            <a:solidFill>
              <a:srgbClr val="888a35"/>
            </a:solidFill>
            <a:ln>
              <a:noFill/>
            </a:ln>
          </p:spPr>
          <p:style>
            <a:lnRef idx="0"/>
            <a:fillRef idx="0"/>
            <a:effectRef idx="0"/>
            <a:fontRef idx="minor"/>
          </p:style>
        </p:sp>
        <p:sp>
          <p:nvSpPr>
            <p:cNvPr id="725" name="CustomShape 133"/>
            <p:cNvSpPr/>
            <p:nvPr/>
          </p:nvSpPr>
          <p:spPr>
            <a:xfrm flipH="1">
              <a:off x="10024560" y="4451760"/>
              <a:ext cx="316800" cy="500760"/>
            </a:xfrm>
            <a:custGeom>
              <a:avLst/>
              <a:gdLst/>
              <a:ahLst/>
              <a:rect l="l" t="t" r="r" b="b"/>
              <a:pathLst>
                <a:path w="129" h="204">
                  <a:moveTo>
                    <a:pt x="124" y="204"/>
                  </a:moveTo>
                  <a:cubicBezTo>
                    <a:pt x="124" y="204"/>
                    <a:pt x="0" y="136"/>
                    <a:pt x="9" y="0"/>
                  </a:cubicBezTo>
                  <a:cubicBezTo>
                    <a:pt x="129" y="60"/>
                    <a:pt x="124" y="204"/>
                    <a:pt x="124" y="204"/>
                  </a:cubicBezTo>
                  <a:close/>
                </a:path>
              </a:pathLst>
            </a:custGeom>
            <a:solidFill>
              <a:srgbClr val="888a35"/>
            </a:solidFill>
            <a:ln>
              <a:noFill/>
            </a:ln>
          </p:spPr>
          <p:style>
            <a:lnRef idx="0"/>
            <a:fillRef idx="0"/>
            <a:effectRef idx="0"/>
            <a:fontRef idx="minor"/>
          </p:style>
        </p:sp>
        <p:sp>
          <p:nvSpPr>
            <p:cNvPr id="726" name="CustomShape 134"/>
            <p:cNvSpPr/>
            <p:nvPr/>
          </p:nvSpPr>
          <p:spPr>
            <a:xfrm flipH="1">
              <a:off x="9741960" y="3193560"/>
              <a:ext cx="315720" cy="500760"/>
            </a:xfrm>
            <a:custGeom>
              <a:avLst/>
              <a:gdLst/>
              <a:ahLst/>
              <a:rect l="l" t="t" r="r" b="b"/>
              <a:pathLst>
                <a:path w="129" h="204">
                  <a:moveTo>
                    <a:pt x="6" y="204"/>
                  </a:moveTo>
                  <a:cubicBezTo>
                    <a:pt x="6" y="204"/>
                    <a:pt x="129" y="137"/>
                    <a:pt x="120" y="0"/>
                  </a:cubicBezTo>
                  <a:cubicBezTo>
                    <a:pt x="0" y="60"/>
                    <a:pt x="6" y="204"/>
                    <a:pt x="6" y="204"/>
                  </a:cubicBezTo>
                  <a:close/>
                </a:path>
              </a:pathLst>
            </a:custGeom>
            <a:solidFill>
              <a:srgbClr val="888a35"/>
            </a:solidFill>
            <a:ln>
              <a:noFill/>
            </a:ln>
          </p:spPr>
          <p:style>
            <a:lnRef idx="0"/>
            <a:fillRef idx="0"/>
            <a:effectRef idx="0"/>
            <a:fontRef idx="minor"/>
          </p:style>
        </p:sp>
        <p:sp>
          <p:nvSpPr>
            <p:cNvPr id="727" name="CustomShape 135"/>
            <p:cNvSpPr/>
            <p:nvPr/>
          </p:nvSpPr>
          <p:spPr>
            <a:xfrm flipH="1">
              <a:off x="10056600" y="2737080"/>
              <a:ext cx="316800" cy="502920"/>
            </a:xfrm>
            <a:custGeom>
              <a:avLst/>
              <a:gdLst/>
              <a:ahLst/>
              <a:rect l="l" t="t" r="r" b="b"/>
              <a:pathLst>
                <a:path w="129" h="205">
                  <a:moveTo>
                    <a:pt x="122" y="205"/>
                  </a:moveTo>
                  <a:cubicBezTo>
                    <a:pt x="122" y="205"/>
                    <a:pt x="0" y="137"/>
                    <a:pt x="8" y="0"/>
                  </a:cubicBezTo>
                  <a:cubicBezTo>
                    <a:pt x="129" y="60"/>
                    <a:pt x="122" y="205"/>
                    <a:pt x="122" y="205"/>
                  </a:cubicBezTo>
                  <a:close/>
                </a:path>
              </a:pathLst>
            </a:custGeom>
            <a:solidFill>
              <a:srgbClr val="888a35"/>
            </a:solidFill>
            <a:ln>
              <a:noFill/>
            </a:ln>
          </p:spPr>
          <p:style>
            <a:lnRef idx="0"/>
            <a:fillRef idx="0"/>
            <a:effectRef idx="0"/>
            <a:fontRef idx="minor"/>
          </p:style>
        </p:sp>
        <p:sp>
          <p:nvSpPr>
            <p:cNvPr id="728" name="CustomShape 136"/>
            <p:cNvSpPr/>
            <p:nvPr/>
          </p:nvSpPr>
          <p:spPr>
            <a:xfrm flipH="1">
              <a:off x="9741960" y="2530080"/>
              <a:ext cx="315720" cy="496800"/>
            </a:xfrm>
            <a:custGeom>
              <a:avLst/>
              <a:gdLst/>
              <a:ahLst/>
              <a:rect l="l" t="t" r="r" b="b"/>
              <a:pathLst>
                <a:path w="129" h="202">
                  <a:moveTo>
                    <a:pt x="6" y="202"/>
                  </a:moveTo>
                  <a:cubicBezTo>
                    <a:pt x="6" y="202"/>
                    <a:pt x="129" y="136"/>
                    <a:pt x="120" y="0"/>
                  </a:cubicBezTo>
                  <a:cubicBezTo>
                    <a:pt x="0" y="59"/>
                    <a:pt x="6" y="202"/>
                    <a:pt x="6" y="202"/>
                  </a:cubicBezTo>
                  <a:close/>
                </a:path>
              </a:pathLst>
            </a:custGeom>
            <a:solidFill>
              <a:srgbClr val="888a35"/>
            </a:solidFill>
            <a:ln>
              <a:noFill/>
            </a:ln>
          </p:spPr>
          <p:style>
            <a:lnRef idx="0"/>
            <a:fillRef idx="0"/>
            <a:effectRef idx="0"/>
            <a:fontRef idx="minor"/>
          </p:style>
        </p:sp>
        <p:sp>
          <p:nvSpPr>
            <p:cNvPr id="729" name="CustomShape 137"/>
            <p:cNvSpPr/>
            <p:nvPr/>
          </p:nvSpPr>
          <p:spPr>
            <a:xfrm flipH="1">
              <a:off x="9744840" y="1972440"/>
              <a:ext cx="318960" cy="493560"/>
            </a:xfrm>
            <a:custGeom>
              <a:avLst/>
              <a:gdLst/>
              <a:ahLst/>
              <a:rect l="l" t="t" r="r" b="b"/>
              <a:pathLst>
                <a:path w="130" h="201">
                  <a:moveTo>
                    <a:pt x="7" y="201"/>
                  </a:moveTo>
                  <a:cubicBezTo>
                    <a:pt x="7" y="201"/>
                    <a:pt x="130" y="135"/>
                    <a:pt x="120" y="0"/>
                  </a:cubicBezTo>
                  <a:cubicBezTo>
                    <a:pt x="0" y="59"/>
                    <a:pt x="7" y="201"/>
                    <a:pt x="7" y="201"/>
                  </a:cubicBezTo>
                  <a:close/>
                </a:path>
              </a:pathLst>
            </a:custGeom>
            <a:solidFill>
              <a:srgbClr val="888a35"/>
            </a:solidFill>
            <a:ln>
              <a:noFill/>
            </a:ln>
          </p:spPr>
          <p:style>
            <a:lnRef idx="0"/>
            <a:fillRef idx="0"/>
            <a:effectRef idx="0"/>
            <a:fontRef idx="minor"/>
          </p:style>
        </p:sp>
        <p:sp>
          <p:nvSpPr>
            <p:cNvPr id="730" name="CustomShape 138"/>
            <p:cNvSpPr/>
            <p:nvPr/>
          </p:nvSpPr>
          <p:spPr>
            <a:xfrm flipH="1">
              <a:off x="10046520" y="2149560"/>
              <a:ext cx="284760" cy="444600"/>
            </a:xfrm>
            <a:custGeom>
              <a:avLst/>
              <a:gdLst/>
              <a:ahLst/>
              <a:rect l="l" t="t" r="r" b="b"/>
              <a:pathLst>
                <a:path w="116" h="181">
                  <a:moveTo>
                    <a:pt x="112" y="181"/>
                  </a:moveTo>
                  <a:cubicBezTo>
                    <a:pt x="112" y="181"/>
                    <a:pt x="0" y="121"/>
                    <a:pt x="8" y="0"/>
                  </a:cubicBezTo>
                  <a:cubicBezTo>
                    <a:pt x="116" y="54"/>
                    <a:pt x="112" y="181"/>
                    <a:pt x="112" y="181"/>
                  </a:cubicBezTo>
                  <a:close/>
                </a:path>
              </a:pathLst>
            </a:custGeom>
            <a:solidFill>
              <a:srgbClr val="888a35"/>
            </a:solidFill>
            <a:ln>
              <a:noFill/>
            </a:ln>
          </p:spPr>
          <p:style>
            <a:lnRef idx="0"/>
            <a:fillRef idx="0"/>
            <a:effectRef idx="0"/>
            <a:fontRef idx="minor"/>
          </p:style>
        </p:sp>
        <p:sp>
          <p:nvSpPr>
            <p:cNvPr id="731" name="CustomShape 139"/>
            <p:cNvSpPr/>
            <p:nvPr/>
          </p:nvSpPr>
          <p:spPr>
            <a:xfrm flipH="1">
              <a:off x="10058760" y="3393360"/>
              <a:ext cx="270000" cy="492480"/>
            </a:xfrm>
            <a:custGeom>
              <a:avLst/>
              <a:gdLst/>
              <a:ahLst/>
              <a:rect l="l" t="t"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p:spPr>
          <p:style>
            <a:lnRef idx="0"/>
            <a:fillRef idx="0"/>
            <a:effectRef idx="0"/>
            <a:fontRef idx="minor"/>
          </p:style>
        </p:sp>
        <p:sp>
          <p:nvSpPr>
            <p:cNvPr id="732" name="CustomShape 140"/>
            <p:cNvSpPr/>
            <p:nvPr/>
          </p:nvSpPr>
          <p:spPr>
            <a:xfrm flipH="1">
              <a:off x="10075680" y="2753640"/>
              <a:ext cx="266760" cy="496800"/>
            </a:xfrm>
            <a:custGeom>
              <a:avLst/>
              <a:gdLst/>
              <a:ahLst/>
              <a:rect l="l" t="t"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p:spPr>
          <p:style>
            <a:lnRef idx="0"/>
            <a:fillRef idx="0"/>
            <a:effectRef idx="0"/>
            <a:fontRef idx="minor"/>
          </p:style>
        </p:sp>
        <p:sp>
          <p:nvSpPr>
            <p:cNvPr id="733" name="CustomShape 141"/>
            <p:cNvSpPr/>
            <p:nvPr/>
          </p:nvSpPr>
          <p:spPr>
            <a:xfrm flipH="1">
              <a:off x="10063440" y="2156760"/>
              <a:ext cx="237960" cy="437400"/>
            </a:xfrm>
            <a:custGeom>
              <a:avLst/>
              <a:gdLst/>
              <a:ahLst/>
              <a:rect l="l" t="t"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p:spPr>
          <p:style>
            <a:lnRef idx="0"/>
            <a:fillRef idx="0"/>
            <a:effectRef idx="0"/>
            <a:fontRef idx="minor"/>
          </p:style>
        </p:sp>
        <p:sp>
          <p:nvSpPr>
            <p:cNvPr id="734" name="CustomShape 142"/>
            <p:cNvSpPr/>
            <p:nvPr/>
          </p:nvSpPr>
          <p:spPr>
            <a:xfrm flipH="1">
              <a:off x="9776880" y="2002680"/>
              <a:ext cx="286560" cy="465480"/>
            </a:xfrm>
            <a:custGeom>
              <a:avLst/>
              <a:gdLst/>
              <a:ahLst/>
              <a:rect l="l" t="t"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p:spPr>
          <p:style>
            <a:lnRef idx="0"/>
            <a:fillRef idx="0"/>
            <a:effectRef idx="0"/>
            <a:fontRef idx="minor"/>
          </p:style>
        </p:sp>
        <p:sp>
          <p:nvSpPr>
            <p:cNvPr id="735" name="CustomShape 143"/>
            <p:cNvSpPr/>
            <p:nvPr/>
          </p:nvSpPr>
          <p:spPr>
            <a:xfrm flipH="1">
              <a:off x="9773280" y="2549880"/>
              <a:ext cx="284760" cy="466560"/>
            </a:xfrm>
            <a:custGeom>
              <a:avLst/>
              <a:gdLst/>
              <a:ahLst/>
              <a:rect l="l" t="t"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p:spPr>
          <p:style>
            <a:lnRef idx="0"/>
            <a:fillRef idx="0"/>
            <a:effectRef idx="0"/>
            <a:fontRef idx="minor"/>
          </p:style>
        </p:sp>
        <p:sp>
          <p:nvSpPr>
            <p:cNvPr id="736" name="CustomShape 144"/>
            <p:cNvSpPr/>
            <p:nvPr/>
          </p:nvSpPr>
          <p:spPr>
            <a:xfrm flipH="1">
              <a:off x="9776880" y="3216240"/>
              <a:ext cx="281520" cy="458280"/>
            </a:xfrm>
            <a:custGeom>
              <a:avLst/>
              <a:gdLst/>
              <a:ahLst/>
              <a:rect l="l" t="t"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p:spPr>
          <p:style>
            <a:lnRef idx="0"/>
            <a:fillRef idx="0"/>
            <a:effectRef idx="0"/>
            <a:fontRef idx="minor"/>
          </p:style>
        </p:sp>
        <p:sp>
          <p:nvSpPr>
            <p:cNvPr id="737" name="CustomShape 145"/>
            <p:cNvSpPr/>
            <p:nvPr/>
          </p:nvSpPr>
          <p:spPr>
            <a:xfrm flipH="1">
              <a:off x="9940680" y="3466080"/>
              <a:ext cx="1800" cy="2880"/>
            </a:xfrm>
            <a:custGeom>
              <a:avLst/>
              <a:gdLst/>
              <a:ahLst/>
              <a:rect l="l" t="t"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p:spPr>
          <p:style>
            <a:lnRef idx="0"/>
            <a:fillRef idx="0"/>
            <a:effectRef idx="0"/>
            <a:fontRef idx="minor"/>
          </p:style>
        </p:sp>
        <p:sp>
          <p:nvSpPr>
            <p:cNvPr id="738" name="CustomShape 146"/>
            <p:cNvSpPr/>
            <p:nvPr/>
          </p:nvSpPr>
          <p:spPr>
            <a:xfrm flipH="1">
              <a:off x="9771840" y="3790440"/>
              <a:ext cx="277200" cy="461520"/>
            </a:xfrm>
            <a:custGeom>
              <a:avLst/>
              <a:gdLst/>
              <a:ahLst/>
              <a:rect l="l" t="t"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p:spPr>
          <p:style>
            <a:lnRef idx="0"/>
            <a:fillRef idx="0"/>
            <a:effectRef idx="0"/>
            <a:fontRef idx="minor"/>
          </p:style>
        </p:sp>
        <p:sp>
          <p:nvSpPr>
            <p:cNvPr id="739" name="CustomShape 147"/>
            <p:cNvSpPr/>
            <p:nvPr/>
          </p:nvSpPr>
          <p:spPr>
            <a:xfrm flipH="1">
              <a:off x="9764640" y="4478760"/>
              <a:ext cx="277200" cy="458280"/>
            </a:xfrm>
            <a:custGeom>
              <a:avLst/>
              <a:gdLst/>
              <a:ahLst/>
              <a:rect l="l" t="t"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p:spPr>
          <p:style>
            <a:lnRef idx="0"/>
            <a:fillRef idx="0"/>
            <a:effectRef idx="0"/>
            <a:fontRef idx="minor"/>
          </p:style>
        </p:sp>
        <p:sp>
          <p:nvSpPr>
            <p:cNvPr id="740" name="CustomShape 148"/>
            <p:cNvSpPr/>
            <p:nvPr/>
          </p:nvSpPr>
          <p:spPr>
            <a:xfrm flipH="1">
              <a:off x="10049400" y="3935880"/>
              <a:ext cx="270000" cy="490320"/>
            </a:xfrm>
            <a:custGeom>
              <a:avLst/>
              <a:gdLst/>
              <a:ahLst/>
              <a:rect l="l" t="t"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p:spPr>
          <p:style>
            <a:lnRef idx="0"/>
            <a:fillRef idx="0"/>
            <a:effectRef idx="0"/>
            <a:fontRef idx="minor"/>
          </p:style>
        </p:sp>
        <p:sp>
          <p:nvSpPr>
            <p:cNvPr id="741" name="CustomShape 149"/>
            <p:cNvSpPr/>
            <p:nvPr/>
          </p:nvSpPr>
          <p:spPr>
            <a:xfrm flipH="1">
              <a:off x="10042200" y="4466520"/>
              <a:ext cx="270000" cy="493560"/>
            </a:xfrm>
            <a:custGeom>
              <a:avLst/>
              <a:gdLst/>
              <a:ahLst/>
              <a:rect l="l" t="t"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p:spPr>
          <p:style>
            <a:lnRef idx="0"/>
            <a:fillRef idx="0"/>
            <a:effectRef idx="0"/>
            <a:fontRef idx="minor"/>
          </p:style>
        </p:sp>
        <p:sp>
          <p:nvSpPr>
            <p:cNvPr id="742" name="CustomShape 150"/>
            <p:cNvSpPr/>
            <p:nvPr/>
          </p:nvSpPr>
          <p:spPr>
            <a:xfrm flipH="1">
              <a:off x="10023840" y="2383560"/>
              <a:ext cx="60840" cy="2569320"/>
            </a:xfrm>
            <a:custGeom>
              <a:avLst/>
              <a:gdLst/>
              <a:ahLst/>
              <a:rect l="l" t="t"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p:spPr>
          <p:style>
            <a:lnRef idx="0"/>
            <a:fillRef idx="0"/>
            <a:effectRef idx="0"/>
            <a:fontRef idx="minor"/>
          </p:style>
        </p:sp>
      </p:grpSp>
      <p:grpSp>
        <p:nvGrpSpPr>
          <p:cNvPr id="743" name="Group 151"/>
          <p:cNvGrpSpPr/>
          <p:nvPr/>
        </p:nvGrpSpPr>
        <p:grpSpPr>
          <a:xfrm>
            <a:off x="10895040" y="1248480"/>
            <a:ext cx="1254600" cy="3345840"/>
            <a:chOff x="10895040" y="1248480"/>
            <a:chExt cx="1254600" cy="3345840"/>
          </a:xfrm>
        </p:grpSpPr>
        <p:sp>
          <p:nvSpPr>
            <p:cNvPr id="744" name="CustomShape 152"/>
            <p:cNvSpPr/>
            <p:nvPr/>
          </p:nvSpPr>
          <p:spPr>
            <a:xfrm>
              <a:off x="11533320" y="2609640"/>
              <a:ext cx="24840" cy="1171080"/>
            </a:xfrm>
            <a:custGeom>
              <a:avLst/>
              <a:gdLst/>
              <a:ahLst/>
              <a:rect l="l" t="t"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p:spPr>
          <p:style>
            <a:lnRef idx="0"/>
            <a:fillRef idx="0"/>
            <a:effectRef idx="0"/>
            <a:fontRef idx="minor"/>
          </p:style>
        </p:sp>
        <p:sp>
          <p:nvSpPr>
            <p:cNvPr id="745" name="CustomShape 153"/>
            <p:cNvSpPr/>
            <p:nvPr/>
          </p:nvSpPr>
          <p:spPr>
            <a:xfrm>
              <a:off x="11377800" y="3261600"/>
              <a:ext cx="139680" cy="215280"/>
            </a:xfrm>
            <a:custGeom>
              <a:avLst/>
              <a:gdLst/>
              <a:ahLst/>
              <a:rect l="l" t="t" r="r" b="b"/>
              <a:pathLst>
                <a:path w="68" h="105">
                  <a:moveTo>
                    <a:pt x="65" y="105"/>
                  </a:moveTo>
                  <a:cubicBezTo>
                    <a:pt x="65" y="105"/>
                    <a:pt x="0" y="71"/>
                    <a:pt x="5" y="0"/>
                  </a:cubicBezTo>
                  <a:cubicBezTo>
                    <a:pt x="68" y="30"/>
                    <a:pt x="65" y="105"/>
                    <a:pt x="65" y="105"/>
                  </a:cubicBezTo>
                  <a:close/>
                </a:path>
              </a:pathLst>
            </a:custGeom>
            <a:solidFill>
              <a:srgbClr val="c7cc62"/>
            </a:solidFill>
            <a:ln>
              <a:noFill/>
            </a:ln>
          </p:spPr>
          <p:style>
            <a:lnRef idx="0"/>
            <a:fillRef idx="0"/>
            <a:effectRef idx="0"/>
            <a:fontRef idx="minor"/>
          </p:style>
        </p:sp>
        <p:sp>
          <p:nvSpPr>
            <p:cNvPr id="746" name="CustomShape 154"/>
            <p:cNvSpPr/>
            <p:nvPr/>
          </p:nvSpPr>
          <p:spPr>
            <a:xfrm>
              <a:off x="11560320" y="3079080"/>
              <a:ext cx="139680" cy="217080"/>
            </a:xfrm>
            <a:custGeom>
              <a:avLst/>
              <a:gdLst/>
              <a:ah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fillRef idx="0"/>
            <a:effectRef idx="0"/>
            <a:fontRef idx="minor"/>
          </p:style>
        </p:sp>
        <p:sp>
          <p:nvSpPr>
            <p:cNvPr id="747" name="CustomShape 155"/>
            <p:cNvSpPr/>
            <p:nvPr/>
          </p:nvSpPr>
          <p:spPr>
            <a:xfrm>
              <a:off x="11377800" y="3516480"/>
              <a:ext cx="139680" cy="219600"/>
            </a:xfrm>
            <a:custGeom>
              <a:avLst/>
              <a:gdLst/>
              <a:ahLst/>
              <a:rect l="l" t="t" r="r" b="b"/>
              <a:pathLst>
                <a:path w="68" h="107">
                  <a:moveTo>
                    <a:pt x="65" y="107"/>
                  </a:moveTo>
                  <a:cubicBezTo>
                    <a:pt x="65" y="107"/>
                    <a:pt x="0" y="71"/>
                    <a:pt x="5" y="0"/>
                  </a:cubicBezTo>
                  <a:cubicBezTo>
                    <a:pt x="68" y="31"/>
                    <a:pt x="65" y="107"/>
                    <a:pt x="65" y="107"/>
                  </a:cubicBezTo>
                  <a:close/>
                </a:path>
              </a:pathLst>
            </a:custGeom>
            <a:solidFill>
              <a:srgbClr val="c7cc62"/>
            </a:solidFill>
            <a:ln>
              <a:noFill/>
            </a:ln>
          </p:spPr>
          <p:style>
            <a:lnRef idx="0"/>
            <a:fillRef idx="0"/>
            <a:effectRef idx="0"/>
            <a:fontRef idx="minor"/>
          </p:style>
        </p:sp>
        <p:sp>
          <p:nvSpPr>
            <p:cNvPr id="748" name="CustomShape 156"/>
            <p:cNvSpPr/>
            <p:nvPr/>
          </p:nvSpPr>
          <p:spPr>
            <a:xfrm>
              <a:off x="11675160" y="2174760"/>
              <a:ext cx="139680" cy="217080"/>
            </a:xfrm>
            <a:custGeom>
              <a:avLst/>
              <a:gdLst/>
              <a:ahLst/>
              <a:rect l="l" t="t" r="r" b="b"/>
              <a:pathLst>
                <a:path w="68" h="106">
                  <a:moveTo>
                    <a:pt x="4" y="106"/>
                  </a:moveTo>
                  <a:cubicBezTo>
                    <a:pt x="4" y="106"/>
                    <a:pt x="68" y="70"/>
                    <a:pt x="64" y="0"/>
                  </a:cubicBezTo>
                  <a:cubicBezTo>
                    <a:pt x="0" y="31"/>
                    <a:pt x="4" y="106"/>
                    <a:pt x="4" y="106"/>
                  </a:cubicBezTo>
                  <a:close/>
                </a:path>
              </a:pathLst>
            </a:custGeom>
            <a:solidFill>
              <a:srgbClr val="c7cc62"/>
            </a:solidFill>
            <a:ln>
              <a:noFill/>
            </a:ln>
          </p:spPr>
          <p:style>
            <a:lnRef idx="0"/>
            <a:fillRef idx="0"/>
            <a:effectRef idx="0"/>
            <a:fontRef idx="minor"/>
          </p:style>
        </p:sp>
        <p:sp>
          <p:nvSpPr>
            <p:cNvPr id="749" name="CustomShape 157"/>
            <p:cNvSpPr/>
            <p:nvPr/>
          </p:nvSpPr>
          <p:spPr>
            <a:xfrm>
              <a:off x="11560320" y="3623400"/>
              <a:ext cx="139680" cy="218880"/>
            </a:xfrm>
            <a:custGeom>
              <a:avLst/>
              <a:gdLst/>
              <a:ahLst/>
              <a:rect l="l" t="t" r="r" b="b"/>
              <a:pathLst>
                <a:path w="68" h="107">
                  <a:moveTo>
                    <a:pt x="4" y="107"/>
                  </a:moveTo>
                  <a:cubicBezTo>
                    <a:pt x="4" y="107"/>
                    <a:pt x="68" y="71"/>
                    <a:pt x="64" y="0"/>
                  </a:cubicBezTo>
                  <a:cubicBezTo>
                    <a:pt x="0" y="31"/>
                    <a:pt x="4" y="107"/>
                    <a:pt x="4" y="107"/>
                  </a:cubicBezTo>
                  <a:close/>
                </a:path>
              </a:pathLst>
            </a:custGeom>
            <a:solidFill>
              <a:srgbClr val="c7cc62"/>
            </a:solidFill>
            <a:ln>
              <a:noFill/>
            </a:ln>
          </p:spPr>
          <p:style>
            <a:lnRef idx="0"/>
            <a:fillRef idx="0"/>
            <a:effectRef idx="0"/>
            <a:fontRef idx="minor"/>
          </p:style>
        </p:sp>
        <p:sp>
          <p:nvSpPr>
            <p:cNvPr id="750" name="CustomShape 158"/>
            <p:cNvSpPr/>
            <p:nvPr/>
          </p:nvSpPr>
          <p:spPr>
            <a:xfrm>
              <a:off x="11377800" y="2973960"/>
              <a:ext cx="139680" cy="219600"/>
            </a:xfrm>
            <a:custGeom>
              <a:avLst/>
              <a:gdLst/>
              <a:ahLst/>
              <a:rect l="l" t="t" r="r" b="b"/>
              <a:pathLst>
                <a:path w="68" h="107">
                  <a:moveTo>
                    <a:pt x="65" y="107"/>
                  </a:moveTo>
                  <a:cubicBezTo>
                    <a:pt x="65" y="107"/>
                    <a:pt x="0" y="72"/>
                    <a:pt x="5" y="0"/>
                  </a:cubicBezTo>
                  <a:cubicBezTo>
                    <a:pt x="68" y="32"/>
                    <a:pt x="65" y="107"/>
                    <a:pt x="65" y="107"/>
                  </a:cubicBezTo>
                  <a:close/>
                </a:path>
              </a:pathLst>
            </a:custGeom>
            <a:solidFill>
              <a:srgbClr val="c7cc62"/>
            </a:solidFill>
            <a:ln>
              <a:noFill/>
            </a:ln>
          </p:spPr>
          <p:style>
            <a:lnRef idx="0"/>
            <a:fillRef idx="0"/>
            <a:effectRef idx="0"/>
            <a:fontRef idx="minor"/>
          </p:style>
        </p:sp>
        <p:sp>
          <p:nvSpPr>
            <p:cNvPr id="751" name="CustomShape 159"/>
            <p:cNvSpPr/>
            <p:nvPr/>
          </p:nvSpPr>
          <p:spPr>
            <a:xfrm>
              <a:off x="11560320" y="2792880"/>
              <a:ext cx="139680" cy="217800"/>
            </a:xfrm>
            <a:custGeom>
              <a:avLst/>
              <a:gdLst/>
              <a:ah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fillRef idx="0"/>
            <a:effectRef idx="0"/>
            <a:fontRef idx="minor"/>
          </p:style>
        </p:sp>
        <p:sp>
          <p:nvSpPr>
            <p:cNvPr id="752" name="CustomShape 160"/>
            <p:cNvSpPr/>
            <p:nvPr/>
          </p:nvSpPr>
          <p:spPr>
            <a:xfrm>
              <a:off x="11377800" y="2698920"/>
              <a:ext cx="139680" cy="217080"/>
            </a:xfrm>
            <a:custGeom>
              <a:avLst/>
              <a:gdLst/>
              <a:ah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fillRef idx="0"/>
            <a:effectRef idx="0"/>
            <a:fontRef idx="minor"/>
          </p:style>
        </p:sp>
        <p:sp>
          <p:nvSpPr>
            <p:cNvPr id="753" name="CustomShape 161"/>
            <p:cNvSpPr/>
            <p:nvPr/>
          </p:nvSpPr>
          <p:spPr>
            <a:xfrm>
              <a:off x="11377800" y="2441520"/>
              <a:ext cx="139680" cy="217800"/>
            </a:xfrm>
            <a:custGeom>
              <a:avLst/>
              <a:gdLst/>
              <a:ah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fillRef idx="0"/>
            <a:effectRef idx="0"/>
            <a:fontRef idx="minor"/>
          </p:style>
        </p:sp>
        <p:sp>
          <p:nvSpPr>
            <p:cNvPr id="754" name="CustomShape 162"/>
            <p:cNvSpPr/>
            <p:nvPr/>
          </p:nvSpPr>
          <p:spPr>
            <a:xfrm>
              <a:off x="11560320" y="2518200"/>
              <a:ext cx="139680" cy="217080"/>
            </a:xfrm>
            <a:custGeom>
              <a:avLst/>
              <a:gdLst/>
              <a:ah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fillRef idx="0"/>
            <a:effectRef idx="0"/>
            <a:fontRef idx="minor"/>
          </p:style>
        </p:sp>
        <p:sp>
          <p:nvSpPr>
            <p:cNvPr id="755" name="CustomShape 163"/>
            <p:cNvSpPr/>
            <p:nvPr/>
          </p:nvSpPr>
          <p:spPr>
            <a:xfrm>
              <a:off x="11100240" y="1465920"/>
              <a:ext cx="18000" cy="911880"/>
            </a:xfrm>
            <a:custGeom>
              <a:avLst/>
              <a:gdLst/>
              <a:ahLst/>
              <a:rect l="l" t="t"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p:spPr>
          <p:style>
            <a:lnRef idx="0"/>
            <a:fillRef idx="0"/>
            <a:effectRef idx="0"/>
            <a:fontRef idx="minor"/>
          </p:style>
        </p:sp>
        <p:sp>
          <p:nvSpPr>
            <p:cNvPr id="756" name="CustomShape 164"/>
            <p:cNvSpPr/>
            <p:nvPr/>
          </p:nvSpPr>
          <p:spPr>
            <a:xfrm>
              <a:off x="10978560" y="1954800"/>
              <a:ext cx="109080" cy="168480"/>
            </a:xfrm>
            <a:custGeom>
              <a:avLst/>
              <a:gdLst/>
              <a:ahLst/>
              <a:rect l="l" t="t" r="r" b="b"/>
              <a:pathLst>
                <a:path w="53" h="82">
                  <a:moveTo>
                    <a:pt x="51" y="82"/>
                  </a:moveTo>
                  <a:cubicBezTo>
                    <a:pt x="51" y="82"/>
                    <a:pt x="0" y="55"/>
                    <a:pt x="4" y="0"/>
                  </a:cubicBezTo>
                  <a:cubicBezTo>
                    <a:pt x="53" y="24"/>
                    <a:pt x="51" y="82"/>
                    <a:pt x="51" y="82"/>
                  </a:cubicBezTo>
                  <a:close/>
                </a:path>
              </a:pathLst>
            </a:custGeom>
            <a:solidFill>
              <a:srgbClr val="c7cc62"/>
            </a:solidFill>
            <a:ln>
              <a:noFill/>
            </a:ln>
          </p:spPr>
          <p:style>
            <a:lnRef idx="0"/>
            <a:fillRef idx="0"/>
            <a:effectRef idx="0"/>
            <a:fontRef idx="minor"/>
          </p:style>
        </p:sp>
        <p:sp>
          <p:nvSpPr>
            <p:cNvPr id="757" name="CustomShape 165"/>
            <p:cNvSpPr/>
            <p:nvPr/>
          </p:nvSpPr>
          <p:spPr>
            <a:xfrm>
              <a:off x="11122920" y="1812960"/>
              <a:ext cx="106560" cy="169920"/>
            </a:xfrm>
            <a:custGeom>
              <a:avLst/>
              <a:gdLst/>
              <a:ahLst/>
              <a:rect l="l" t="t" r="r" b="b"/>
              <a:pathLst>
                <a:path w="52" h="83">
                  <a:moveTo>
                    <a:pt x="3" y="83"/>
                  </a:moveTo>
                  <a:cubicBezTo>
                    <a:pt x="3" y="83"/>
                    <a:pt x="52" y="55"/>
                    <a:pt x="49" y="0"/>
                  </a:cubicBezTo>
                  <a:cubicBezTo>
                    <a:pt x="0" y="25"/>
                    <a:pt x="3" y="83"/>
                    <a:pt x="3" y="83"/>
                  </a:cubicBezTo>
                  <a:close/>
                </a:path>
              </a:pathLst>
            </a:custGeom>
            <a:solidFill>
              <a:srgbClr val="c7cc62"/>
            </a:solidFill>
            <a:ln>
              <a:noFill/>
            </a:ln>
          </p:spPr>
          <p:style>
            <a:lnRef idx="0"/>
            <a:fillRef idx="0"/>
            <a:effectRef idx="0"/>
            <a:fontRef idx="minor"/>
          </p:style>
        </p:sp>
        <p:sp>
          <p:nvSpPr>
            <p:cNvPr id="758" name="CustomShape 166"/>
            <p:cNvSpPr/>
            <p:nvPr/>
          </p:nvSpPr>
          <p:spPr>
            <a:xfrm>
              <a:off x="10978560" y="2153880"/>
              <a:ext cx="109080" cy="169920"/>
            </a:xfrm>
            <a:custGeom>
              <a:avLst/>
              <a:gdLst/>
              <a:ahLst/>
              <a:rect l="l" t="t" r="r" b="b"/>
              <a:pathLst>
                <a:path w="53" h="83">
                  <a:moveTo>
                    <a:pt x="51" y="83"/>
                  </a:moveTo>
                  <a:cubicBezTo>
                    <a:pt x="51" y="83"/>
                    <a:pt x="0" y="55"/>
                    <a:pt x="4" y="0"/>
                  </a:cubicBezTo>
                  <a:cubicBezTo>
                    <a:pt x="53" y="24"/>
                    <a:pt x="51" y="83"/>
                    <a:pt x="51" y="83"/>
                  </a:cubicBezTo>
                  <a:close/>
                </a:path>
              </a:pathLst>
            </a:custGeom>
            <a:solidFill>
              <a:srgbClr val="c7cc62"/>
            </a:solidFill>
            <a:ln>
              <a:noFill/>
            </a:ln>
          </p:spPr>
          <p:style>
            <a:lnRef idx="0"/>
            <a:fillRef idx="0"/>
            <a:effectRef idx="0"/>
            <a:fontRef idx="minor"/>
          </p:style>
        </p:sp>
        <p:sp>
          <p:nvSpPr>
            <p:cNvPr id="759" name="CustomShape 167"/>
            <p:cNvSpPr/>
            <p:nvPr/>
          </p:nvSpPr>
          <p:spPr>
            <a:xfrm>
              <a:off x="11122920" y="2012040"/>
              <a:ext cx="106560" cy="168480"/>
            </a:xfrm>
            <a:custGeom>
              <a:avLst/>
              <a:gdLst/>
              <a:ah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fillRef idx="0"/>
            <a:effectRef idx="0"/>
            <a:fontRef idx="minor"/>
          </p:style>
        </p:sp>
        <p:sp>
          <p:nvSpPr>
            <p:cNvPr id="760" name="CustomShape 168"/>
            <p:cNvSpPr/>
            <p:nvPr/>
          </p:nvSpPr>
          <p:spPr>
            <a:xfrm>
              <a:off x="11122920" y="2236320"/>
              <a:ext cx="106560" cy="169920"/>
            </a:xfrm>
            <a:custGeom>
              <a:avLst/>
              <a:gdLst/>
              <a:ahLst/>
              <a:rect l="l" t="t" r="r" b="b"/>
              <a:pathLst>
                <a:path w="52" h="83">
                  <a:moveTo>
                    <a:pt x="3" y="83"/>
                  </a:moveTo>
                  <a:cubicBezTo>
                    <a:pt x="3" y="83"/>
                    <a:pt x="52" y="55"/>
                    <a:pt x="49" y="0"/>
                  </a:cubicBezTo>
                  <a:cubicBezTo>
                    <a:pt x="0" y="24"/>
                    <a:pt x="3" y="83"/>
                    <a:pt x="3" y="83"/>
                  </a:cubicBezTo>
                  <a:close/>
                </a:path>
              </a:pathLst>
            </a:custGeom>
            <a:solidFill>
              <a:srgbClr val="c7cc62"/>
            </a:solidFill>
            <a:ln>
              <a:noFill/>
            </a:ln>
          </p:spPr>
          <p:style>
            <a:lnRef idx="0"/>
            <a:fillRef idx="0"/>
            <a:effectRef idx="0"/>
            <a:fontRef idx="minor"/>
          </p:style>
        </p:sp>
        <p:sp>
          <p:nvSpPr>
            <p:cNvPr id="761" name="CustomShape 169"/>
            <p:cNvSpPr/>
            <p:nvPr/>
          </p:nvSpPr>
          <p:spPr>
            <a:xfrm>
              <a:off x="10978560" y="1733040"/>
              <a:ext cx="109080" cy="169920"/>
            </a:xfrm>
            <a:custGeom>
              <a:avLst/>
              <a:gdLst/>
              <a:ah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fillRef idx="0"/>
            <a:effectRef idx="0"/>
            <a:fontRef idx="minor"/>
          </p:style>
        </p:sp>
        <p:sp>
          <p:nvSpPr>
            <p:cNvPr id="762" name="CustomShape 170"/>
            <p:cNvSpPr/>
            <p:nvPr/>
          </p:nvSpPr>
          <p:spPr>
            <a:xfrm>
              <a:off x="11122920" y="1591200"/>
              <a:ext cx="106560" cy="169920"/>
            </a:xfrm>
            <a:custGeom>
              <a:avLst/>
              <a:gdLst/>
              <a:ahLst/>
              <a:rect l="l" t="t" r="r" b="b"/>
              <a:pathLst>
                <a:path w="52" h="83">
                  <a:moveTo>
                    <a:pt x="3" y="83"/>
                  </a:moveTo>
                  <a:cubicBezTo>
                    <a:pt x="3" y="83"/>
                    <a:pt x="52" y="56"/>
                    <a:pt x="49" y="0"/>
                  </a:cubicBezTo>
                  <a:cubicBezTo>
                    <a:pt x="0" y="24"/>
                    <a:pt x="3" y="83"/>
                    <a:pt x="3" y="83"/>
                  </a:cubicBezTo>
                  <a:close/>
                </a:path>
              </a:pathLst>
            </a:custGeom>
            <a:solidFill>
              <a:srgbClr val="c7cc62"/>
            </a:solidFill>
            <a:ln>
              <a:noFill/>
            </a:ln>
          </p:spPr>
          <p:style>
            <a:lnRef idx="0"/>
            <a:fillRef idx="0"/>
            <a:effectRef idx="0"/>
            <a:fontRef idx="minor"/>
          </p:style>
        </p:sp>
        <p:sp>
          <p:nvSpPr>
            <p:cNvPr id="763" name="CustomShape 171"/>
            <p:cNvSpPr/>
            <p:nvPr/>
          </p:nvSpPr>
          <p:spPr>
            <a:xfrm>
              <a:off x="10978560" y="1517400"/>
              <a:ext cx="109080" cy="169920"/>
            </a:xfrm>
            <a:custGeom>
              <a:avLst/>
              <a:gdLst/>
              <a:ah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fillRef idx="0"/>
            <a:effectRef idx="0"/>
            <a:fontRef idx="minor"/>
          </p:style>
        </p:sp>
        <p:sp>
          <p:nvSpPr>
            <p:cNvPr id="764" name="CustomShape 172"/>
            <p:cNvSpPr/>
            <p:nvPr/>
          </p:nvSpPr>
          <p:spPr>
            <a:xfrm>
              <a:off x="10978560" y="1318320"/>
              <a:ext cx="109080" cy="169920"/>
            </a:xfrm>
            <a:custGeom>
              <a:avLst/>
              <a:gdLst/>
              <a:ahLst/>
              <a:rect l="l" t="t" r="r" b="b"/>
              <a:pathLst>
                <a:path w="53" h="83">
                  <a:moveTo>
                    <a:pt x="51" y="83"/>
                  </a:moveTo>
                  <a:cubicBezTo>
                    <a:pt x="51" y="83"/>
                    <a:pt x="0" y="56"/>
                    <a:pt x="4" y="0"/>
                  </a:cubicBezTo>
                  <a:cubicBezTo>
                    <a:pt x="53" y="25"/>
                    <a:pt x="51" y="83"/>
                    <a:pt x="51" y="83"/>
                  </a:cubicBezTo>
                  <a:close/>
                </a:path>
              </a:pathLst>
            </a:custGeom>
            <a:solidFill>
              <a:srgbClr val="c7cc62"/>
            </a:solidFill>
            <a:ln>
              <a:noFill/>
            </a:ln>
          </p:spPr>
          <p:style>
            <a:lnRef idx="0"/>
            <a:fillRef idx="0"/>
            <a:effectRef idx="0"/>
            <a:fontRef idx="minor"/>
          </p:style>
        </p:sp>
        <p:sp>
          <p:nvSpPr>
            <p:cNvPr id="765" name="CustomShape 173"/>
            <p:cNvSpPr/>
            <p:nvPr/>
          </p:nvSpPr>
          <p:spPr>
            <a:xfrm>
              <a:off x="11122920" y="1378080"/>
              <a:ext cx="106560" cy="167400"/>
            </a:xfrm>
            <a:custGeom>
              <a:avLst/>
              <a:gdLst/>
              <a:ah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fillRef idx="0"/>
            <a:effectRef idx="0"/>
            <a:fontRef idx="minor"/>
          </p:style>
        </p:sp>
        <p:sp>
          <p:nvSpPr>
            <p:cNvPr id="766" name="CustomShape 174"/>
            <p:cNvSpPr/>
            <p:nvPr/>
          </p:nvSpPr>
          <p:spPr>
            <a:xfrm>
              <a:off x="10895040" y="1967040"/>
              <a:ext cx="229320" cy="1078920"/>
            </a:xfrm>
            <a:custGeom>
              <a:avLst/>
              <a:gdLst/>
              <a:ahLst/>
              <a:rect l="l" t="t"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p:spPr>
          <p:style>
            <a:lnRef idx="0"/>
            <a:fillRef idx="0"/>
            <a:effectRef idx="0"/>
            <a:fontRef idx="minor"/>
          </p:style>
        </p:sp>
        <p:sp>
          <p:nvSpPr>
            <p:cNvPr id="767" name="CustomShape 175"/>
            <p:cNvSpPr/>
            <p:nvPr/>
          </p:nvSpPr>
          <p:spPr>
            <a:xfrm>
              <a:off x="11428200" y="2530440"/>
              <a:ext cx="328320" cy="1552680"/>
            </a:xfrm>
            <a:custGeom>
              <a:avLst/>
              <a:gdLst/>
              <a:ahLst/>
              <a:rect l="l" t="t"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p:spPr>
          <p:style>
            <a:lnRef idx="0"/>
            <a:fillRef idx="0"/>
            <a:effectRef idx="0"/>
            <a:fontRef idx="minor"/>
          </p:style>
        </p:sp>
        <p:sp>
          <p:nvSpPr>
            <p:cNvPr id="768" name="CustomShape 176"/>
            <p:cNvSpPr/>
            <p:nvPr/>
          </p:nvSpPr>
          <p:spPr>
            <a:xfrm>
              <a:off x="11003760" y="3585960"/>
              <a:ext cx="311760" cy="486720"/>
            </a:xfrm>
            <a:custGeom>
              <a:avLst/>
              <a:gdLst/>
              <a:ahLst/>
              <a:rect l="l" t="t" r="r" b="b"/>
              <a:pathLst>
                <a:path w="152" h="237">
                  <a:moveTo>
                    <a:pt x="144" y="237"/>
                  </a:moveTo>
                  <a:cubicBezTo>
                    <a:pt x="144" y="237"/>
                    <a:pt x="0" y="159"/>
                    <a:pt x="11" y="0"/>
                  </a:cubicBezTo>
                  <a:cubicBezTo>
                    <a:pt x="152" y="69"/>
                    <a:pt x="144" y="237"/>
                    <a:pt x="144" y="237"/>
                  </a:cubicBezTo>
                  <a:close/>
                </a:path>
              </a:pathLst>
            </a:custGeom>
            <a:solidFill>
              <a:srgbClr val="888a35"/>
            </a:solidFill>
            <a:ln>
              <a:noFill/>
            </a:ln>
          </p:spPr>
          <p:style>
            <a:lnRef idx="0"/>
            <a:fillRef idx="0"/>
            <a:effectRef idx="0"/>
            <a:fontRef idx="minor"/>
          </p:style>
        </p:sp>
        <p:sp>
          <p:nvSpPr>
            <p:cNvPr id="769" name="CustomShape 177"/>
            <p:cNvSpPr/>
            <p:nvPr/>
          </p:nvSpPr>
          <p:spPr>
            <a:xfrm>
              <a:off x="11068920" y="3645000"/>
              <a:ext cx="264960" cy="451800"/>
            </a:xfrm>
            <a:custGeom>
              <a:avLst/>
              <a:gdLst/>
              <a:ahLst/>
              <a:rect l="l" t="t"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p:spPr>
          <p:style>
            <a:lnRef idx="0"/>
            <a:fillRef idx="0"/>
            <a:effectRef idx="0"/>
            <a:fontRef idx="minor"/>
          </p:style>
        </p:sp>
        <p:sp>
          <p:nvSpPr>
            <p:cNvPr id="770" name="CustomShape 178"/>
            <p:cNvSpPr/>
            <p:nvPr/>
          </p:nvSpPr>
          <p:spPr>
            <a:xfrm>
              <a:off x="11317680" y="1369440"/>
              <a:ext cx="201240" cy="385560"/>
            </a:xfrm>
            <a:custGeom>
              <a:avLst/>
              <a:gdLst/>
              <a:ahLst/>
              <a:rect l="l" t="t"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p:spPr>
          <p:style>
            <a:lnRef idx="0"/>
            <a:fillRef idx="0"/>
            <a:effectRef idx="0"/>
            <a:fontRef idx="minor"/>
          </p:style>
        </p:sp>
        <p:sp>
          <p:nvSpPr>
            <p:cNvPr id="771" name="CustomShape 179"/>
            <p:cNvSpPr/>
            <p:nvPr/>
          </p:nvSpPr>
          <p:spPr>
            <a:xfrm>
              <a:off x="11406240" y="1379880"/>
              <a:ext cx="102240" cy="322200"/>
            </a:xfrm>
            <a:custGeom>
              <a:avLst/>
              <a:gdLst/>
              <a:ahLst/>
              <a:rect l="l" t="t"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p:spPr>
          <p:style>
            <a:lnRef idx="0"/>
            <a:fillRef idx="0"/>
            <a:effectRef idx="0"/>
            <a:fontRef idx="minor"/>
          </p:style>
        </p:sp>
        <p:sp>
          <p:nvSpPr>
            <p:cNvPr id="772" name="CustomShape 180"/>
            <p:cNvSpPr/>
            <p:nvPr/>
          </p:nvSpPr>
          <p:spPr>
            <a:xfrm>
              <a:off x="11332440" y="2571120"/>
              <a:ext cx="218880" cy="432720"/>
            </a:xfrm>
            <a:custGeom>
              <a:avLst/>
              <a:gdLst/>
              <a:ahLst/>
              <a:rect l="l" t="t"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p:spPr>
          <p:style>
            <a:lnRef idx="0"/>
            <a:fillRef idx="0"/>
            <a:effectRef idx="0"/>
            <a:fontRef idx="minor"/>
          </p:style>
        </p:sp>
        <p:sp>
          <p:nvSpPr>
            <p:cNvPr id="773" name="CustomShape 181"/>
            <p:cNvSpPr/>
            <p:nvPr/>
          </p:nvSpPr>
          <p:spPr>
            <a:xfrm>
              <a:off x="11430720" y="2579040"/>
              <a:ext cx="110880" cy="361440"/>
            </a:xfrm>
            <a:custGeom>
              <a:avLst/>
              <a:gdLst/>
              <a:ahLst/>
              <a:rect l="l" t="t"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p:spPr>
          <p:style>
            <a:lnRef idx="0"/>
            <a:fillRef idx="0"/>
            <a:effectRef idx="0"/>
            <a:fontRef idx="minor"/>
          </p:style>
        </p:sp>
        <p:sp>
          <p:nvSpPr>
            <p:cNvPr id="774" name="CustomShape 182"/>
            <p:cNvSpPr/>
            <p:nvPr/>
          </p:nvSpPr>
          <p:spPr>
            <a:xfrm>
              <a:off x="11315880" y="3665880"/>
              <a:ext cx="221400" cy="432720"/>
            </a:xfrm>
            <a:custGeom>
              <a:avLst/>
              <a:gdLst/>
              <a:ahLst/>
              <a:rect l="l" t="t"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p:spPr>
          <p:style>
            <a:lnRef idx="0"/>
            <a:fillRef idx="0"/>
            <a:effectRef idx="0"/>
            <a:fontRef idx="minor"/>
          </p:style>
        </p:sp>
        <p:sp>
          <p:nvSpPr>
            <p:cNvPr id="775" name="CustomShape 183"/>
            <p:cNvSpPr/>
            <p:nvPr/>
          </p:nvSpPr>
          <p:spPr>
            <a:xfrm>
              <a:off x="11414160" y="3673800"/>
              <a:ext cx="110880" cy="361440"/>
            </a:xfrm>
            <a:custGeom>
              <a:avLst/>
              <a:gdLst/>
              <a:ahLst/>
              <a:rect l="l" t="t"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p:spPr>
          <p:style>
            <a:lnRef idx="0"/>
            <a:fillRef idx="0"/>
            <a:effectRef idx="0"/>
            <a:fontRef idx="minor"/>
          </p:style>
        </p:sp>
        <p:sp>
          <p:nvSpPr>
            <p:cNvPr id="776" name="CustomShape 184"/>
            <p:cNvSpPr/>
            <p:nvPr/>
          </p:nvSpPr>
          <p:spPr>
            <a:xfrm>
              <a:off x="11073240" y="2372040"/>
              <a:ext cx="221400" cy="430920"/>
            </a:xfrm>
            <a:custGeom>
              <a:avLst/>
              <a:gdLst/>
              <a:ahLst/>
              <a:rect l="l" t="t"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p:spPr>
          <p:style>
            <a:lnRef idx="0"/>
            <a:fillRef idx="0"/>
            <a:effectRef idx="0"/>
            <a:fontRef idx="minor"/>
          </p:style>
        </p:sp>
        <p:sp>
          <p:nvSpPr>
            <p:cNvPr id="777" name="CustomShape 185"/>
            <p:cNvSpPr/>
            <p:nvPr/>
          </p:nvSpPr>
          <p:spPr>
            <a:xfrm>
              <a:off x="11083680" y="2379960"/>
              <a:ext cx="110160" cy="363240"/>
            </a:xfrm>
            <a:custGeom>
              <a:avLst/>
              <a:gdLst/>
              <a:ahLst/>
              <a:rect l="l" t="t"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p:spPr>
          <p:style>
            <a:lnRef idx="0"/>
            <a:fillRef idx="0"/>
            <a:effectRef idx="0"/>
            <a:fontRef idx="minor"/>
          </p:style>
        </p:sp>
        <p:sp>
          <p:nvSpPr>
            <p:cNvPr id="778" name="CustomShape 186"/>
            <p:cNvSpPr/>
            <p:nvPr/>
          </p:nvSpPr>
          <p:spPr>
            <a:xfrm>
              <a:off x="11014200" y="3018960"/>
              <a:ext cx="309240" cy="486720"/>
            </a:xfrm>
            <a:custGeom>
              <a:avLst/>
              <a:gdLst/>
              <a:ahLst/>
              <a:rect l="l" t="t" r="r" b="b"/>
              <a:pathLst>
                <a:path w="151" h="237">
                  <a:moveTo>
                    <a:pt x="143" y="237"/>
                  </a:moveTo>
                  <a:cubicBezTo>
                    <a:pt x="143" y="237"/>
                    <a:pt x="0" y="158"/>
                    <a:pt x="10" y="0"/>
                  </a:cubicBezTo>
                  <a:cubicBezTo>
                    <a:pt x="151" y="69"/>
                    <a:pt x="143" y="237"/>
                    <a:pt x="143" y="237"/>
                  </a:cubicBezTo>
                  <a:close/>
                </a:path>
              </a:pathLst>
            </a:custGeom>
            <a:solidFill>
              <a:srgbClr val="888a35"/>
            </a:solidFill>
            <a:ln>
              <a:noFill/>
            </a:ln>
          </p:spPr>
          <p:style>
            <a:lnRef idx="0"/>
            <a:fillRef idx="0"/>
            <a:effectRef idx="0"/>
            <a:fontRef idx="minor"/>
          </p:style>
        </p:sp>
        <p:sp>
          <p:nvSpPr>
            <p:cNvPr id="779" name="CustomShape 187"/>
            <p:cNvSpPr/>
            <p:nvPr/>
          </p:nvSpPr>
          <p:spPr>
            <a:xfrm>
              <a:off x="11322000" y="2663280"/>
              <a:ext cx="309960" cy="486720"/>
            </a:xfrm>
            <a:custGeom>
              <a:avLst/>
              <a:gdLst/>
              <a:ahLst/>
              <a:rect l="l" t="t" r="r" b="b"/>
              <a:pathLst>
                <a:path w="151" h="237">
                  <a:moveTo>
                    <a:pt x="7" y="237"/>
                  </a:moveTo>
                  <a:cubicBezTo>
                    <a:pt x="7" y="237"/>
                    <a:pt x="151" y="159"/>
                    <a:pt x="140" y="0"/>
                  </a:cubicBezTo>
                  <a:cubicBezTo>
                    <a:pt x="0" y="69"/>
                    <a:pt x="7" y="237"/>
                    <a:pt x="7" y="237"/>
                  </a:cubicBezTo>
                  <a:close/>
                </a:path>
              </a:pathLst>
            </a:custGeom>
            <a:solidFill>
              <a:srgbClr val="888a35"/>
            </a:solidFill>
            <a:ln>
              <a:noFill/>
            </a:ln>
          </p:spPr>
          <p:style>
            <a:lnRef idx="0"/>
            <a:fillRef idx="0"/>
            <a:effectRef idx="0"/>
            <a:fontRef idx="minor"/>
          </p:style>
        </p:sp>
        <p:sp>
          <p:nvSpPr>
            <p:cNvPr id="780" name="CustomShape 188"/>
            <p:cNvSpPr/>
            <p:nvPr/>
          </p:nvSpPr>
          <p:spPr>
            <a:xfrm>
              <a:off x="11297520" y="3185280"/>
              <a:ext cx="309240" cy="488520"/>
            </a:xfrm>
            <a:custGeom>
              <a:avLst/>
              <a:gdLst/>
              <a:ahLst/>
              <a:rect l="l" t="t" r="r" b="b"/>
              <a:pathLst>
                <a:path w="151" h="238">
                  <a:moveTo>
                    <a:pt x="8" y="238"/>
                  </a:moveTo>
                  <a:cubicBezTo>
                    <a:pt x="8" y="238"/>
                    <a:pt x="151" y="159"/>
                    <a:pt x="140" y="0"/>
                  </a:cubicBezTo>
                  <a:cubicBezTo>
                    <a:pt x="0" y="70"/>
                    <a:pt x="8" y="238"/>
                    <a:pt x="8" y="238"/>
                  </a:cubicBezTo>
                  <a:close/>
                </a:path>
              </a:pathLst>
            </a:custGeom>
            <a:solidFill>
              <a:srgbClr val="888a35"/>
            </a:solidFill>
            <a:ln>
              <a:noFill/>
            </a:ln>
          </p:spPr>
          <p:style>
            <a:lnRef idx="0"/>
            <a:fillRef idx="0"/>
            <a:effectRef idx="0"/>
            <a:fontRef idx="minor"/>
          </p:style>
        </p:sp>
        <p:sp>
          <p:nvSpPr>
            <p:cNvPr id="781" name="CustomShape 189"/>
            <p:cNvSpPr/>
            <p:nvPr/>
          </p:nvSpPr>
          <p:spPr>
            <a:xfrm>
              <a:off x="11301120" y="3735720"/>
              <a:ext cx="305640" cy="488520"/>
            </a:xfrm>
            <a:custGeom>
              <a:avLst/>
              <a:gdLst/>
              <a:ahLst/>
              <a:rect l="l" t="t" r="r" b="b"/>
              <a:pathLst>
                <a:path w="149" h="238">
                  <a:moveTo>
                    <a:pt x="7" y="238"/>
                  </a:moveTo>
                  <a:cubicBezTo>
                    <a:pt x="7" y="238"/>
                    <a:pt x="149" y="159"/>
                    <a:pt x="140" y="0"/>
                  </a:cubicBezTo>
                  <a:cubicBezTo>
                    <a:pt x="0" y="70"/>
                    <a:pt x="7" y="238"/>
                    <a:pt x="7" y="238"/>
                  </a:cubicBezTo>
                  <a:close/>
                </a:path>
              </a:pathLst>
            </a:custGeom>
            <a:solidFill>
              <a:srgbClr val="888a35"/>
            </a:solidFill>
            <a:ln>
              <a:noFill/>
            </a:ln>
          </p:spPr>
          <p:style>
            <a:lnRef idx="0"/>
            <a:fillRef idx="0"/>
            <a:effectRef idx="0"/>
            <a:fontRef idx="minor"/>
          </p:style>
        </p:sp>
        <p:sp>
          <p:nvSpPr>
            <p:cNvPr id="782" name="CustomShape 190"/>
            <p:cNvSpPr/>
            <p:nvPr/>
          </p:nvSpPr>
          <p:spPr>
            <a:xfrm>
              <a:off x="10999440" y="2437200"/>
              <a:ext cx="309960" cy="482400"/>
            </a:xfrm>
            <a:custGeom>
              <a:avLst/>
              <a:gdLst/>
              <a:ahLst/>
              <a:rect l="l" t="t" r="r" b="b"/>
              <a:pathLst>
                <a:path w="151" h="235">
                  <a:moveTo>
                    <a:pt x="144" y="235"/>
                  </a:moveTo>
                  <a:cubicBezTo>
                    <a:pt x="144" y="235"/>
                    <a:pt x="0" y="157"/>
                    <a:pt x="11" y="0"/>
                  </a:cubicBezTo>
                  <a:cubicBezTo>
                    <a:pt x="151" y="68"/>
                    <a:pt x="144" y="235"/>
                    <a:pt x="144" y="235"/>
                  </a:cubicBezTo>
                  <a:close/>
                </a:path>
              </a:pathLst>
            </a:custGeom>
            <a:solidFill>
              <a:srgbClr val="888a35"/>
            </a:solidFill>
            <a:ln>
              <a:noFill/>
            </a:ln>
          </p:spPr>
          <p:style>
            <a:lnRef idx="0"/>
            <a:fillRef idx="0"/>
            <a:effectRef idx="0"/>
            <a:fontRef idx="minor"/>
          </p:style>
        </p:sp>
        <p:sp>
          <p:nvSpPr>
            <p:cNvPr id="783" name="CustomShape 191"/>
            <p:cNvSpPr/>
            <p:nvPr/>
          </p:nvSpPr>
          <p:spPr>
            <a:xfrm>
              <a:off x="11336040" y="2032920"/>
              <a:ext cx="308160" cy="484920"/>
            </a:xfrm>
            <a:custGeom>
              <a:avLst/>
              <a:gdLst/>
              <a:ahLst/>
              <a:rect l="l" t="t" r="r" b="b"/>
              <a:pathLst>
                <a:path w="150" h="236">
                  <a:moveTo>
                    <a:pt x="6" y="236"/>
                  </a:moveTo>
                  <a:cubicBezTo>
                    <a:pt x="6" y="236"/>
                    <a:pt x="150" y="158"/>
                    <a:pt x="140" y="0"/>
                  </a:cubicBezTo>
                  <a:cubicBezTo>
                    <a:pt x="0" y="69"/>
                    <a:pt x="6" y="236"/>
                    <a:pt x="6" y="236"/>
                  </a:cubicBezTo>
                  <a:close/>
                </a:path>
              </a:pathLst>
            </a:custGeom>
            <a:solidFill>
              <a:srgbClr val="888a35"/>
            </a:solidFill>
            <a:ln>
              <a:noFill/>
            </a:ln>
          </p:spPr>
          <p:style>
            <a:lnRef idx="0"/>
            <a:fillRef idx="0"/>
            <a:effectRef idx="0"/>
            <a:fontRef idx="minor"/>
          </p:style>
        </p:sp>
        <p:sp>
          <p:nvSpPr>
            <p:cNvPr id="784" name="CustomShape 192"/>
            <p:cNvSpPr/>
            <p:nvPr/>
          </p:nvSpPr>
          <p:spPr>
            <a:xfrm>
              <a:off x="10999440" y="1821600"/>
              <a:ext cx="309960" cy="486720"/>
            </a:xfrm>
            <a:custGeom>
              <a:avLst/>
              <a:gdLst/>
              <a:ahLst/>
              <a:rect l="l" t="t" r="r" b="b"/>
              <a:pathLst>
                <a:path w="151" h="237">
                  <a:moveTo>
                    <a:pt x="144" y="237"/>
                  </a:moveTo>
                  <a:cubicBezTo>
                    <a:pt x="144" y="237"/>
                    <a:pt x="0" y="159"/>
                    <a:pt x="11" y="0"/>
                  </a:cubicBezTo>
                  <a:cubicBezTo>
                    <a:pt x="151" y="70"/>
                    <a:pt x="144" y="237"/>
                    <a:pt x="144" y="237"/>
                  </a:cubicBezTo>
                  <a:close/>
                </a:path>
              </a:pathLst>
            </a:custGeom>
            <a:solidFill>
              <a:srgbClr val="888a35"/>
            </a:solidFill>
            <a:ln>
              <a:noFill/>
            </a:ln>
          </p:spPr>
          <p:style>
            <a:lnRef idx="0"/>
            <a:fillRef idx="0"/>
            <a:effectRef idx="0"/>
            <a:fontRef idx="minor"/>
          </p:style>
        </p:sp>
        <p:sp>
          <p:nvSpPr>
            <p:cNvPr id="785" name="CustomShape 193"/>
            <p:cNvSpPr/>
            <p:nvPr/>
          </p:nvSpPr>
          <p:spPr>
            <a:xfrm>
              <a:off x="10985400" y="1248480"/>
              <a:ext cx="311760" cy="488520"/>
            </a:xfrm>
            <a:custGeom>
              <a:avLst/>
              <a:gdLst/>
              <a:ahLst/>
              <a:rect l="l" t="t" r="r" b="b"/>
              <a:pathLst>
                <a:path w="152" h="238">
                  <a:moveTo>
                    <a:pt x="144" y="238"/>
                  </a:moveTo>
                  <a:cubicBezTo>
                    <a:pt x="144" y="238"/>
                    <a:pt x="0" y="160"/>
                    <a:pt x="11" y="0"/>
                  </a:cubicBezTo>
                  <a:cubicBezTo>
                    <a:pt x="152" y="70"/>
                    <a:pt x="144" y="238"/>
                    <a:pt x="144" y="238"/>
                  </a:cubicBezTo>
                  <a:close/>
                </a:path>
              </a:pathLst>
            </a:custGeom>
            <a:solidFill>
              <a:srgbClr val="888a35"/>
            </a:solidFill>
            <a:ln>
              <a:noFill/>
            </a:ln>
          </p:spPr>
          <p:style>
            <a:lnRef idx="0"/>
            <a:fillRef idx="0"/>
            <a:effectRef idx="0"/>
            <a:fontRef idx="minor"/>
          </p:style>
        </p:sp>
        <p:sp>
          <p:nvSpPr>
            <p:cNvPr id="786" name="CustomShape 194"/>
            <p:cNvSpPr/>
            <p:nvPr/>
          </p:nvSpPr>
          <p:spPr>
            <a:xfrm>
              <a:off x="11309760" y="1467720"/>
              <a:ext cx="278640" cy="435240"/>
            </a:xfrm>
            <a:custGeom>
              <a:avLst/>
              <a:gdLst/>
              <a:ahLst/>
              <a:rect l="l" t="t" r="r" b="b"/>
              <a:pathLst>
                <a:path w="136" h="212">
                  <a:moveTo>
                    <a:pt x="6" y="212"/>
                  </a:moveTo>
                  <a:cubicBezTo>
                    <a:pt x="6" y="212"/>
                    <a:pt x="136" y="143"/>
                    <a:pt x="126" y="0"/>
                  </a:cubicBezTo>
                  <a:cubicBezTo>
                    <a:pt x="0" y="63"/>
                    <a:pt x="6" y="212"/>
                    <a:pt x="6" y="212"/>
                  </a:cubicBezTo>
                  <a:close/>
                </a:path>
              </a:pathLst>
            </a:custGeom>
            <a:solidFill>
              <a:srgbClr val="888a35"/>
            </a:solidFill>
            <a:ln>
              <a:noFill/>
            </a:ln>
          </p:spPr>
          <p:style>
            <a:lnRef idx="0"/>
            <a:fillRef idx="0"/>
            <a:effectRef idx="0"/>
            <a:fontRef idx="minor"/>
          </p:style>
        </p:sp>
        <p:sp>
          <p:nvSpPr>
            <p:cNvPr id="787" name="CustomShape 195"/>
            <p:cNvSpPr/>
            <p:nvPr/>
          </p:nvSpPr>
          <p:spPr>
            <a:xfrm>
              <a:off x="11340360" y="2663280"/>
              <a:ext cx="260640" cy="478800"/>
            </a:xfrm>
            <a:custGeom>
              <a:avLst/>
              <a:gdLst/>
              <a:ahLst/>
              <a:rect l="l" t="t"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p:spPr>
          <p:style>
            <a:lnRef idx="0"/>
            <a:fillRef idx="0"/>
            <a:effectRef idx="0"/>
            <a:fontRef idx="minor"/>
          </p:style>
        </p:sp>
        <p:sp>
          <p:nvSpPr>
            <p:cNvPr id="788" name="CustomShape 196"/>
            <p:cNvSpPr/>
            <p:nvPr/>
          </p:nvSpPr>
          <p:spPr>
            <a:xfrm>
              <a:off x="11355120" y="2049480"/>
              <a:ext cx="260640" cy="478080"/>
            </a:xfrm>
            <a:custGeom>
              <a:avLst/>
              <a:gdLst/>
              <a:ahLst/>
              <a:rect l="l" t="t"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p:spPr>
          <p:style>
            <a:lnRef idx="0"/>
            <a:fillRef idx="0"/>
            <a:effectRef idx="0"/>
            <a:fontRef idx="minor"/>
          </p:style>
        </p:sp>
        <p:sp>
          <p:nvSpPr>
            <p:cNvPr id="789" name="CustomShape 197"/>
            <p:cNvSpPr/>
            <p:nvPr/>
          </p:nvSpPr>
          <p:spPr>
            <a:xfrm>
              <a:off x="11326320" y="1474560"/>
              <a:ext cx="233640" cy="428400"/>
            </a:xfrm>
            <a:custGeom>
              <a:avLst/>
              <a:gdLst/>
              <a:ahLst/>
              <a:rect l="l" t="t"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p:spPr>
          <p:style>
            <a:lnRef idx="0"/>
            <a:fillRef idx="0"/>
            <a:effectRef idx="0"/>
            <a:fontRef idx="minor"/>
          </p:style>
        </p:sp>
        <p:sp>
          <p:nvSpPr>
            <p:cNvPr id="790" name="CustomShape 198"/>
            <p:cNvSpPr/>
            <p:nvPr/>
          </p:nvSpPr>
          <p:spPr>
            <a:xfrm>
              <a:off x="11017800" y="1280880"/>
              <a:ext cx="277200" cy="460440"/>
            </a:xfrm>
            <a:custGeom>
              <a:avLst/>
              <a:gdLst/>
              <a:ahLst/>
              <a:rect l="l" t="t"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p:spPr>
          <p:style>
            <a:lnRef idx="0"/>
            <a:fillRef idx="0"/>
            <a:effectRef idx="0"/>
            <a:fontRef idx="minor"/>
          </p:style>
        </p:sp>
        <p:sp>
          <p:nvSpPr>
            <p:cNvPr id="791" name="CustomShape 199"/>
            <p:cNvSpPr/>
            <p:nvPr/>
          </p:nvSpPr>
          <p:spPr>
            <a:xfrm>
              <a:off x="11029680" y="1839960"/>
              <a:ext cx="277200" cy="459720"/>
            </a:xfrm>
            <a:custGeom>
              <a:avLst/>
              <a:gdLst/>
              <a:ahLst/>
              <a:rect l="l" t="t"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p:spPr>
          <p:style>
            <a:lnRef idx="0"/>
            <a:fillRef idx="0"/>
            <a:effectRef idx="0"/>
            <a:fontRef idx="minor"/>
          </p:style>
        </p:sp>
        <p:sp>
          <p:nvSpPr>
            <p:cNvPr id="792" name="CustomShape 200"/>
            <p:cNvSpPr/>
            <p:nvPr/>
          </p:nvSpPr>
          <p:spPr>
            <a:xfrm>
              <a:off x="11038320" y="2456280"/>
              <a:ext cx="264960" cy="449280"/>
            </a:xfrm>
            <a:custGeom>
              <a:avLst/>
              <a:gdLst/>
              <a:ahLst/>
              <a:rect l="l" t="t"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p:spPr>
          <p:style>
            <a:lnRef idx="0"/>
            <a:fillRef idx="0"/>
            <a:effectRef idx="0"/>
            <a:fontRef idx="minor"/>
          </p:style>
        </p:sp>
        <p:sp>
          <p:nvSpPr>
            <p:cNvPr id="793" name="CustomShape 201"/>
            <p:cNvSpPr/>
            <p:nvPr/>
          </p:nvSpPr>
          <p:spPr>
            <a:xfrm>
              <a:off x="11040120" y="3023280"/>
              <a:ext cx="269280" cy="449280"/>
            </a:xfrm>
            <a:custGeom>
              <a:avLst/>
              <a:gdLst/>
              <a:ahLst/>
              <a:rect l="l" t="t"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p:spPr>
          <p:style>
            <a:lnRef idx="0"/>
            <a:fillRef idx="0"/>
            <a:effectRef idx="0"/>
            <a:fontRef idx="minor"/>
          </p:style>
        </p:sp>
        <p:sp>
          <p:nvSpPr>
            <p:cNvPr id="794" name="CustomShape 202"/>
            <p:cNvSpPr/>
            <p:nvPr/>
          </p:nvSpPr>
          <p:spPr>
            <a:xfrm>
              <a:off x="11315880" y="3162600"/>
              <a:ext cx="260640" cy="478800"/>
            </a:xfrm>
            <a:custGeom>
              <a:avLst/>
              <a:gdLst/>
              <a:ahLst/>
              <a:rect l="l" t="t"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p:spPr>
          <p:style>
            <a:lnRef idx="0"/>
            <a:fillRef idx="0"/>
            <a:effectRef idx="0"/>
            <a:fontRef idx="minor"/>
          </p:style>
        </p:sp>
        <p:sp>
          <p:nvSpPr>
            <p:cNvPr id="795" name="CustomShape 203"/>
            <p:cNvSpPr/>
            <p:nvPr/>
          </p:nvSpPr>
          <p:spPr>
            <a:xfrm>
              <a:off x="11315880" y="3729600"/>
              <a:ext cx="260640" cy="478800"/>
            </a:xfrm>
            <a:custGeom>
              <a:avLst/>
              <a:gdLst/>
              <a:ahLst/>
              <a:rect l="l" t="t"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p:spPr>
          <p:style>
            <a:lnRef idx="0"/>
            <a:fillRef idx="0"/>
            <a:effectRef idx="0"/>
            <a:fontRef idx="minor"/>
          </p:style>
        </p:sp>
        <p:sp>
          <p:nvSpPr>
            <p:cNvPr id="796" name="CustomShape 204"/>
            <p:cNvSpPr/>
            <p:nvPr/>
          </p:nvSpPr>
          <p:spPr>
            <a:xfrm>
              <a:off x="11287080" y="1696320"/>
              <a:ext cx="58680" cy="2554560"/>
            </a:xfrm>
            <a:custGeom>
              <a:avLst/>
              <a:gdLst/>
              <a:ahLst/>
              <a:rect l="l" t="t"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p:spPr>
          <p:style>
            <a:lnRef idx="0"/>
            <a:fillRef idx="0"/>
            <a:effectRef idx="0"/>
            <a:fontRef idx="minor"/>
          </p:style>
        </p:sp>
        <p:sp>
          <p:nvSpPr>
            <p:cNvPr id="797" name="CustomShape 205"/>
            <p:cNvSpPr/>
            <p:nvPr/>
          </p:nvSpPr>
          <p:spPr>
            <a:xfrm>
              <a:off x="11709720" y="2156400"/>
              <a:ext cx="168480" cy="334440"/>
            </a:xfrm>
            <a:custGeom>
              <a:avLst/>
              <a:gdLst/>
              <a:ahLst/>
              <a:rect l="l" t="t"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p:spPr>
          <p:style>
            <a:lnRef idx="0"/>
            <a:fillRef idx="0"/>
            <a:effectRef idx="0"/>
            <a:fontRef idx="minor"/>
          </p:style>
        </p:sp>
        <p:sp>
          <p:nvSpPr>
            <p:cNvPr id="798" name="CustomShape 206"/>
            <p:cNvSpPr/>
            <p:nvPr/>
          </p:nvSpPr>
          <p:spPr>
            <a:xfrm>
              <a:off x="11715840" y="2166840"/>
              <a:ext cx="88200" cy="276120"/>
            </a:xfrm>
            <a:custGeom>
              <a:avLst/>
              <a:gdLst/>
              <a:ahLst/>
              <a:rect l="l" t="t"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p:spPr>
          <p:style>
            <a:lnRef idx="0"/>
            <a:fillRef idx="0"/>
            <a:effectRef idx="0"/>
            <a:fontRef idx="minor"/>
          </p:style>
        </p:sp>
        <p:sp>
          <p:nvSpPr>
            <p:cNvPr id="799" name="CustomShape 207"/>
            <p:cNvSpPr/>
            <p:nvPr/>
          </p:nvSpPr>
          <p:spPr>
            <a:xfrm>
              <a:off x="11691720" y="3203280"/>
              <a:ext cx="190800" cy="370080"/>
            </a:xfrm>
            <a:custGeom>
              <a:avLst/>
              <a:gdLst/>
              <a:ahLst/>
              <a:rect l="l" t="t"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p:spPr>
          <p:style>
            <a:lnRef idx="0"/>
            <a:fillRef idx="0"/>
            <a:effectRef idx="0"/>
            <a:fontRef idx="minor"/>
          </p:style>
        </p:sp>
        <p:sp>
          <p:nvSpPr>
            <p:cNvPr id="800" name="CustomShape 208"/>
            <p:cNvSpPr/>
            <p:nvPr/>
          </p:nvSpPr>
          <p:spPr>
            <a:xfrm>
              <a:off x="11700360" y="3210480"/>
              <a:ext cx="96120" cy="311760"/>
            </a:xfrm>
            <a:custGeom>
              <a:avLst/>
              <a:gdLst/>
              <a:ahLst/>
              <a:rect l="l" t="t"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p:spPr>
          <p:style>
            <a:lnRef idx="0"/>
            <a:fillRef idx="0"/>
            <a:effectRef idx="0"/>
            <a:fontRef idx="minor"/>
          </p:style>
        </p:sp>
        <p:sp>
          <p:nvSpPr>
            <p:cNvPr id="801" name="CustomShape 209"/>
            <p:cNvSpPr/>
            <p:nvPr/>
          </p:nvSpPr>
          <p:spPr>
            <a:xfrm>
              <a:off x="11700360" y="4125960"/>
              <a:ext cx="192600" cy="371880"/>
            </a:xfrm>
            <a:custGeom>
              <a:avLst/>
              <a:gdLst/>
              <a:ahLst/>
              <a:rect l="l" t="t"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p:spPr>
          <p:style>
            <a:lnRef idx="0"/>
            <a:fillRef idx="0"/>
            <a:effectRef idx="0"/>
            <a:fontRef idx="minor"/>
          </p:style>
        </p:sp>
        <p:sp>
          <p:nvSpPr>
            <p:cNvPr id="802" name="CustomShape 210"/>
            <p:cNvSpPr/>
            <p:nvPr/>
          </p:nvSpPr>
          <p:spPr>
            <a:xfrm>
              <a:off x="11714040" y="4136400"/>
              <a:ext cx="91800" cy="307440"/>
            </a:xfrm>
            <a:custGeom>
              <a:avLst/>
              <a:gdLst/>
              <a:ahLst/>
              <a:rect l="l" t="t"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p:spPr>
          <p:style>
            <a:lnRef idx="0"/>
            <a:fillRef idx="0"/>
            <a:effectRef idx="0"/>
            <a:fontRef idx="minor"/>
          </p:style>
        </p:sp>
        <p:sp>
          <p:nvSpPr>
            <p:cNvPr id="803" name="CustomShape 211"/>
            <p:cNvSpPr/>
            <p:nvPr/>
          </p:nvSpPr>
          <p:spPr>
            <a:xfrm>
              <a:off x="11890800" y="3061800"/>
              <a:ext cx="189360" cy="376200"/>
            </a:xfrm>
            <a:custGeom>
              <a:avLst/>
              <a:gdLst/>
              <a:ahLst/>
              <a:rect l="l" t="t"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p:spPr>
          <p:style>
            <a:lnRef idx="0"/>
            <a:fillRef idx="0"/>
            <a:effectRef idx="0"/>
            <a:fontRef idx="minor"/>
          </p:style>
        </p:sp>
        <p:sp>
          <p:nvSpPr>
            <p:cNvPr id="804" name="CustomShape 212"/>
            <p:cNvSpPr/>
            <p:nvPr/>
          </p:nvSpPr>
          <p:spPr>
            <a:xfrm>
              <a:off x="11975040" y="3072240"/>
              <a:ext cx="96120" cy="308160"/>
            </a:xfrm>
            <a:custGeom>
              <a:avLst/>
              <a:gdLst/>
              <a:ahLst/>
              <a:rect l="l" t="t"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p:spPr>
          <p:style>
            <a:lnRef idx="0"/>
            <a:fillRef idx="0"/>
            <a:effectRef idx="0"/>
            <a:fontRef idx="minor"/>
          </p:style>
        </p:sp>
        <p:sp>
          <p:nvSpPr>
            <p:cNvPr id="805" name="CustomShape 213"/>
            <p:cNvSpPr/>
            <p:nvPr/>
          </p:nvSpPr>
          <p:spPr>
            <a:xfrm>
              <a:off x="11876760" y="3612960"/>
              <a:ext cx="263880" cy="417960"/>
            </a:xfrm>
            <a:custGeom>
              <a:avLst/>
              <a:gdLst/>
              <a:ahLst/>
              <a:rect l="l" t="t" r="r" b="b"/>
              <a:pathLst>
                <a:path w="129" h="204">
                  <a:moveTo>
                    <a:pt x="6" y="204"/>
                  </a:moveTo>
                  <a:cubicBezTo>
                    <a:pt x="6" y="204"/>
                    <a:pt x="129" y="136"/>
                    <a:pt x="120" y="0"/>
                  </a:cubicBezTo>
                  <a:cubicBezTo>
                    <a:pt x="0" y="59"/>
                    <a:pt x="6" y="204"/>
                    <a:pt x="6" y="204"/>
                  </a:cubicBezTo>
                  <a:close/>
                </a:path>
              </a:pathLst>
            </a:custGeom>
            <a:solidFill>
              <a:srgbClr val="888a35"/>
            </a:solidFill>
            <a:ln>
              <a:noFill/>
            </a:ln>
          </p:spPr>
          <p:style>
            <a:lnRef idx="0"/>
            <a:fillRef idx="0"/>
            <a:effectRef idx="0"/>
            <a:fontRef idx="minor"/>
          </p:style>
        </p:sp>
        <p:sp>
          <p:nvSpPr>
            <p:cNvPr id="806" name="CustomShape 214"/>
            <p:cNvSpPr/>
            <p:nvPr/>
          </p:nvSpPr>
          <p:spPr>
            <a:xfrm>
              <a:off x="11625480" y="3284280"/>
              <a:ext cx="264960" cy="414360"/>
            </a:xfrm>
            <a:custGeom>
              <a:avLst/>
              <a:gdLst/>
              <a:ahLst/>
              <a:rect l="l" t="t" r="r" b="b"/>
              <a:pathLst>
                <a:path w="129" h="202">
                  <a:moveTo>
                    <a:pt x="123" y="202"/>
                  </a:moveTo>
                  <a:cubicBezTo>
                    <a:pt x="123" y="202"/>
                    <a:pt x="0" y="136"/>
                    <a:pt x="10" y="0"/>
                  </a:cubicBezTo>
                  <a:cubicBezTo>
                    <a:pt x="129" y="59"/>
                    <a:pt x="123" y="202"/>
                    <a:pt x="123" y="202"/>
                  </a:cubicBezTo>
                  <a:close/>
                </a:path>
              </a:pathLst>
            </a:custGeom>
            <a:solidFill>
              <a:srgbClr val="888a35"/>
            </a:solidFill>
            <a:ln>
              <a:noFill/>
            </a:ln>
          </p:spPr>
          <p:style>
            <a:lnRef idx="0"/>
            <a:fillRef idx="0"/>
            <a:effectRef idx="0"/>
            <a:fontRef idx="minor"/>
          </p:style>
        </p:sp>
        <p:sp>
          <p:nvSpPr>
            <p:cNvPr id="807" name="CustomShape 215"/>
            <p:cNvSpPr/>
            <p:nvPr/>
          </p:nvSpPr>
          <p:spPr>
            <a:xfrm>
              <a:off x="11884680" y="4165200"/>
              <a:ext cx="264960" cy="416160"/>
            </a:xfrm>
            <a:custGeom>
              <a:avLst/>
              <a:gdLst/>
              <a:ahLst/>
              <a:rect l="l" t="t" r="r" b="b"/>
              <a:pathLst>
                <a:path w="129" h="203">
                  <a:moveTo>
                    <a:pt x="6" y="203"/>
                  </a:moveTo>
                  <a:cubicBezTo>
                    <a:pt x="6" y="203"/>
                    <a:pt x="129" y="136"/>
                    <a:pt x="120" y="0"/>
                  </a:cubicBezTo>
                  <a:cubicBezTo>
                    <a:pt x="0" y="59"/>
                    <a:pt x="6" y="203"/>
                    <a:pt x="6" y="203"/>
                  </a:cubicBezTo>
                  <a:close/>
                </a:path>
              </a:pathLst>
            </a:custGeom>
            <a:solidFill>
              <a:srgbClr val="888a35"/>
            </a:solidFill>
            <a:ln>
              <a:noFill/>
            </a:ln>
          </p:spPr>
          <p:style>
            <a:lnRef idx="0"/>
            <a:fillRef idx="0"/>
            <a:effectRef idx="0"/>
            <a:fontRef idx="minor"/>
          </p:style>
        </p:sp>
        <p:sp>
          <p:nvSpPr>
            <p:cNvPr id="808" name="CustomShape 216"/>
            <p:cNvSpPr/>
            <p:nvPr/>
          </p:nvSpPr>
          <p:spPr>
            <a:xfrm>
              <a:off x="11632320" y="3758040"/>
              <a:ext cx="263880" cy="412560"/>
            </a:xfrm>
            <a:custGeom>
              <a:avLst/>
              <a:gdLst/>
              <a:ahLst/>
              <a:rect l="l" t="t" r="r" b="b"/>
              <a:pathLst>
                <a:path w="129" h="201">
                  <a:moveTo>
                    <a:pt x="124" y="201"/>
                  </a:moveTo>
                  <a:cubicBezTo>
                    <a:pt x="124" y="201"/>
                    <a:pt x="0" y="135"/>
                    <a:pt x="9" y="0"/>
                  </a:cubicBezTo>
                  <a:cubicBezTo>
                    <a:pt x="129" y="58"/>
                    <a:pt x="124" y="201"/>
                    <a:pt x="124" y="201"/>
                  </a:cubicBezTo>
                  <a:close/>
                </a:path>
              </a:pathLst>
            </a:custGeom>
            <a:solidFill>
              <a:srgbClr val="888a35"/>
            </a:solidFill>
            <a:ln>
              <a:noFill/>
            </a:ln>
          </p:spPr>
          <p:style>
            <a:lnRef idx="0"/>
            <a:fillRef idx="0"/>
            <a:effectRef idx="0"/>
            <a:fontRef idx="minor"/>
          </p:style>
        </p:sp>
        <p:sp>
          <p:nvSpPr>
            <p:cNvPr id="809" name="CustomShape 217"/>
            <p:cNvSpPr/>
            <p:nvPr/>
          </p:nvSpPr>
          <p:spPr>
            <a:xfrm>
              <a:off x="11640240" y="4169520"/>
              <a:ext cx="264960" cy="418680"/>
            </a:xfrm>
            <a:custGeom>
              <a:avLst/>
              <a:gdLst/>
              <a:ahLst/>
              <a:rect l="l" t="t" r="r" b="b"/>
              <a:pathLst>
                <a:path w="129" h="204">
                  <a:moveTo>
                    <a:pt x="124" y="204"/>
                  </a:moveTo>
                  <a:cubicBezTo>
                    <a:pt x="124" y="204"/>
                    <a:pt x="0" y="136"/>
                    <a:pt x="9" y="0"/>
                  </a:cubicBezTo>
                  <a:cubicBezTo>
                    <a:pt x="129" y="60"/>
                    <a:pt x="124" y="204"/>
                    <a:pt x="124" y="204"/>
                  </a:cubicBezTo>
                  <a:close/>
                </a:path>
              </a:pathLst>
            </a:custGeom>
            <a:solidFill>
              <a:srgbClr val="888a35"/>
            </a:solidFill>
            <a:ln>
              <a:noFill/>
            </a:ln>
          </p:spPr>
          <p:style>
            <a:lnRef idx="0"/>
            <a:fillRef idx="0"/>
            <a:effectRef idx="0"/>
            <a:fontRef idx="minor"/>
          </p:style>
        </p:sp>
        <p:sp>
          <p:nvSpPr>
            <p:cNvPr id="810" name="CustomShape 218"/>
            <p:cNvSpPr/>
            <p:nvPr/>
          </p:nvSpPr>
          <p:spPr>
            <a:xfrm>
              <a:off x="11876760" y="3117240"/>
              <a:ext cx="263880" cy="418680"/>
            </a:xfrm>
            <a:custGeom>
              <a:avLst/>
              <a:gdLst/>
              <a:ahLst/>
              <a:rect l="l" t="t" r="r" b="b"/>
              <a:pathLst>
                <a:path w="129" h="204">
                  <a:moveTo>
                    <a:pt x="6" y="204"/>
                  </a:moveTo>
                  <a:cubicBezTo>
                    <a:pt x="6" y="204"/>
                    <a:pt x="129" y="137"/>
                    <a:pt x="120" y="0"/>
                  </a:cubicBezTo>
                  <a:cubicBezTo>
                    <a:pt x="0" y="60"/>
                    <a:pt x="6" y="204"/>
                    <a:pt x="6" y="204"/>
                  </a:cubicBezTo>
                  <a:close/>
                </a:path>
              </a:pathLst>
            </a:custGeom>
            <a:solidFill>
              <a:srgbClr val="888a35"/>
            </a:solidFill>
            <a:ln>
              <a:noFill/>
            </a:ln>
          </p:spPr>
          <p:style>
            <a:lnRef idx="0"/>
            <a:fillRef idx="0"/>
            <a:effectRef idx="0"/>
            <a:fontRef idx="minor"/>
          </p:style>
        </p:sp>
        <p:sp>
          <p:nvSpPr>
            <p:cNvPr id="811" name="CustomShape 219"/>
            <p:cNvSpPr/>
            <p:nvPr/>
          </p:nvSpPr>
          <p:spPr>
            <a:xfrm>
              <a:off x="11613240" y="2735640"/>
              <a:ext cx="264960" cy="420480"/>
            </a:xfrm>
            <a:custGeom>
              <a:avLst/>
              <a:gdLst/>
              <a:ahLst/>
              <a:rect l="l" t="t" r="r" b="b"/>
              <a:pathLst>
                <a:path w="129" h="205">
                  <a:moveTo>
                    <a:pt x="122" y="205"/>
                  </a:moveTo>
                  <a:cubicBezTo>
                    <a:pt x="122" y="205"/>
                    <a:pt x="0" y="137"/>
                    <a:pt x="8" y="0"/>
                  </a:cubicBezTo>
                  <a:cubicBezTo>
                    <a:pt x="129" y="60"/>
                    <a:pt x="122" y="205"/>
                    <a:pt x="122" y="205"/>
                  </a:cubicBezTo>
                  <a:close/>
                </a:path>
              </a:pathLst>
            </a:custGeom>
            <a:solidFill>
              <a:srgbClr val="888a35"/>
            </a:solidFill>
            <a:ln>
              <a:noFill/>
            </a:ln>
          </p:spPr>
          <p:style>
            <a:lnRef idx="0"/>
            <a:fillRef idx="0"/>
            <a:effectRef idx="0"/>
            <a:fontRef idx="minor"/>
          </p:style>
        </p:sp>
        <p:sp>
          <p:nvSpPr>
            <p:cNvPr id="812" name="CustomShape 220"/>
            <p:cNvSpPr/>
            <p:nvPr/>
          </p:nvSpPr>
          <p:spPr>
            <a:xfrm>
              <a:off x="11876760" y="2562480"/>
              <a:ext cx="263880" cy="415440"/>
            </a:xfrm>
            <a:custGeom>
              <a:avLst/>
              <a:gdLst/>
              <a:ahLst/>
              <a:rect l="l" t="t" r="r" b="b"/>
              <a:pathLst>
                <a:path w="129" h="202">
                  <a:moveTo>
                    <a:pt x="6" y="202"/>
                  </a:moveTo>
                  <a:cubicBezTo>
                    <a:pt x="6" y="202"/>
                    <a:pt x="129" y="136"/>
                    <a:pt x="120" y="0"/>
                  </a:cubicBezTo>
                  <a:cubicBezTo>
                    <a:pt x="0" y="59"/>
                    <a:pt x="6" y="202"/>
                    <a:pt x="6" y="202"/>
                  </a:cubicBezTo>
                  <a:close/>
                </a:path>
              </a:pathLst>
            </a:custGeom>
            <a:solidFill>
              <a:srgbClr val="888a35"/>
            </a:solidFill>
            <a:ln>
              <a:noFill/>
            </a:ln>
          </p:spPr>
          <p:style>
            <a:lnRef idx="0"/>
            <a:fillRef idx="0"/>
            <a:effectRef idx="0"/>
            <a:fontRef idx="minor"/>
          </p:style>
        </p:sp>
        <p:sp>
          <p:nvSpPr>
            <p:cNvPr id="813" name="CustomShape 221"/>
            <p:cNvSpPr/>
            <p:nvPr/>
          </p:nvSpPr>
          <p:spPr>
            <a:xfrm>
              <a:off x="11872440" y="2096280"/>
              <a:ext cx="266760" cy="412560"/>
            </a:xfrm>
            <a:custGeom>
              <a:avLst/>
              <a:gdLst/>
              <a:ahLst/>
              <a:rect l="l" t="t" r="r" b="b"/>
              <a:pathLst>
                <a:path w="130" h="201">
                  <a:moveTo>
                    <a:pt x="7" y="201"/>
                  </a:moveTo>
                  <a:cubicBezTo>
                    <a:pt x="7" y="201"/>
                    <a:pt x="130" y="135"/>
                    <a:pt x="120" y="0"/>
                  </a:cubicBezTo>
                  <a:cubicBezTo>
                    <a:pt x="0" y="59"/>
                    <a:pt x="7" y="201"/>
                    <a:pt x="7" y="201"/>
                  </a:cubicBezTo>
                  <a:close/>
                </a:path>
              </a:pathLst>
            </a:custGeom>
            <a:solidFill>
              <a:srgbClr val="888a35"/>
            </a:solidFill>
            <a:ln>
              <a:noFill/>
            </a:ln>
          </p:spPr>
          <p:style>
            <a:lnRef idx="0"/>
            <a:fillRef idx="0"/>
            <a:effectRef idx="0"/>
            <a:fontRef idx="minor"/>
          </p:style>
        </p:sp>
        <p:sp>
          <p:nvSpPr>
            <p:cNvPr id="814" name="CustomShape 222"/>
            <p:cNvSpPr/>
            <p:nvPr/>
          </p:nvSpPr>
          <p:spPr>
            <a:xfrm>
              <a:off x="11648160" y="2244240"/>
              <a:ext cx="237960" cy="371880"/>
            </a:xfrm>
            <a:custGeom>
              <a:avLst/>
              <a:gdLst/>
              <a:ahLst/>
              <a:rect l="l" t="t" r="r" b="b"/>
              <a:pathLst>
                <a:path w="116" h="181">
                  <a:moveTo>
                    <a:pt x="112" y="181"/>
                  </a:moveTo>
                  <a:cubicBezTo>
                    <a:pt x="112" y="181"/>
                    <a:pt x="0" y="121"/>
                    <a:pt x="8" y="0"/>
                  </a:cubicBezTo>
                  <a:cubicBezTo>
                    <a:pt x="116" y="54"/>
                    <a:pt x="112" y="181"/>
                    <a:pt x="112" y="181"/>
                  </a:cubicBezTo>
                  <a:close/>
                </a:path>
              </a:pathLst>
            </a:custGeom>
            <a:solidFill>
              <a:srgbClr val="888a35"/>
            </a:solidFill>
            <a:ln>
              <a:noFill/>
            </a:ln>
          </p:spPr>
          <p:style>
            <a:lnRef idx="0"/>
            <a:fillRef idx="0"/>
            <a:effectRef idx="0"/>
            <a:fontRef idx="minor"/>
          </p:style>
        </p:sp>
        <p:sp>
          <p:nvSpPr>
            <p:cNvPr id="815" name="CustomShape 223"/>
            <p:cNvSpPr/>
            <p:nvPr/>
          </p:nvSpPr>
          <p:spPr>
            <a:xfrm>
              <a:off x="11650680" y="3284280"/>
              <a:ext cx="225720" cy="411840"/>
            </a:xfrm>
            <a:custGeom>
              <a:avLst/>
              <a:gdLst/>
              <a:ahLst/>
              <a:rect l="l" t="t"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p:spPr>
          <p:style>
            <a:lnRef idx="0"/>
            <a:fillRef idx="0"/>
            <a:effectRef idx="0"/>
            <a:fontRef idx="minor"/>
          </p:style>
        </p:sp>
        <p:sp>
          <p:nvSpPr>
            <p:cNvPr id="816" name="CustomShape 224"/>
            <p:cNvSpPr/>
            <p:nvPr/>
          </p:nvSpPr>
          <p:spPr>
            <a:xfrm>
              <a:off x="11638440" y="2749320"/>
              <a:ext cx="223200" cy="415440"/>
            </a:xfrm>
            <a:custGeom>
              <a:avLst/>
              <a:gdLst/>
              <a:ahLst/>
              <a:rect l="l" t="t"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p:spPr>
          <p:style>
            <a:lnRef idx="0"/>
            <a:fillRef idx="0"/>
            <a:effectRef idx="0"/>
            <a:fontRef idx="minor"/>
          </p:style>
        </p:sp>
        <p:sp>
          <p:nvSpPr>
            <p:cNvPr id="817" name="CustomShape 225"/>
            <p:cNvSpPr/>
            <p:nvPr/>
          </p:nvSpPr>
          <p:spPr>
            <a:xfrm>
              <a:off x="11673360" y="2250360"/>
              <a:ext cx="198720" cy="365760"/>
            </a:xfrm>
            <a:custGeom>
              <a:avLst/>
              <a:gdLst/>
              <a:ahLst/>
              <a:rect l="l" t="t"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p:spPr>
          <p:style>
            <a:lnRef idx="0"/>
            <a:fillRef idx="0"/>
            <a:effectRef idx="0"/>
            <a:fontRef idx="minor"/>
          </p:style>
        </p:sp>
        <p:sp>
          <p:nvSpPr>
            <p:cNvPr id="818" name="CustomShape 226"/>
            <p:cNvSpPr/>
            <p:nvPr/>
          </p:nvSpPr>
          <p:spPr>
            <a:xfrm>
              <a:off x="11872440" y="2121480"/>
              <a:ext cx="239760" cy="389160"/>
            </a:xfrm>
            <a:custGeom>
              <a:avLst/>
              <a:gdLst/>
              <a:ahLst/>
              <a:rect l="l" t="t"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p:spPr>
          <p:style>
            <a:lnRef idx="0"/>
            <a:fillRef idx="0"/>
            <a:effectRef idx="0"/>
            <a:fontRef idx="minor"/>
          </p:style>
        </p:sp>
        <p:sp>
          <p:nvSpPr>
            <p:cNvPr id="819" name="CustomShape 227"/>
            <p:cNvSpPr/>
            <p:nvPr/>
          </p:nvSpPr>
          <p:spPr>
            <a:xfrm>
              <a:off x="11876760" y="2579040"/>
              <a:ext cx="237960" cy="390240"/>
            </a:xfrm>
            <a:custGeom>
              <a:avLst/>
              <a:gdLst/>
              <a:ahLst/>
              <a:rect l="l" t="t"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p:spPr>
          <p:style>
            <a:lnRef idx="0"/>
            <a:fillRef idx="0"/>
            <a:effectRef idx="0"/>
            <a:fontRef idx="minor"/>
          </p:style>
        </p:sp>
        <p:sp>
          <p:nvSpPr>
            <p:cNvPr id="820" name="CustomShape 228"/>
            <p:cNvSpPr/>
            <p:nvPr/>
          </p:nvSpPr>
          <p:spPr>
            <a:xfrm>
              <a:off x="11876760" y="3136320"/>
              <a:ext cx="235440" cy="383040"/>
            </a:xfrm>
            <a:custGeom>
              <a:avLst/>
              <a:gdLst/>
              <a:ahLst/>
              <a:rect l="l" t="t"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p:spPr>
          <p:style>
            <a:lnRef idx="0"/>
            <a:fillRef idx="0"/>
            <a:effectRef idx="0"/>
            <a:fontRef idx="minor"/>
          </p:style>
        </p:sp>
        <p:sp>
          <p:nvSpPr>
            <p:cNvPr id="821" name="CustomShape 229"/>
            <p:cNvSpPr/>
            <p:nvPr/>
          </p:nvSpPr>
          <p:spPr>
            <a:xfrm>
              <a:off x="11973240" y="3345120"/>
              <a:ext cx="1440" cy="2160"/>
            </a:xfrm>
            <a:custGeom>
              <a:avLst/>
              <a:gdLst/>
              <a:ahLst/>
              <a:rect l="l" t="t"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p:spPr>
          <p:style>
            <a:lnRef idx="0"/>
            <a:fillRef idx="0"/>
            <a:effectRef idx="0"/>
            <a:fontRef idx="minor"/>
          </p:style>
        </p:sp>
        <p:sp>
          <p:nvSpPr>
            <p:cNvPr id="822" name="CustomShape 230"/>
            <p:cNvSpPr/>
            <p:nvPr/>
          </p:nvSpPr>
          <p:spPr>
            <a:xfrm>
              <a:off x="11884680" y="3616560"/>
              <a:ext cx="231840" cy="385560"/>
            </a:xfrm>
            <a:custGeom>
              <a:avLst/>
              <a:gdLst/>
              <a:ahLst/>
              <a:rect l="l" t="t"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p:spPr>
          <p:style>
            <a:lnRef idx="0"/>
            <a:fillRef idx="0"/>
            <a:effectRef idx="0"/>
            <a:fontRef idx="minor"/>
          </p:style>
        </p:sp>
        <p:sp>
          <p:nvSpPr>
            <p:cNvPr id="823" name="CustomShape 231"/>
            <p:cNvSpPr/>
            <p:nvPr/>
          </p:nvSpPr>
          <p:spPr>
            <a:xfrm>
              <a:off x="11890800" y="4192200"/>
              <a:ext cx="231840" cy="383040"/>
            </a:xfrm>
            <a:custGeom>
              <a:avLst/>
              <a:gdLst/>
              <a:ahLst/>
              <a:rect l="l" t="t"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p:spPr>
          <p:style>
            <a:lnRef idx="0"/>
            <a:fillRef idx="0"/>
            <a:effectRef idx="0"/>
            <a:fontRef idx="minor"/>
          </p:style>
        </p:sp>
        <p:sp>
          <p:nvSpPr>
            <p:cNvPr id="824" name="CustomShape 232"/>
            <p:cNvSpPr/>
            <p:nvPr/>
          </p:nvSpPr>
          <p:spPr>
            <a:xfrm>
              <a:off x="11658600" y="3738240"/>
              <a:ext cx="225720" cy="410040"/>
            </a:xfrm>
            <a:custGeom>
              <a:avLst/>
              <a:gdLst/>
              <a:ahLst/>
              <a:rect l="l" t="t"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p:spPr>
          <p:style>
            <a:lnRef idx="0"/>
            <a:fillRef idx="0"/>
            <a:effectRef idx="0"/>
            <a:fontRef idx="minor"/>
          </p:style>
        </p:sp>
        <p:sp>
          <p:nvSpPr>
            <p:cNvPr id="825" name="CustomShape 233"/>
            <p:cNvSpPr/>
            <p:nvPr/>
          </p:nvSpPr>
          <p:spPr>
            <a:xfrm>
              <a:off x="11664720" y="4181760"/>
              <a:ext cx="225720" cy="412560"/>
            </a:xfrm>
            <a:custGeom>
              <a:avLst/>
              <a:gdLst/>
              <a:ahLst/>
              <a:rect l="l" t="t"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p:spPr>
          <p:style>
            <a:lnRef idx="0"/>
            <a:fillRef idx="0"/>
            <a:effectRef idx="0"/>
            <a:fontRef idx="minor"/>
          </p:style>
        </p:sp>
        <p:sp>
          <p:nvSpPr>
            <p:cNvPr id="826" name="CustomShape 234"/>
            <p:cNvSpPr/>
            <p:nvPr/>
          </p:nvSpPr>
          <p:spPr>
            <a:xfrm>
              <a:off x="11854080" y="2440080"/>
              <a:ext cx="51120" cy="2148480"/>
            </a:xfrm>
            <a:custGeom>
              <a:avLst/>
              <a:gdLst/>
              <a:ahLst/>
              <a:rect l="l" t="t"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p:spPr>
          <p:style>
            <a:lnRef idx="0"/>
            <a:fillRef idx="0"/>
            <a:effectRef idx="0"/>
            <a:fontRef idx="minor"/>
          </p:style>
        </p:sp>
      </p:grpSp>
      <p:grpSp>
        <p:nvGrpSpPr>
          <p:cNvPr id="827" name="Group 235"/>
          <p:cNvGrpSpPr/>
          <p:nvPr/>
        </p:nvGrpSpPr>
        <p:grpSpPr>
          <a:xfrm>
            <a:off x="9087480" y="2737080"/>
            <a:ext cx="905760" cy="2416320"/>
            <a:chOff x="9087480" y="2737080"/>
            <a:chExt cx="905760" cy="2416320"/>
          </a:xfrm>
        </p:grpSpPr>
        <p:sp>
          <p:nvSpPr>
            <p:cNvPr id="828" name="CustomShape 236"/>
            <p:cNvSpPr/>
            <p:nvPr/>
          </p:nvSpPr>
          <p:spPr>
            <a:xfrm>
              <a:off x="9631440" y="2898360"/>
              <a:ext cx="18000" cy="845640"/>
            </a:xfrm>
            <a:custGeom>
              <a:avLst/>
              <a:gdLst/>
              <a:ahLst/>
              <a:rect l="l" t="t"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p:spPr>
          <p:style>
            <a:lnRef idx="0"/>
            <a:fillRef idx="0"/>
            <a:effectRef idx="0"/>
            <a:fontRef idx="minor"/>
          </p:style>
        </p:sp>
        <p:sp>
          <p:nvSpPr>
            <p:cNvPr id="829" name="CustomShape 237"/>
            <p:cNvSpPr/>
            <p:nvPr/>
          </p:nvSpPr>
          <p:spPr>
            <a:xfrm>
              <a:off x="9518760" y="3352320"/>
              <a:ext cx="100800" cy="155520"/>
            </a:xfrm>
            <a:custGeom>
              <a:avLst/>
              <a:gdLst/>
              <a:ahLst/>
              <a:rect l="l" t="t" r="r" b="b"/>
              <a:pathLst>
                <a:path w="68" h="105">
                  <a:moveTo>
                    <a:pt x="65" y="105"/>
                  </a:moveTo>
                  <a:cubicBezTo>
                    <a:pt x="65" y="105"/>
                    <a:pt x="0" y="71"/>
                    <a:pt x="5" y="0"/>
                  </a:cubicBezTo>
                  <a:cubicBezTo>
                    <a:pt x="68" y="30"/>
                    <a:pt x="65" y="105"/>
                    <a:pt x="65" y="105"/>
                  </a:cubicBezTo>
                  <a:close/>
                </a:path>
              </a:pathLst>
            </a:custGeom>
            <a:solidFill>
              <a:srgbClr val="c7cc62"/>
            </a:solidFill>
            <a:ln>
              <a:noFill/>
            </a:ln>
          </p:spPr>
          <p:style>
            <a:lnRef idx="0"/>
            <a:fillRef idx="0"/>
            <a:effectRef idx="0"/>
            <a:fontRef idx="minor"/>
          </p:style>
        </p:sp>
        <p:sp>
          <p:nvSpPr>
            <p:cNvPr id="830" name="CustomShape 238"/>
            <p:cNvSpPr/>
            <p:nvPr/>
          </p:nvSpPr>
          <p:spPr>
            <a:xfrm>
              <a:off x="9650880" y="3220560"/>
              <a:ext cx="100800" cy="156600"/>
            </a:xfrm>
            <a:custGeom>
              <a:avLst/>
              <a:gdLst/>
              <a:ah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fillRef idx="0"/>
            <a:effectRef idx="0"/>
            <a:fontRef idx="minor"/>
          </p:style>
        </p:sp>
        <p:sp>
          <p:nvSpPr>
            <p:cNvPr id="831" name="CustomShape 239"/>
            <p:cNvSpPr/>
            <p:nvPr/>
          </p:nvSpPr>
          <p:spPr>
            <a:xfrm>
              <a:off x="9518760" y="3536280"/>
              <a:ext cx="100800" cy="158400"/>
            </a:xfrm>
            <a:custGeom>
              <a:avLst/>
              <a:gdLst/>
              <a:ahLst/>
              <a:rect l="l" t="t" r="r" b="b"/>
              <a:pathLst>
                <a:path w="68" h="107">
                  <a:moveTo>
                    <a:pt x="65" y="107"/>
                  </a:moveTo>
                  <a:cubicBezTo>
                    <a:pt x="65" y="107"/>
                    <a:pt x="0" y="71"/>
                    <a:pt x="5" y="0"/>
                  </a:cubicBezTo>
                  <a:cubicBezTo>
                    <a:pt x="68" y="31"/>
                    <a:pt x="65" y="107"/>
                    <a:pt x="65" y="107"/>
                  </a:cubicBezTo>
                  <a:close/>
                </a:path>
              </a:pathLst>
            </a:custGeom>
            <a:solidFill>
              <a:srgbClr val="c7cc62"/>
            </a:solidFill>
            <a:ln>
              <a:noFill/>
            </a:ln>
          </p:spPr>
          <p:style>
            <a:lnRef idx="0"/>
            <a:fillRef idx="0"/>
            <a:effectRef idx="0"/>
            <a:fontRef idx="minor"/>
          </p:style>
        </p:sp>
        <p:sp>
          <p:nvSpPr>
            <p:cNvPr id="832" name="CustomShape 240"/>
            <p:cNvSpPr/>
            <p:nvPr/>
          </p:nvSpPr>
          <p:spPr>
            <a:xfrm>
              <a:off x="9650880" y="3405960"/>
              <a:ext cx="100800" cy="156600"/>
            </a:xfrm>
            <a:custGeom>
              <a:avLst/>
              <a:gdLst/>
              <a:ahLst/>
              <a:rect l="l" t="t" r="r" b="b"/>
              <a:pathLst>
                <a:path w="68" h="106">
                  <a:moveTo>
                    <a:pt x="4" y="106"/>
                  </a:moveTo>
                  <a:cubicBezTo>
                    <a:pt x="4" y="106"/>
                    <a:pt x="68" y="70"/>
                    <a:pt x="64" y="0"/>
                  </a:cubicBezTo>
                  <a:cubicBezTo>
                    <a:pt x="0" y="31"/>
                    <a:pt x="4" y="106"/>
                    <a:pt x="4" y="106"/>
                  </a:cubicBezTo>
                  <a:close/>
                </a:path>
              </a:pathLst>
            </a:custGeom>
            <a:solidFill>
              <a:srgbClr val="c7cc62"/>
            </a:solidFill>
            <a:ln>
              <a:noFill/>
            </a:ln>
          </p:spPr>
          <p:style>
            <a:lnRef idx="0"/>
            <a:fillRef idx="0"/>
            <a:effectRef idx="0"/>
            <a:fontRef idx="minor"/>
          </p:style>
        </p:sp>
        <p:sp>
          <p:nvSpPr>
            <p:cNvPr id="833" name="CustomShape 241"/>
            <p:cNvSpPr/>
            <p:nvPr/>
          </p:nvSpPr>
          <p:spPr>
            <a:xfrm>
              <a:off x="9650880" y="3613680"/>
              <a:ext cx="100800" cy="158040"/>
            </a:xfrm>
            <a:custGeom>
              <a:avLst/>
              <a:gdLst/>
              <a:ahLst/>
              <a:rect l="l" t="t" r="r" b="b"/>
              <a:pathLst>
                <a:path w="68" h="107">
                  <a:moveTo>
                    <a:pt x="4" y="107"/>
                  </a:moveTo>
                  <a:cubicBezTo>
                    <a:pt x="4" y="107"/>
                    <a:pt x="68" y="71"/>
                    <a:pt x="64" y="0"/>
                  </a:cubicBezTo>
                  <a:cubicBezTo>
                    <a:pt x="0" y="31"/>
                    <a:pt x="4" y="107"/>
                    <a:pt x="4" y="107"/>
                  </a:cubicBezTo>
                  <a:close/>
                </a:path>
              </a:pathLst>
            </a:custGeom>
            <a:solidFill>
              <a:srgbClr val="c7cc62"/>
            </a:solidFill>
            <a:ln>
              <a:noFill/>
            </a:ln>
          </p:spPr>
          <p:style>
            <a:lnRef idx="0"/>
            <a:fillRef idx="0"/>
            <a:effectRef idx="0"/>
            <a:fontRef idx="minor"/>
          </p:style>
        </p:sp>
        <p:sp>
          <p:nvSpPr>
            <p:cNvPr id="834" name="CustomShape 242"/>
            <p:cNvSpPr/>
            <p:nvPr/>
          </p:nvSpPr>
          <p:spPr>
            <a:xfrm>
              <a:off x="9518760" y="3144600"/>
              <a:ext cx="100800" cy="158400"/>
            </a:xfrm>
            <a:custGeom>
              <a:avLst/>
              <a:gdLst/>
              <a:ahLst/>
              <a:rect l="l" t="t" r="r" b="b"/>
              <a:pathLst>
                <a:path w="68" h="107">
                  <a:moveTo>
                    <a:pt x="65" y="107"/>
                  </a:moveTo>
                  <a:cubicBezTo>
                    <a:pt x="65" y="107"/>
                    <a:pt x="0" y="72"/>
                    <a:pt x="5" y="0"/>
                  </a:cubicBezTo>
                  <a:cubicBezTo>
                    <a:pt x="68" y="32"/>
                    <a:pt x="65" y="107"/>
                    <a:pt x="65" y="107"/>
                  </a:cubicBezTo>
                  <a:close/>
                </a:path>
              </a:pathLst>
            </a:custGeom>
            <a:solidFill>
              <a:srgbClr val="c7cc62"/>
            </a:solidFill>
            <a:ln>
              <a:noFill/>
            </a:ln>
          </p:spPr>
          <p:style>
            <a:lnRef idx="0"/>
            <a:fillRef idx="0"/>
            <a:effectRef idx="0"/>
            <a:fontRef idx="minor"/>
          </p:style>
        </p:sp>
        <p:sp>
          <p:nvSpPr>
            <p:cNvPr id="835" name="CustomShape 243"/>
            <p:cNvSpPr/>
            <p:nvPr/>
          </p:nvSpPr>
          <p:spPr>
            <a:xfrm>
              <a:off x="9650880" y="3013920"/>
              <a:ext cx="100800" cy="157320"/>
            </a:xfrm>
            <a:custGeom>
              <a:avLst/>
              <a:gdLst/>
              <a:ah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fillRef idx="0"/>
            <a:effectRef idx="0"/>
            <a:fontRef idx="minor"/>
          </p:style>
        </p:sp>
        <p:sp>
          <p:nvSpPr>
            <p:cNvPr id="836" name="CustomShape 244"/>
            <p:cNvSpPr/>
            <p:nvPr/>
          </p:nvSpPr>
          <p:spPr>
            <a:xfrm>
              <a:off x="9518760" y="2946240"/>
              <a:ext cx="100800" cy="156600"/>
            </a:xfrm>
            <a:custGeom>
              <a:avLst/>
              <a:gdLst/>
              <a:ah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fillRef idx="0"/>
            <a:effectRef idx="0"/>
            <a:fontRef idx="minor"/>
          </p:style>
        </p:sp>
        <p:sp>
          <p:nvSpPr>
            <p:cNvPr id="837" name="CustomShape 245"/>
            <p:cNvSpPr/>
            <p:nvPr/>
          </p:nvSpPr>
          <p:spPr>
            <a:xfrm>
              <a:off x="9518760" y="2760120"/>
              <a:ext cx="100800" cy="157320"/>
            </a:xfrm>
            <a:custGeom>
              <a:avLst/>
              <a:gdLst/>
              <a:ah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fillRef idx="0"/>
            <a:effectRef idx="0"/>
            <a:fontRef idx="minor"/>
          </p:style>
        </p:sp>
        <p:sp>
          <p:nvSpPr>
            <p:cNvPr id="838" name="CustomShape 246"/>
            <p:cNvSpPr/>
            <p:nvPr/>
          </p:nvSpPr>
          <p:spPr>
            <a:xfrm>
              <a:off x="9650880" y="2815560"/>
              <a:ext cx="100800" cy="156600"/>
            </a:xfrm>
            <a:custGeom>
              <a:avLst/>
              <a:gdLst/>
              <a:ah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fillRef idx="0"/>
            <a:effectRef idx="0"/>
            <a:fontRef idx="minor"/>
          </p:style>
        </p:sp>
        <p:sp>
          <p:nvSpPr>
            <p:cNvPr id="839" name="CustomShape 247"/>
            <p:cNvSpPr/>
            <p:nvPr/>
          </p:nvSpPr>
          <p:spPr>
            <a:xfrm>
              <a:off x="9235800" y="2894040"/>
              <a:ext cx="12960" cy="658440"/>
            </a:xfrm>
            <a:custGeom>
              <a:avLst/>
              <a:gdLst/>
              <a:ahLst/>
              <a:rect l="l" t="t"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p:spPr>
          <p:style>
            <a:lnRef idx="0"/>
            <a:fillRef idx="0"/>
            <a:effectRef idx="0"/>
            <a:fontRef idx="minor"/>
          </p:style>
        </p:sp>
        <p:sp>
          <p:nvSpPr>
            <p:cNvPr id="840" name="CustomShape 248"/>
            <p:cNvSpPr/>
            <p:nvPr/>
          </p:nvSpPr>
          <p:spPr>
            <a:xfrm>
              <a:off x="9147600" y="3246840"/>
              <a:ext cx="78840" cy="121320"/>
            </a:xfrm>
            <a:custGeom>
              <a:avLst/>
              <a:gdLst/>
              <a:ahLst/>
              <a:rect l="l" t="t" r="r" b="b"/>
              <a:pathLst>
                <a:path w="53" h="82">
                  <a:moveTo>
                    <a:pt x="51" y="82"/>
                  </a:moveTo>
                  <a:cubicBezTo>
                    <a:pt x="51" y="82"/>
                    <a:pt x="0" y="55"/>
                    <a:pt x="4" y="0"/>
                  </a:cubicBezTo>
                  <a:cubicBezTo>
                    <a:pt x="53" y="24"/>
                    <a:pt x="51" y="82"/>
                    <a:pt x="51" y="82"/>
                  </a:cubicBezTo>
                  <a:close/>
                </a:path>
              </a:pathLst>
            </a:custGeom>
            <a:solidFill>
              <a:srgbClr val="c7cc62"/>
            </a:solidFill>
            <a:ln>
              <a:noFill/>
            </a:ln>
          </p:spPr>
          <p:style>
            <a:lnRef idx="0"/>
            <a:fillRef idx="0"/>
            <a:effectRef idx="0"/>
            <a:fontRef idx="minor"/>
          </p:style>
        </p:sp>
        <p:sp>
          <p:nvSpPr>
            <p:cNvPr id="841" name="CustomShape 249"/>
            <p:cNvSpPr/>
            <p:nvPr/>
          </p:nvSpPr>
          <p:spPr>
            <a:xfrm>
              <a:off x="9252000" y="3144600"/>
              <a:ext cx="77040" cy="122760"/>
            </a:xfrm>
            <a:custGeom>
              <a:avLst/>
              <a:gdLst/>
              <a:ahLst/>
              <a:rect l="l" t="t" r="r" b="b"/>
              <a:pathLst>
                <a:path w="52" h="83">
                  <a:moveTo>
                    <a:pt x="3" y="83"/>
                  </a:moveTo>
                  <a:cubicBezTo>
                    <a:pt x="3" y="83"/>
                    <a:pt x="52" y="55"/>
                    <a:pt x="49" y="0"/>
                  </a:cubicBezTo>
                  <a:cubicBezTo>
                    <a:pt x="0" y="25"/>
                    <a:pt x="3" y="83"/>
                    <a:pt x="3" y="83"/>
                  </a:cubicBezTo>
                  <a:close/>
                </a:path>
              </a:pathLst>
            </a:custGeom>
            <a:solidFill>
              <a:srgbClr val="c7cc62"/>
            </a:solidFill>
            <a:ln>
              <a:noFill/>
            </a:ln>
          </p:spPr>
          <p:style>
            <a:lnRef idx="0"/>
            <a:fillRef idx="0"/>
            <a:effectRef idx="0"/>
            <a:fontRef idx="minor"/>
          </p:style>
        </p:sp>
        <p:sp>
          <p:nvSpPr>
            <p:cNvPr id="842" name="CustomShape 250"/>
            <p:cNvSpPr/>
            <p:nvPr/>
          </p:nvSpPr>
          <p:spPr>
            <a:xfrm>
              <a:off x="9147600" y="3390840"/>
              <a:ext cx="78840" cy="122760"/>
            </a:xfrm>
            <a:custGeom>
              <a:avLst/>
              <a:gdLst/>
              <a:ahLst/>
              <a:rect l="l" t="t" r="r" b="b"/>
              <a:pathLst>
                <a:path w="53" h="83">
                  <a:moveTo>
                    <a:pt x="51" y="83"/>
                  </a:moveTo>
                  <a:cubicBezTo>
                    <a:pt x="51" y="83"/>
                    <a:pt x="0" y="55"/>
                    <a:pt x="4" y="0"/>
                  </a:cubicBezTo>
                  <a:cubicBezTo>
                    <a:pt x="53" y="24"/>
                    <a:pt x="51" y="83"/>
                    <a:pt x="51" y="83"/>
                  </a:cubicBezTo>
                  <a:close/>
                </a:path>
              </a:pathLst>
            </a:custGeom>
            <a:solidFill>
              <a:srgbClr val="c7cc62"/>
            </a:solidFill>
            <a:ln>
              <a:noFill/>
            </a:ln>
          </p:spPr>
          <p:style>
            <a:lnRef idx="0"/>
            <a:fillRef idx="0"/>
            <a:effectRef idx="0"/>
            <a:fontRef idx="minor"/>
          </p:style>
        </p:sp>
        <p:sp>
          <p:nvSpPr>
            <p:cNvPr id="843" name="CustomShape 251"/>
            <p:cNvSpPr/>
            <p:nvPr/>
          </p:nvSpPr>
          <p:spPr>
            <a:xfrm>
              <a:off x="9252000" y="3288240"/>
              <a:ext cx="77040" cy="121320"/>
            </a:xfrm>
            <a:custGeom>
              <a:avLst/>
              <a:gdLst/>
              <a:ah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fillRef idx="0"/>
            <a:effectRef idx="0"/>
            <a:fontRef idx="minor"/>
          </p:style>
        </p:sp>
        <p:sp>
          <p:nvSpPr>
            <p:cNvPr id="844" name="CustomShape 252"/>
            <p:cNvSpPr/>
            <p:nvPr/>
          </p:nvSpPr>
          <p:spPr>
            <a:xfrm>
              <a:off x="9252000" y="3450240"/>
              <a:ext cx="77040" cy="122760"/>
            </a:xfrm>
            <a:custGeom>
              <a:avLst/>
              <a:gdLst/>
              <a:ahLst/>
              <a:rect l="l" t="t" r="r" b="b"/>
              <a:pathLst>
                <a:path w="52" h="83">
                  <a:moveTo>
                    <a:pt x="3" y="83"/>
                  </a:moveTo>
                  <a:cubicBezTo>
                    <a:pt x="3" y="83"/>
                    <a:pt x="52" y="55"/>
                    <a:pt x="49" y="0"/>
                  </a:cubicBezTo>
                  <a:cubicBezTo>
                    <a:pt x="0" y="24"/>
                    <a:pt x="3" y="83"/>
                    <a:pt x="3" y="83"/>
                  </a:cubicBezTo>
                  <a:close/>
                </a:path>
              </a:pathLst>
            </a:custGeom>
            <a:solidFill>
              <a:srgbClr val="c7cc62"/>
            </a:solidFill>
            <a:ln>
              <a:noFill/>
            </a:ln>
          </p:spPr>
          <p:style>
            <a:lnRef idx="0"/>
            <a:fillRef idx="0"/>
            <a:effectRef idx="0"/>
            <a:fontRef idx="minor"/>
          </p:style>
        </p:sp>
        <p:sp>
          <p:nvSpPr>
            <p:cNvPr id="845" name="CustomShape 253"/>
            <p:cNvSpPr/>
            <p:nvPr/>
          </p:nvSpPr>
          <p:spPr>
            <a:xfrm>
              <a:off x="9147600" y="3086640"/>
              <a:ext cx="78840" cy="122760"/>
            </a:xfrm>
            <a:custGeom>
              <a:avLst/>
              <a:gdLst/>
              <a:ah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fillRef idx="0"/>
            <a:effectRef idx="0"/>
            <a:fontRef idx="minor"/>
          </p:style>
        </p:sp>
        <p:sp>
          <p:nvSpPr>
            <p:cNvPr id="846" name="CustomShape 254"/>
            <p:cNvSpPr/>
            <p:nvPr/>
          </p:nvSpPr>
          <p:spPr>
            <a:xfrm>
              <a:off x="9252000" y="2984400"/>
              <a:ext cx="77040" cy="122760"/>
            </a:xfrm>
            <a:custGeom>
              <a:avLst/>
              <a:gdLst/>
              <a:ahLst/>
              <a:rect l="l" t="t" r="r" b="b"/>
              <a:pathLst>
                <a:path w="52" h="83">
                  <a:moveTo>
                    <a:pt x="3" y="83"/>
                  </a:moveTo>
                  <a:cubicBezTo>
                    <a:pt x="3" y="83"/>
                    <a:pt x="52" y="56"/>
                    <a:pt x="49" y="0"/>
                  </a:cubicBezTo>
                  <a:cubicBezTo>
                    <a:pt x="0" y="24"/>
                    <a:pt x="3" y="83"/>
                    <a:pt x="3" y="83"/>
                  </a:cubicBezTo>
                  <a:close/>
                </a:path>
              </a:pathLst>
            </a:custGeom>
            <a:solidFill>
              <a:srgbClr val="c7cc62"/>
            </a:solidFill>
            <a:ln>
              <a:noFill/>
            </a:ln>
          </p:spPr>
          <p:style>
            <a:lnRef idx="0"/>
            <a:fillRef idx="0"/>
            <a:effectRef idx="0"/>
            <a:fontRef idx="minor"/>
          </p:style>
        </p:sp>
        <p:sp>
          <p:nvSpPr>
            <p:cNvPr id="847" name="CustomShape 255"/>
            <p:cNvSpPr/>
            <p:nvPr/>
          </p:nvSpPr>
          <p:spPr>
            <a:xfrm>
              <a:off x="9147600" y="2931120"/>
              <a:ext cx="78840" cy="122760"/>
            </a:xfrm>
            <a:custGeom>
              <a:avLst/>
              <a:gdLst/>
              <a:ah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fillRef idx="0"/>
            <a:effectRef idx="0"/>
            <a:fontRef idx="minor"/>
          </p:style>
        </p:sp>
        <p:sp>
          <p:nvSpPr>
            <p:cNvPr id="848" name="CustomShape 256"/>
            <p:cNvSpPr/>
            <p:nvPr/>
          </p:nvSpPr>
          <p:spPr>
            <a:xfrm>
              <a:off x="9147600" y="2787120"/>
              <a:ext cx="78840" cy="122760"/>
            </a:xfrm>
            <a:custGeom>
              <a:avLst/>
              <a:gdLst/>
              <a:ahLst/>
              <a:rect l="l" t="t" r="r" b="b"/>
              <a:pathLst>
                <a:path w="53" h="83">
                  <a:moveTo>
                    <a:pt x="51" y="83"/>
                  </a:moveTo>
                  <a:cubicBezTo>
                    <a:pt x="51" y="83"/>
                    <a:pt x="0" y="56"/>
                    <a:pt x="4" y="0"/>
                  </a:cubicBezTo>
                  <a:cubicBezTo>
                    <a:pt x="53" y="25"/>
                    <a:pt x="51" y="83"/>
                    <a:pt x="51" y="83"/>
                  </a:cubicBezTo>
                  <a:close/>
                </a:path>
              </a:pathLst>
            </a:custGeom>
            <a:solidFill>
              <a:srgbClr val="c7cc62"/>
            </a:solidFill>
            <a:ln>
              <a:noFill/>
            </a:ln>
          </p:spPr>
          <p:style>
            <a:lnRef idx="0"/>
            <a:fillRef idx="0"/>
            <a:effectRef idx="0"/>
            <a:fontRef idx="minor"/>
          </p:style>
        </p:sp>
        <p:sp>
          <p:nvSpPr>
            <p:cNvPr id="849" name="CustomShape 257"/>
            <p:cNvSpPr/>
            <p:nvPr/>
          </p:nvSpPr>
          <p:spPr>
            <a:xfrm>
              <a:off x="9252000" y="2830680"/>
              <a:ext cx="77040" cy="120960"/>
            </a:xfrm>
            <a:custGeom>
              <a:avLst/>
              <a:gdLst/>
              <a:ah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fillRef idx="0"/>
            <a:effectRef idx="0"/>
            <a:fontRef idx="minor"/>
          </p:style>
        </p:sp>
        <p:sp>
          <p:nvSpPr>
            <p:cNvPr id="850" name="CustomShape 258"/>
            <p:cNvSpPr/>
            <p:nvPr/>
          </p:nvSpPr>
          <p:spPr>
            <a:xfrm>
              <a:off x="9087480" y="3255840"/>
              <a:ext cx="165600" cy="779040"/>
            </a:xfrm>
            <a:custGeom>
              <a:avLst/>
              <a:gdLst/>
              <a:ahLst/>
              <a:rect l="l" t="t"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p:spPr>
          <p:style>
            <a:lnRef idx="0"/>
            <a:fillRef idx="0"/>
            <a:effectRef idx="0"/>
            <a:fontRef idx="minor"/>
          </p:style>
        </p:sp>
        <p:sp>
          <p:nvSpPr>
            <p:cNvPr id="851" name="CustomShape 259"/>
            <p:cNvSpPr/>
            <p:nvPr/>
          </p:nvSpPr>
          <p:spPr>
            <a:xfrm>
              <a:off x="9165960" y="4425120"/>
              <a:ext cx="225000" cy="351360"/>
            </a:xfrm>
            <a:custGeom>
              <a:avLst/>
              <a:gdLst/>
              <a:ahLst/>
              <a:rect l="l" t="t" r="r" b="b"/>
              <a:pathLst>
                <a:path w="152" h="237">
                  <a:moveTo>
                    <a:pt x="144" y="237"/>
                  </a:moveTo>
                  <a:cubicBezTo>
                    <a:pt x="144" y="237"/>
                    <a:pt x="0" y="159"/>
                    <a:pt x="11" y="0"/>
                  </a:cubicBezTo>
                  <a:cubicBezTo>
                    <a:pt x="152" y="69"/>
                    <a:pt x="144" y="237"/>
                    <a:pt x="144" y="237"/>
                  </a:cubicBezTo>
                  <a:close/>
                </a:path>
              </a:pathLst>
            </a:custGeom>
            <a:solidFill>
              <a:srgbClr val="888a35"/>
            </a:solidFill>
            <a:ln>
              <a:noFill/>
            </a:ln>
          </p:spPr>
          <p:style>
            <a:lnRef idx="0"/>
            <a:fillRef idx="0"/>
            <a:effectRef idx="0"/>
            <a:fontRef idx="minor"/>
          </p:style>
        </p:sp>
        <p:sp>
          <p:nvSpPr>
            <p:cNvPr id="852" name="CustomShape 260"/>
            <p:cNvSpPr/>
            <p:nvPr/>
          </p:nvSpPr>
          <p:spPr>
            <a:xfrm>
              <a:off x="9213120" y="4467600"/>
              <a:ext cx="191160" cy="326160"/>
            </a:xfrm>
            <a:custGeom>
              <a:avLst/>
              <a:gdLst/>
              <a:ahLst/>
              <a:rect l="l" t="t"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p:spPr>
          <p:style>
            <a:lnRef idx="0"/>
            <a:fillRef idx="0"/>
            <a:effectRef idx="0"/>
            <a:fontRef idx="minor"/>
          </p:style>
        </p:sp>
        <p:sp>
          <p:nvSpPr>
            <p:cNvPr id="853" name="CustomShape 261"/>
            <p:cNvSpPr/>
            <p:nvPr/>
          </p:nvSpPr>
          <p:spPr>
            <a:xfrm>
              <a:off x="9392760" y="2824200"/>
              <a:ext cx="145440" cy="278640"/>
            </a:xfrm>
            <a:custGeom>
              <a:avLst/>
              <a:gdLst/>
              <a:ahLst/>
              <a:rect l="l" t="t"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p:spPr>
          <p:style>
            <a:lnRef idx="0"/>
            <a:fillRef idx="0"/>
            <a:effectRef idx="0"/>
            <a:fontRef idx="minor"/>
          </p:style>
        </p:sp>
        <p:sp>
          <p:nvSpPr>
            <p:cNvPr id="854" name="CustomShape 262"/>
            <p:cNvSpPr/>
            <p:nvPr/>
          </p:nvSpPr>
          <p:spPr>
            <a:xfrm>
              <a:off x="9456840" y="2831760"/>
              <a:ext cx="73800" cy="232560"/>
            </a:xfrm>
            <a:custGeom>
              <a:avLst/>
              <a:gdLst/>
              <a:ahLst/>
              <a:rect l="l" t="t"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p:spPr>
          <p:style>
            <a:lnRef idx="0"/>
            <a:fillRef idx="0"/>
            <a:effectRef idx="0"/>
            <a:fontRef idx="minor"/>
          </p:style>
        </p:sp>
        <p:sp>
          <p:nvSpPr>
            <p:cNvPr id="855" name="CustomShape 263"/>
            <p:cNvSpPr/>
            <p:nvPr/>
          </p:nvSpPr>
          <p:spPr>
            <a:xfrm>
              <a:off x="9403200" y="3692160"/>
              <a:ext cx="158040" cy="312480"/>
            </a:xfrm>
            <a:custGeom>
              <a:avLst/>
              <a:gdLst/>
              <a:ahLst/>
              <a:rect l="l" t="t"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p:spPr>
          <p:style>
            <a:lnRef idx="0"/>
            <a:fillRef idx="0"/>
            <a:effectRef idx="0"/>
            <a:fontRef idx="minor"/>
          </p:style>
        </p:sp>
        <p:sp>
          <p:nvSpPr>
            <p:cNvPr id="856" name="CustomShape 264"/>
            <p:cNvSpPr/>
            <p:nvPr/>
          </p:nvSpPr>
          <p:spPr>
            <a:xfrm>
              <a:off x="9474480" y="3697920"/>
              <a:ext cx="79920" cy="261000"/>
            </a:xfrm>
            <a:custGeom>
              <a:avLst/>
              <a:gdLst/>
              <a:ahLst/>
              <a:rect l="l" t="t"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p:spPr>
          <p:style>
            <a:lnRef idx="0"/>
            <a:fillRef idx="0"/>
            <a:effectRef idx="0"/>
            <a:fontRef idx="minor"/>
          </p:style>
        </p:sp>
        <p:sp>
          <p:nvSpPr>
            <p:cNvPr id="857" name="CustomShape 265"/>
            <p:cNvSpPr/>
            <p:nvPr/>
          </p:nvSpPr>
          <p:spPr>
            <a:xfrm>
              <a:off x="9391320" y="4482720"/>
              <a:ext cx="159840" cy="312480"/>
            </a:xfrm>
            <a:custGeom>
              <a:avLst/>
              <a:gdLst/>
              <a:ahLst/>
              <a:rect l="l" t="t"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p:spPr>
          <p:style>
            <a:lnRef idx="0"/>
            <a:fillRef idx="0"/>
            <a:effectRef idx="0"/>
            <a:fontRef idx="minor"/>
          </p:style>
        </p:sp>
        <p:sp>
          <p:nvSpPr>
            <p:cNvPr id="858" name="CustomShape 266"/>
            <p:cNvSpPr/>
            <p:nvPr/>
          </p:nvSpPr>
          <p:spPr>
            <a:xfrm>
              <a:off x="9462240" y="4488480"/>
              <a:ext cx="79920" cy="261000"/>
            </a:xfrm>
            <a:custGeom>
              <a:avLst/>
              <a:gdLst/>
              <a:ahLst/>
              <a:rect l="l" t="t"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p:spPr>
          <p:style>
            <a:lnRef idx="0"/>
            <a:fillRef idx="0"/>
            <a:effectRef idx="0"/>
            <a:fontRef idx="minor"/>
          </p:style>
        </p:sp>
        <p:sp>
          <p:nvSpPr>
            <p:cNvPr id="859" name="CustomShape 267"/>
            <p:cNvSpPr/>
            <p:nvPr/>
          </p:nvSpPr>
          <p:spPr>
            <a:xfrm>
              <a:off x="9216360" y="3548520"/>
              <a:ext cx="159840" cy="311040"/>
            </a:xfrm>
            <a:custGeom>
              <a:avLst/>
              <a:gdLst/>
              <a:ahLst/>
              <a:rect l="l" t="t"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p:spPr>
          <p:style>
            <a:lnRef idx="0"/>
            <a:fillRef idx="0"/>
            <a:effectRef idx="0"/>
            <a:fontRef idx="minor"/>
          </p:style>
        </p:sp>
        <p:sp>
          <p:nvSpPr>
            <p:cNvPr id="860" name="CustomShape 268"/>
            <p:cNvSpPr/>
            <p:nvPr/>
          </p:nvSpPr>
          <p:spPr>
            <a:xfrm>
              <a:off x="9223560" y="3553920"/>
              <a:ext cx="79560" cy="262080"/>
            </a:xfrm>
            <a:custGeom>
              <a:avLst/>
              <a:gdLst/>
              <a:ahLst/>
              <a:rect l="l" t="t"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p:spPr>
          <p:style>
            <a:lnRef idx="0"/>
            <a:fillRef idx="0"/>
            <a:effectRef idx="0"/>
            <a:fontRef idx="minor"/>
          </p:style>
        </p:sp>
        <p:sp>
          <p:nvSpPr>
            <p:cNvPr id="861" name="CustomShape 269"/>
            <p:cNvSpPr/>
            <p:nvPr/>
          </p:nvSpPr>
          <p:spPr>
            <a:xfrm>
              <a:off x="9173520" y="4015440"/>
              <a:ext cx="223200" cy="351360"/>
            </a:xfrm>
            <a:custGeom>
              <a:avLst/>
              <a:gdLst/>
              <a:ahLst/>
              <a:rect l="l" t="t" r="r" b="b"/>
              <a:pathLst>
                <a:path w="151" h="237">
                  <a:moveTo>
                    <a:pt x="143" y="237"/>
                  </a:moveTo>
                  <a:cubicBezTo>
                    <a:pt x="143" y="237"/>
                    <a:pt x="0" y="158"/>
                    <a:pt x="10" y="0"/>
                  </a:cubicBezTo>
                  <a:cubicBezTo>
                    <a:pt x="151" y="69"/>
                    <a:pt x="143" y="237"/>
                    <a:pt x="143" y="237"/>
                  </a:cubicBezTo>
                  <a:close/>
                </a:path>
              </a:pathLst>
            </a:custGeom>
            <a:solidFill>
              <a:srgbClr val="888a35"/>
            </a:solidFill>
            <a:ln>
              <a:noFill/>
            </a:ln>
          </p:spPr>
          <p:style>
            <a:lnRef idx="0"/>
            <a:fillRef idx="0"/>
            <a:effectRef idx="0"/>
            <a:fontRef idx="minor"/>
          </p:style>
        </p:sp>
        <p:sp>
          <p:nvSpPr>
            <p:cNvPr id="862" name="CustomShape 270"/>
            <p:cNvSpPr/>
            <p:nvPr/>
          </p:nvSpPr>
          <p:spPr>
            <a:xfrm>
              <a:off x="9395640" y="3758760"/>
              <a:ext cx="223920" cy="351360"/>
            </a:xfrm>
            <a:custGeom>
              <a:avLst/>
              <a:gdLst/>
              <a:ahLst/>
              <a:rect l="l" t="t" r="r" b="b"/>
              <a:pathLst>
                <a:path w="151" h="237">
                  <a:moveTo>
                    <a:pt x="7" y="237"/>
                  </a:moveTo>
                  <a:cubicBezTo>
                    <a:pt x="7" y="237"/>
                    <a:pt x="151" y="159"/>
                    <a:pt x="140" y="0"/>
                  </a:cubicBezTo>
                  <a:cubicBezTo>
                    <a:pt x="0" y="69"/>
                    <a:pt x="7" y="237"/>
                    <a:pt x="7" y="237"/>
                  </a:cubicBezTo>
                  <a:close/>
                </a:path>
              </a:pathLst>
            </a:custGeom>
            <a:solidFill>
              <a:srgbClr val="888a35"/>
            </a:solidFill>
            <a:ln>
              <a:noFill/>
            </a:ln>
          </p:spPr>
          <p:style>
            <a:lnRef idx="0"/>
            <a:fillRef idx="0"/>
            <a:effectRef idx="0"/>
            <a:fontRef idx="minor"/>
          </p:style>
        </p:sp>
        <p:sp>
          <p:nvSpPr>
            <p:cNvPr id="863" name="CustomShape 271"/>
            <p:cNvSpPr/>
            <p:nvPr/>
          </p:nvSpPr>
          <p:spPr>
            <a:xfrm>
              <a:off x="9378360" y="4135680"/>
              <a:ext cx="223200" cy="352440"/>
            </a:xfrm>
            <a:custGeom>
              <a:avLst/>
              <a:gdLst/>
              <a:ahLst/>
              <a:rect l="l" t="t" r="r" b="b"/>
              <a:pathLst>
                <a:path w="151" h="238">
                  <a:moveTo>
                    <a:pt x="8" y="238"/>
                  </a:moveTo>
                  <a:cubicBezTo>
                    <a:pt x="8" y="238"/>
                    <a:pt x="151" y="159"/>
                    <a:pt x="140" y="0"/>
                  </a:cubicBezTo>
                  <a:cubicBezTo>
                    <a:pt x="0" y="70"/>
                    <a:pt x="8" y="238"/>
                    <a:pt x="8" y="238"/>
                  </a:cubicBezTo>
                  <a:close/>
                </a:path>
              </a:pathLst>
            </a:custGeom>
            <a:solidFill>
              <a:srgbClr val="888a35"/>
            </a:solidFill>
            <a:ln>
              <a:noFill/>
            </a:ln>
          </p:spPr>
          <p:style>
            <a:lnRef idx="0"/>
            <a:fillRef idx="0"/>
            <a:effectRef idx="0"/>
            <a:fontRef idx="minor"/>
          </p:style>
        </p:sp>
        <p:sp>
          <p:nvSpPr>
            <p:cNvPr id="864" name="CustomShape 272"/>
            <p:cNvSpPr/>
            <p:nvPr/>
          </p:nvSpPr>
          <p:spPr>
            <a:xfrm>
              <a:off x="9380880" y="4533120"/>
              <a:ext cx="220680" cy="352440"/>
            </a:xfrm>
            <a:custGeom>
              <a:avLst/>
              <a:gdLst/>
              <a:ahLst/>
              <a:rect l="l" t="t" r="r" b="b"/>
              <a:pathLst>
                <a:path w="149" h="238">
                  <a:moveTo>
                    <a:pt x="7" y="238"/>
                  </a:moveTo>
                  <a:cubicBezTo>
                    <a:pt x="7" y="238"/>
                    <a:pt x="149" y="159"/>
                    <a:pt x="140" y="0"/>
                  </a:cubicBezTo>
                  <a:cubicBezTo>
                    <a:pt x="0" y="70"/>
                    <a:pt x="7" y="238"/>
                    <a:pt x="7" y="238"/>
                  </a:cubicBezTo>
                  <a:close/>
                </a:path>
              </a:pathLst>
            </a:custGeom>
            <a:solidFill>
              <a:srgbClr val="888a35"/>
            </a:solidFill>
            <a:ln>
              <a:noFill/>
            </a:ln>
          </p:spPr>
          <p:style>
            <a:lnRef idx="0"/>
            <a:fillRef idx="0"/>
            <a:effectRef idx="0"/>
            <a:fontRef idx="minor"/>
          </p:style>
        </p:sp>
        <p:sp>
          <p:nvSpPr>
            <p:cNvPr id="865" name="CustomShape 273"/>
            <p:cNvSpPr/>
            <p:nvPr/>
          </p:nvSpPr>
          <p:spPr>
            <a:xfrm>
              <a:off x="9162720" y="3595320"/>
              <a:ext cx="223920" cy="348120"/>
            </a:xfrm>
            <a:custGeom>
              <a:avLst/>
              <a:gdLst/>
              <a:ahLst/>
              <a:rect l="l" t="t" r="r" b="b"/>
              <a:pathLst>
                <a:path w="151" h="235">
                  <a:moveTo>
                    <a:pt x="144" y="235"/>
                  </a:moveTo>
                  <a:cubicBezTo>
                    <a:pt x="144" y="235"/>
                    <a:pt x="0" y="157"/>
                    <a:pt x="11" y="0"/>
                  </a:cubicBezTo>
                  <a:cubicBezTo>
                    <a:pt x="151" y="68"/>
                    <a:pt x="144" y="235"/>
                    <a:pt x="144" y="235"/>
                  </a:cubicBezTo>
                  <a:close/>
                </a:path>
              </a:pathLst>
            </a:custGeom>
            <a:solidFill>
              <a:srgbClr val="888a35"/>
            </a:solidFill>
            <a:ln>
              <a:noFill/>
            </a:ln>
          </p:spPr>
          <p:style>
            <a:lnRef idx="0"/>
            <a:fillRef idx="0"/>
            <a:effectRef idx="0"/>
            <a:fontRef idx="minor"/>
          </p:style>
        </p:sp>
        <p:sp>
          <p:nvSpPr>
            <p:cNvPr id="866" name="CustomShape 274"/>
            <p:cNvSpPr/>
            <p:nvPr/>
          </p:nvSpPr>
          <p:spPr>
            <a:xfrm>
              <a:off x="9405720" y="3303360"/>
              <a:ext cx="222480" cy="349920"/>
            </a:xfrm>
            <a:custGeom>
              <a:avLst/>
              <a:gdLst/>
              <a:ahLst/>
              <a:rect l="l" t="t" r="r" b="b"/>
              <a:pathLst>
                <a:path w="150" h="236">
                  <a:moveTo>
                    <a:pt x="6" y="236"/>
                  </a:moveTo>
                  <a:cubicBezTo>
                    <a:pt x="6" y="236"/>
                    <a:pt x="150" y="158"/>
                    <a:pt x="140" y="0"/>
                  </a:cubicBezTo>
                  <a:cubicBezTo>
                    <a:pt x="0" y="69"/>
                    <a:pt x="6" y="236"/>
                    <a:pt x="6" y="236"/>
                  </a:cubicBezTo>
                  <a:close/>
                </a:path>
              </a:pathLst>
            </a:custGeom>
            <a:solidFill>
              <a:srgbClr val="888a35"/>
            </a:solidFill>
            <a:ln>
              <a:noFill/>
            </a:ln>
          </p:spPr>
          <p:style>
            <a:lnRef idx="0"/>
            <a:fillRef idx="0"/>
            <a:effectRef idx="0"/>
            <a:fontRef idx="minor"/>
          </p:style>
        </p:sp>
        <p:sp>
          <p:nvSpPr>
            <p:cNvPr id="867" name="CustomShape 275"/>
            <p:cNvSpPr/>
            <p:nvPr/>
          </p:nvSpPr>
          <p:spPr>
            <a:xfrm>
              <a:off x="9162720" y="3150720"/>
              <a:ext cx="223920" cy="351360"/>
            </a:xfrm>
            <a:custGeom>
              <a:avLst/>
              <a:gdLst/>
              <a:ahLst/>
              <a:rect l="l" t="t" r="r" b="b"/>
              <a:pathLst>
                <a:path w="151" h="237">
                  <a:moveTo>
                    <a:pt x="144" y="237"/>
                  </a:moveTo>
                  <a:cubicBezTo>
                    <a:pt x="144" y="237"/>
                    <a:pt x="0" y="159"/>
                    <a:pt x="11" y="0"/>
                  </a:cubicBezTo>
                  <a:cubicBezTo>
                    <a:pt x="151" y="70"/>
                    <a:pt x="144" y="237"/>
                    <a:pt x="144" y="237"/>
                  </a:cubicBezTo>
                  <a:close/>
                </a:path>
              </a:pathLst>
            </a:custGeom>
            <a:solidFill>
              <a:srgbClr val="888a35"/>
            </a:solidFill>
            <a:ln>
              <a:noFill/>
            </a:ln>
          </p:spPr>
          <p:style>
            <a:lnRef idx="0"/>
            <a:fillRef idx="0"/>
            <a:effectRef idx="0"/>
            <a:fontRef idx="minor"/>
          </p:style>
        </p:sp>
        <p:sp>
          <p:nvSpPr>
            <p:cNvPr id="868" name="CustomShape 276"/>
            <p:cNvSpPr/>
            <p:nvPr/>
          </p:nvSpPr>
          <p:spPr>
            <a:xfrm>
              <a:off x="9152640" y="2737080"/>
              <a:ext cx="225000" cy="352440"/>
            </a:xfrm>
            <a:custGeom>
              <a:avLst/>
              <a:gdLst/>
              <a:ahLst/>
              <a:rect l="l" t="t" r="r" b="b"/>
              <a:pathLst>
                <a:path w="152" h="238">
                  <a:moveTo>
                    <a:pt x="144" y="238"/>
                  </a:moveTo>
                  <a:cubicBezTo>
                    <a:pt x="144" y="238"/>
                    <a:pt x="0" y="160"/>
                    <a:pt x="11" y="0"/>
                  </a:cubicBezTo>
                  <a:cubicBezTo>
                    <a:pt x="152" y="70"/>
                    <a:pt x="144" y="238"/>
                    <a:pt x="144" y="238"/>
                  </a:cubicBezTo>
                  <a:close/>
                </a:path>
              </a:pathLst>
            </a:custGeom>
            <a:solidFill>
              <a:srgbClr val="888a35"/>
            </a:solidFill>
            <a:ln>
              <a:noFill/>
            </a:ln>
          </p:spPr>
          <p:style>
            <a:lnRef idx="0"/>
            <a:fillRef idx="0"/>
            <a:effectRef idx="0"/>
            <a:fontRef idx="minor"/>
          </p:style>
        </p:sp>
        <p:sp>
          <p:nvSpPr>
            <p:cNvPr id="869" name="CustomShape 277"/>
            <p:cNvSpPr/>
            <p:nvPr/>
          </p:nvSpPr>
          <p:spPr>
            <a:xfrm>
              <a:off x="9387000" y="2895120"/>
              <a:ext cx="201240" cy="314280"/>
            </a:xfrm>
            <a:custGeom>
              <a:avLst/>
              <a:gdLst/>
              <a:ahLst/>
              <a:rect l="l" t="t" r="r" b="b"/>
              <a:pathLst>
                <a:path w="136" h="212">
                  <a:moveTo>
                    <a:pt x="6" y="212"/>
                  </a:moveTo>
                  <a:cubicBezTo>
                    <a:pt x="6" y="212"/>
                    <a:pt x="136" y="143"/>
                    <a:pt x="126" y="0"/>
                  </a:cubicBezTo>
                  <a:cubicBezTo>
                    <a:pt x="0" y="63"/>
                    <a:pt x="6" y="212"/>
                    <a:pt x="6" y="212"/>
                  </a:cubicBezTo>
                  <a:close/>
                </a:path>
              </a:pathLst>
            </a:custGeom>
            <a:solidFill>
              <a:srgbClr val="888a35"/>
            </a:solidFill>
            <a:ln>
              <a:noFill/>
            </a:ln>
          </p:spPr>
          <p:style>
            <a:lnRef idx="0"/>
            <a:fillRef idx="0"/>
            <a:effectRef idx="0"/>
            <a:fontRef idx="minor"/>
          </p:style>
        </p:sp>
        <p:sp>
          <p:nvSpPr>
            <p:cNvPr id="870" name="CustomShape 278"/>
            <p:cNvSpPr/>
            <p:nvPr/>
          </p:nvSpPr>
          <p:spPr>
            <a:xfrm>
              <a:off x="9408960" y="3758760"/>
              <a:ext cx="187920" cy="345600"/>
            </a:xfrm>
            <a:custGeom>
              <a:avLst/>
              <a:gdLst/>
              <a:ahLst/>
              <a:rect l="l" t="t"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p:spPr>
          <p:style>
            <a:lnRef idx="0"/>
            <a:fillRef idx="0"/>
            <a:effectRef idx="0"/>
            <a:fontRef idx="minor"/>
          </p:style>
        </p:sp>
        <p:sp>
          <p:nvSpPr>
            <p:cNvPr id="871" name="CustomShape 279"/>
            <p:cNvSpPr/>
            <p:nvPr/>
          </p:nvSpPr>
          <p:spPr>
            <a:xfrm>
              <a:off x="9419760" y="3315240"/>
              <a:ext cx="187920" cy="344880"/>
            </a:xfrm>
            <a:custGeom>
              <a:avLst/>
              <a:gdLst/>
              <a:ahLst/>
              <a:rect l="l" t="t"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p:spPr>
          <p:style>
            <a:lnRef idx="0"/>
            <a:fillRef idx="0"/>
            <a:effectRef idx="0"/>
            <a:fontRef idx="minor"/>
          </p:style>
        </p:sp>
        <p:sp>
          <p:nvSpPr>
            <p:cNvPr id="872" name="CustomShape 280"/>
            <p:cNvSpPr/>
            <p:nvPr/>
          </p:nvSpPr>
          <p:spPr>
            <a:xfrm>
              <a:off x="9398880" y="2900160"/>
              <a:ext cx="168480" cy="309240"/>
            </a:xfrm>
            <a:custGeom>
              <a:avLst/>
              <a:gdLst/>
              <a:ahLst/>
              <a:rect l="l" t="t"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p:spPr>
          <p:style>
            <a:lnRef idx="0"/>
            <a:fillRef idx="0"/>
            <a:effectRef idx="0"/>
            <a:fontRef idx="minor"/>
          </p:style>
        </p:sp>
        <p:sp>
          <p:nvSpPr>
            <p:cNvPr id="873" name="CustomShape 281"/>
            <p:cNvSpPr/>
            <p:nvPr/>
          </p:nvSpPr>
          <p:spPr>
            <a:xfrm>
              <a:off x="9176040" y="2760120"/>
              <a:ext cx="199800" cy="332640"/>
            </a:xfrm>
            <a:custGeom>
              <a:avLst/>
              <a:gdLst/>
              <a:ahLst/>
              <a:rect l="l" t="t"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p:spPr>
          <p:style>
            <a:lnRef idx="0"/>
            <a:fillRef idx="0"/>
            <a:effectRef idx="0"/>
            <a:fontRef idx="minor"/>
          </p:style>
        </p:sp>
        <p:sp>
          <p:nvSpPr>
            <p:cNvPr id="874" name="CustomShape 282"/>
            <p:cNvSpPr/>
            <p:nvPr/>
          </p:nvSpPr>
          <p:spPr>
            <a:xfrm>
              <a:off x="9184680" y="3164040"/>
              <a:ext cx="199800" cy="331920"/>
            </a:xfrm>
            <a:custGeom>
              <a:avLst/>
              <a:gdLst/>
              <a:ahLst/>
              <a:rect l="l" t="t"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p:spPr>
          <p:style>
            <a:lnRef idx="0"/>
            <a:fillRef idx="0"/>
            <a:effectRef idx="0"/>
            <a:fontRef idx="minor"/>
          </p:style>
        </p:sp>
        <p:sp>
          <p:nvSpPr>
            <p:cNvPr id="875" name="CustomShape 283"/>
            <p:cNvSpPr/>
            <p:nvPr/>
          </p:nvSpPr>
          <p:spPr>
            <a:xfrm>
              <a:off x="9191160" y="3609360"/>
              <a:ext cx="191160" cy="324360"/>
            </a:xfrm>
            <a:custGeom>
              <a:avLst/>
              <a:gdLst/>
              <a:ahLst/>
              <a:rect l="l" t="t"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p:spPr>
          <p:style>
            <a:lnRef idx="0"/>
            <a:fillRef idx="0"/>
            <a:effectRef idx="0"/>
            <a:fontRef idx="minor"/>
          </p:style>
        </p:sp>
        <p:sp>
          <p:nvSpPr>
            <p:cNvPr id="876" name="CustomShape 284"/>
            <p:cNvSpPr/>
            <p:nvPr/>
          </p:nvSpPr>
          <p:spPr>
            <a:xfrm>
              <a:off x="9192240" y="4018680"/>
              <a:ext cx="194400" cy="324360"/>
            </a:xfrm>
            <a:custGeom>
              <a:avLst/>
              <a:gdLst/>
              <a:ahLst/>
              <a:rect l="l" t="t"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p:spPr>
          <p:style>
            <a:lnRef idx="0"/>
            <a:fillRef idx="0"/>
            <a:effectRef idx="0"/>
            <a:fontRef idx="minor"/>
          </p:style>
        </p:sp>
        <p:sp>
          <p:nvSpPr>
            <p:cNvPr id="877" name="CustomShape 285"/>
            <p:cNvSpPr/>
            <p:nvPr/>
          </p:nvSpPr>
          <p:spPr>
            <a:xfrm>
              <a:off x="9391320" y="4119120"/>
              <a:ext cx="187920" cy="345600"/>
            </a:xfrm>
            <a:custGeom>
              <a:avLst/>
              <a:gdLst/>
              <a:ahLst/>
              <a:rect l="l" t="t"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p:spPr>
          <p:style>
            <a:lnRef idx="0"/>
            <a:fillRef idx="0"/>
            <a:effectRef idx="0"/>
            <a:fontRef idx="minor"/>
          </p:style>
        </p:sp>
        <p:sp>
          <p:nvSpPr>
            <p:cNvPr id="878" name="CustomShape 286"/>
            <p:cNvSpPr/>
            <p:nvPr/>
          </p:nvSpPr>
          <p:spPr>
            <a:xfrm>
              <a:off x="9391320" y="4528800"/>
              <a:ext cx="187920" cy="345600"/>
            </a:xfrm>
            <a:custGeom>
              <a:avLst/>
              <a:gdLst/>
              <a:ahLst/>
              <a:rect l="l" t="t"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p:spPr>
          <p:style>
            <a:lnRef idx="0"/>
            <a:fillRef idx="0"/>
            <a:effectRef idx="0"/>
            <a:fontRef idx="minor"/>
          </p:style>
        </p:sp>
        <p:sp>
          <p:nvSpPr>
            <p:cNvPr id="879" name="CustomShape 287"/>
            <p:cNvSpPr/>
            <p:nvPr/>
          </p:nvSpPr>
          <p:spPr>
            <a:xfrm>
              <a:off x="9370800" y="3060360"/>
              <a:ext cx="42480" cy="1844640"/>
            </a:xfrm>
            <a:custGeom>
              <a:avLst/>
              <a:gdLst/>
              <a:ahLst/>
              <a:rect l="l" t="t"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p:spPr>
          <p:style>
            <a:lnRef idx="0"/>
            <a:fillRef idx="0"/>
            <a:effectRef idx="0"/>
            <a:fontRef idx="minor"/>
          </p:style>
        </p:sp>
        <p:sp>
          <p:nvSpPr>
            <p:cNvPr id="880" name="CustomShape 288"/>
            <p:cNvSpPr/>
            <p:nvPr/>
          </p:nvSpPr>
          <p:spPr>
            <a:xfrm>
              <a:off x="9675720" y="3392640"/>
              <a:ext cx="121320" cy="241560"/>
            </a:xfrm>
            <a:custGeom>
              <a:avLst/>
              <a:gdLst/>
              <a:ahLst/>
              <a:rect l="l" t="t"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p:spPr>
          <p:style>
            <a:lnRef idx="0"/>
            <a:fillRef idx="0"/>
            <a:effectRef idx="0"/>
            <a:fontRef idx="minor"/>
          </p:style>
        </p:sp>
        <p:sp>
          <p:nvSpPr>
            <p:cNvPr id="881" name="CustomShape 289"/>
            <p:cNvSpPr/>
            <p:nvPr/>
          </p:nvSpPr>
          <p:spPr>
            <a:xfrm>
              <a:off x="9680400" y="3400200"/>
              <a:ext cx="63720" cy="199440"/>
            </a:xfrm>
            <a:custGeom>
              <a:avLst/>
              <a:gdLst/>
              <a:ahLst/>
              <a:rect l="l" t="t"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p:spPr>
          <p:style>
            <a:lnRef idx="0"/>
            <a:fillRef idx="0"/>
            <a:effectRef idx="0"/>
            <a:fontRef idx="minor"/>
          </p:style>
        </p:sp>
        <p:sp>
          <p:nvSpPr>
            <p:cNvPr id="882" name="CustomShape 290"/>
            <p:cNvSpPr/>
            <p:nvPr/>
          </p:nvSpPr>
          <p:spPr>
            <a:xfrm>
              <a:off x="9662760" y="4148640"/>
              <a:ext cx="137880" cy="267120"/>
            </a:xfrm>
            <a:custGeom>
              <a:avLst/>
              <a:gdLst/>
              <a:ahLst/>
              <a:rect l="l" t="t"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p:spPr>
          <p:style>
            <a:lnRef idx="0"/>
            <a:fillRef idx="0"/>
            <a:effectRef idx="0"/>
            <a:fontRef idx="minor"/>
          </p:style>
        </p:sp>
        <p:sp>
          <p:nvSpPr>
            <p:cNvPr id="883" name="CustomShape 291"/>
            <p:cNvSpPr/>
            <p:nvPr/>
          </p:nvSpPr>
          <p:spPr>
            <a:xfrm>
              <a:off x="9668880" y="4153680"/>
              <a:ext cx="69480" cy="225000"/>
            </a:xfrm>
            <a:custGeom>
              <a:avLst/>
              <a:gdLst/>
              <a:ahLst/>
              <a:rect l="l" t="t"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p:spPr>
          <p:style>
            <a:lnRef idx="0"/>
            <a:fillRef idx="0"/>
            <a:effectRef idx="0"/>
            <a:fontRef idx="minor"/>
          </p:style>
        </p:sp>
        <p:sp>
          <p:nvSpPr>
            <p:cNvPr id="884" name="CustomShape 292"/>
            <p:cNvSpPr/>
            <p:nvPr/>
          </p:nvSpPr>
          <p:spPr>
            <a:xfrm>
              <a:off x="9668880" y="4815000"/>
              <a:ext cx="138960" cy="268560"/>
            </a:xfrm>
            <a:custGeom>
              <a:avLst/>
              <a:gdLst/>
              <a:ahLst/>
              <a:rect l="l" t="t"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p:spPr>
          <p:style>
            <a:lnRef idx="0"/>
            <a:fillRef idx="0"/>
            <a:effectRef idx="0"/>
            <a:fontRef idx="minor"/>
          </p:style>
        </p:sp>
        <p:sp>
          <p:nvSpPr>
            <p:cNvPr id="885" name="CustomShape 293"/>
            <p:cNvSpPr/>
            <p:nvPr/>
          </p:nvSpPr>
          <p:spPr>
            <a:xfrm>
              <a:off x="9678960" y="4822560"/>
              <a:ext cx="66240" cy="222120"/>
            </a:xfrm>
            <a:custGeom>
              <a:avLst/>
              <a:gdLst/>
              <a:ahLst/>
              <a:rect l="l" t="t"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p:spPr>
          <p:style>
            <a:lnRef idx="0"/>
            <a:fillRef idx="0"/>
            <a:effectRef idx="0"/>
            <a:fontRef idx="minor"/>
          </p:style>
        </p:sp>
        <p:sp>
          <p:nvSpPr>
            <p:cNvPr id="886" name="CustomShape 294"/>
            <p:cNvSpPr/>
            <p:nvPr/>
          </p:nvSpPr>
          <p:spPr>
            <a:xfrm>
              <a:off x="9806400" y="4046400"/>
              <a:ext cx="136440" cy="271440"/>
            </a:xfrm>
            <a:custGeom>
              <a:avLst/>
              <a:gdLst/>
              <a:ahLst/>
              <a:rect l="l" t="t"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p:spPr>
          <p:style>
            <a:lnRef idx="0"/>
            <a:fillRef idx="0"/>
            <a:effectRef idx="0"/>
            <a:fontRef idx="minor"/>
          </p:style>
        </p:sp>
        <p:sp>
          <p:nvSpPr>
            <p:cNvPr id="887" name="CustomShape 295"/>
            <p:cNvSpPr/>
            <p:nvPr/>
          </p:nvSpPr>
          <p:spPr>
            <a:xfrm>
              <a:off x="9867600" y="4053960"/>
              <a:ext cx="69480" cy="222480"/>
            </a:xfrm>
            <a:custGeom>
              <a:avLst/>
              <a:gdLst/>
              <a:ahLst/>
              <a:rect l="l" t="t"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p:spPr>
          <p:style>
            <a:lnRef idx="0"/>
            <a:fillRef idx="0"/>
            <a:effectRef idx="0"/>
            <a:fontRef idx="minor"/>
          </p:style>
        </p:sp>
        <p:sp>
          <p:nvSpPr>
            <p:cNvPr id="888" name="CustomShape 296"/>
            <p:cNvSpPr/>
            <p:nvPr/>
          </p:nvSpPr>
          <p:spPr>
            <a:xfrm>
              <a:off x="9796320" y="4444560"/>
              <a:ext cx="190440" cy="301680"/>
            </a:xfrm>
            <a:custGeom>
              <a:avLst/>
              <a:gdLst/>
              <a:ahLst/>
              <a:rect l="l" t="t" r="r" b="b"/>
              <a:pathLst>
                <a:path w="129" h="204">
                  <a:moveTo>
                    <a:pt x="6" y="204"/>
                  </a:moveTo>
                  <a:cubicBezTo>
                    <a:pt x="6" y="204"/>
                    <a:pt x="129" y="136"/>
                    <a:pt x="120" y="0"/>
                  </a:cubicBezTo>
                  <a:cubicBezTo>
                    <a:pt x="0" y="59"/>
                    <a:pt x="6" y="204"/>
                    <a:pt x="6" y="204"/>
                  </a:cubicBezTo>
                  <a:close/>
                </a:path>
              </a:pathLst>
            </a:custGeom>
            <a:solidFill>
              <a:srgbClr val="888a35"/>
            </a:solidFill>
            <a:ln>
              <a:noFill/>
            </a:ln>
          </p:spPr>
          <p:style>
            <a:lnRef idx="0"/>
            <a:fillRef idx="0"/>
            <a:effectRef idx="0"/>
            <a:fontRef idx="minor"/>
          </p:style>
        </p:sp>
        <p:sp>
          <p:nvSpPr>
            <p:cNvPr id="889" name="CustomShape 297"/>
            <p:cNvSpPr/>
            <p:nvPr/>
          </p:nvSpPr>
          <p:spPr>
            <a:xfrm>
              <a:off x="9614880" y="4206960"/>
              <a:ext cx="191160" cy="299160"/>
            </a:xfrm>
            <a:custGeom>
              <a:avLst/>
              <a:gdLst/>
              <a:ahLst/>
              <a:rect l="l" t="t" r="r" b="b"/>
              <a:pathLst>
                <a:path w="129" h="202">
                  <a:moveTo>
                    <a:pt x="123" y="202"/>
                  </a:moveTo>
                  <a:cubicBezTo>
                    <a:pt x="123" y="202"/>
                    <a:pt x="0" y="136"/>
                    <a:pt x="10" y="0"/>
                  </a:cubicBezTo>
                  <a:cubicBezTo>
                    <a:pt x="129" y="59"/>
                    <a:pt x="123" y="202"/>
                    <a:pt x="123" y="202"/>
                  </a:cubicBezTo>
                  <a:close/>
                </a:path>
              </a:pathLst>
            </a:custGeom>
            <a:solidFill>
              <a:srgbClr val="888a35"/>
            </a:solidFill>
            <a:ln>
              <a:noFill/>
            </a:ln>
          </p:spPr>
          <p:style>
            <a:lnRef idx="0"/>
            <a:fillRef idx="0"/>
            <a:effectRef idx="0"/>
            <a:fontRef idx="minor"/>
          </p:style>
        </p:sp>
        <p:sp>
          <p:nvSpPr>
            <p:cNvPr id="890" name="CustomShape 298"/>
            <p:cNvSpPr/>
            <p:nvPr/>
          </p:nvSpPr>
          <p:spPr>
            <a:xfrm>
              <a:off x="9802080" y="4843440"/>
              <a:ext cx="191160" cy="300600"/>
            </a:xfrm>
            <a:custGeom>
              <a:avLst/>
              <a:gdLst/>
              <a:ahLst/>
              <a:rect l="l" t="t" r="r" b="b"/>
              <a:pathLst>
                <a:path w="129" h="203">
                  <a:moveTo>
                    <a:pt x="6" y="203"/>
                  </a:moveTo>
                  <a:cubicBezTo>
                    <a:pt x="6" y="203"/>
                    <a:pt x="129" y="136"/>
                    <a:pt x="120" y="0"/>
                  </a:cubicBezTo>
                  <a:cubicBezTo>
                    <a:pt x="0" y="59"/>
                    <a:pt x="6" y="203"/>
                    <a:pt x="6" y="203"/>
                  </a:cubicBezTo>
                  <a:close/>
                </a:path>
              </a:pathLst>
            </a:custGeom>
            <a:solidFill>
              <a:srgbClr val="888a35"/>
            </a:solidFill>
            <a:ln>
              <a:noFill/>
            </a:ln>
          </p:spPr>
          <p:style>
            <a:lnRef idx="0"/>
            <a:fillRef idx="0"/>
            <a:effectRef idx="0"/>
            <a:fontRef idx="minor"/>
          </p:style>
        </p:sp>
        <p:sp>
          <p:nvSpPr>
            <p:cNvPr id="891" name="CustomShape 299"/>
            <p:cNvSpPr/>
            <p:nvPr/>
          </p:nvSpPr>
          <p:spPr>
            <a:xfrm>
              <a:off x="9619920" y="4549320"/>
              <a:ext cx="190440" cy="298080"/>
            </a:xfrm>
            <a:custGeom>
              <a:avLst/>
              <a:gdLst/>
              <a:ahLst/>
              <a:rect l="l" t="t" r="r" b="b"/>
              <a:pathLst>
                <a:path w="129" h="201">
                  <a:moveTo>
                    <a:pt x="124" y="201"/>
                  </a:moveTo>
                  <a:cubicBezTo>
                    <a:pt x="124" y="201"/>
                    <a:pt x="0" y="135"/>
                    <a:pt x="9" y="0"/>
                  </a:cubicBezTo>
                  <a:cubicBezTo>
                    <a:pt x="129" y="58"/>
                    <a:pt x="124" y="201"/>
                    <a:pt x="124" y="201"/>
                  </a:cubicBezTo>
                  <a:close/>
                </a:path>
              </a:pathLst>
            </a:custGeom>
            <a:solidFill>
              <a:srgbClr val="888a35"/>
            </a:solidFill>
            <a:ln>
              <a:noFill/>
            </a:ln>
          </p:spPr>
          <p:style>
            <a:lnRef idx="0"/>
            <a:fillRef idx="0"/>
            <a:effectRef idx="0"/>
            <a:fontRef idx="minor"/>
          </p:style>
        </p:sp>
        <p:sp>
          <p:nvSpPr>
            <p:cNvPr id="892" name="CustomShape 300"/>
            <p:cNvSpPr/>
            <p:nvPr/>
          </p:nvSpPr>
          <p:spPr>
            <a:xfrm>
              <a:off x="9625680" y="4846320"/>
              <a:ext cx="191160" cy="302400"/>
            </a:xfrm>
            <a:custGeom>
              <a:avLst/>
              <a:gdLst/>
              <a:ahLst/>
              <a:rect l="l" t="t" r="r" b="b"/>
              <a:pathLst>
                <a:path w="129" h="204">
                  <a:moveTo>
                    <a:pt x="124" y="204"/>
                  </a:moveTo>
                  <a:cubicBezTo>
                    <a:pt x="124" y="204"/>
                    <a:pt x="0" y="136"/>
                    <a:pt x="9" y="0"/>
                  </a:cubicBezTo>
                  <a:cubicBezTo>
                    <a:pt x="129" y="60"/>
                    <a:pt x="124" y="204"/>
                    <a:pt x="124" y="204"/>
                  </a:cubicBezTo>
                  <a:close/>
                </a:path>
              </a:pathLst>
            </a:custGeom>
            <a:solidFill>
              <a:srgbClr val="888a35"/>
            </a:solidFill>
            <a:ln>
              <a:noFill/>
            </a:ln>
          </p:spPr>
          <p:style>
            <a:lnRef idx="0"/>
            <a:fillRef idx="0"/>
            <a:effectRef idx="0"/>
            <a:fontRef idx="minor"/>
          </p:style>
        </p:sp>
        <p:sp>
          <p:nvSpPr>
            <p:cNvPr id="893" name="CustomShape 301"/>
            <p:cNvSpPr/>
            <p:nvPr/>
          </p:nvSpPr>
          <p:spPr>
            <a:xfrm>
              <a:off x="9796320" y="4086720"/>
              <a:ext cx="190440" cy="302400"/>
            </a:xfrm>
            <a:custGeom>
              <a:avLst/>
              <a:gdLst/>
              <a:ahLst/>
              <a:rect l="l" t="t" r="r" b="b"/>
              <a:pathLst>
                <a:path w="129" h="204">
                  <a:moveTo>
                    <a:pt x="6" y="204"/>
                  </a:moveTo>
                  <a:cubicBezTo>
                    <a:pt x="6" y="204"/>
                    <a:pt x="129" y="137"/>
                    <a:pt x="120" y="0"/>
                  </a:cubicBezTo>
                  <a:cubicBezTo>
                    <a:pt x="0" y="60"/>
                    <a:pt x="6" y="204"/>
                    <a:pt x="6" y="204"/>
                  </a:cubicBezTo>
                  <a:close/>
                </a:path>
              </a:pathLst>
            </a:custGeom>
            <a:solidFill>
              <a:srgbClr val="888a35"/>
            </a:solidFill>
            <a:ln>
              <a:noFill/>
            </a:ln>
          </p:spPr>
          <p:style>
            <a:lnRef idx="0"/>
            <a:fillRef idx="0"/>
            <a:effectRef idx="0"/>
            <a:fontRef idx="minor"/>
          </p:style>
        </p:sp>
        <p:sp>
          <p:nvSpPr>
            <p:cNvPr id="894" name="CustomShape 302"/>
            <p:cNvSpPr/>
            <p:nvPr/>
          </p:nvSpPr>
          <p:spPr>
            <a:xfrm>
              <a:off x="9606240" y="3810960"/>
              <a:ext cx="191160" cy="303480"/>
            </a:xfrm>
            <a:custGeom>
              <a:avLst/>
              <a:gdLst/>
              <a:ahLst/>
              <a:rect l="l" t="t" r="r" b="b"/>
              <a:pathLst>
                <a:path w="129" h="205">
                  <a:moveTo>
                    <a:pt x="122" y="205"/>
                  </a:moveTo>
                  <a:cubicBezTo>
                    <a:pt x="122" y="205"/>
                    <a:pt x="0" y="137"/>
                    <a:pt x="8" y="0"/>
                  </a:cubicBezTo>
                  <a:cubicBezTo>
                    <a:pt x="129" y="60"/>
                    <a:pt x="122" y="205"/>
                    <a:pt x="122" y="205"/>
                  </a:cubicBezTo>
                  <a:close/>
                </a:path>
              </a:pathLst>
            </a:custGeom>
            <a:solidFill>
              <a:srgbClr val="888a35"/>
            </a:solidFill>
            <a:ln>
              <a:noFill/>
            </a:ln>
          </p:spPr>
          <p:style>
            <a:lnRef idx="0"/>
            <a:fillRef idx="0"/>
            <a:effectRef idx="0"/>
            <a:fontRef idx="minor"/>
          </p:style>
        </p:sp>
        <p:sp>
          <p:nvSpPr>
            <p:cNvPr id="895" name="CustomShape 303"/>
            <p:cNvSpPr/>
            <p:nvPr/>
          </p:nvSpPr>
          <p:spPr>
            <a:xfrm>
              <a:off x="9796320" y="3686040"/>
              <a:ext cx="190440" cy="299880"/>
            </a:xfrm>
            <a:custGeom>
              <a:avLst/>
              <a:gdLst/>
              <a:ahLst/>
              <a:rect l="l" t="t" r="r" b="b"/>
              <a:pathLst>
                <a:path w="129" h="202">
                  <a:moveTo>
                    <a:pt x="6" y="202"/>
                  </a:moveTo>
                  <a:cubicBezTo>
                    <a:pt x="6" y="202"/>
                    <a:pt x="129" y="136"/>
                    <a:pt x="120" y="0"/>
                  </a:cubicBezTo>
                  <a:cubicBezTo>
                    <a:pt x="0" y="59"/>
                    <a:pt x="6" y="202"/>
                    <a:pt x="6" y="202"/>
                  </a:cubicBezTo>
                  <a:close/>
                </a:path>
              </a:pathLst>
            </a:custGeom>
            <a:solidFill>
              <a:srgbClr val="888a35"/>
            </a:solidFill>
            <a:ln>
              <a:noFill/>
            </a:ln>
          </p:spPr>
          <p:style>
            <a:lnRef idx="0"/>
            <a:fillRef idx="0"/>
            <a:effectRef idx="0"/>
            <a:fontRef idx="minor"/>
          </p:style>
        </p:sp>
        <p:sp>
          <p:nvSpPr>
            <p:cNvPr id="896" name="CustomShape 304"/>
            <p:cNvSpPr/>
            <p:nvPr/>
          </p:nvSpPr>
          <p:spPr>
            <a:xfrm>
              <a:off x="9793440" y="3349440"/>
              <a:ext cx="192600" cy="298080"/>
            </a:xfrm>
            <a:custGeom>
              <a:avLst/>
              <a:gdLst/>
              <a:ahLst/>
              <a:rect l="l" t="t" r="r" b="b"/>
              <a:pathLst>
                <a:path w="130" h="201">
                  <a:moveTo>
                    <a:pt x="7" y="201"/>
                  </a:moveTo>
                  <a:cubicBezTo>
                    <a:pt x="7" y="201"/>
                    <a:pt x="130" y="135"/>
                    <a:pt x="120" y="0"/>
                  </a:cubicBezTo>
                  <a:cubicBezTo>
                    <a:pt x="0" y="59"/>
                    <a:pt x="7" y="201"/>
                    <a:pt x="7" y="201"/>
                  </a:cubicBezTo>
                  <a:close/>
                </a:path>
              </a:pathLst>
            </a:custGeom>
            <a:solidFill>
              <a:srgbClr val="888a35"/>
            </a:solidFill>
            <a:ln>
              <a:noFill/>
            </a:ln>
          </p:spPr>
          <p:style>
            <a:lnRef idx="0"/>
            <a:fillRef idx="0"/>
            <a:effectRef idx="0"/>
            <a:fontRef idx="minor"/>
          </p:style>
        </p:sp>
        <p:sp>
          <p:nvSpPr>
            <p:cNvPr id="897" name="CustomShape 305"/>
            <p:cNvSpPr/>
            <p:nvPr/>
          </p:nvSpPr>
          <p:spPr>
            <a:xfrm>
              <a:off x="9631440" y="3456000"/>
              <a:ext cx="171720" cy="268560"/>
            </a:xfrm>
            <a:custGeom>
              <a:avLst/>
              <a:gdLst/>
              <a:ahLst/>
              <a:rect l="l" t="t" r="r" b="b"/>
              <a:pathLst>
                <a:path w="116" h="181">
                  <a:moveTo>
                    <a:pt x="112" y="181"/>
                  </a:moveTo>
                  <a:cubicBezTo>
                    <a:pt x="112" y="181"/>
                    <a:pt x="0" y="121"/>
                    <a:pt x="8" y="0"/>
                  </a:cubicBezTo>
                  <a:cubicBezTo>
                    <a:pt x="116" y="54"/>
                    <a:pt x="112" y="181"/>
                    <a:pt x="112" y="181"/>
                  </a:cubicBezTo>
                  <a:close/>
                </a:path>
              </a:pathLst>
            </a:custGeom>
            <a:solidFill>
              <a:srgbClr val="888a35"/>
            </a:solidFill>
            <a:ln>
              <a:noFill/>
            </a:ln>
          </p:spPr>
          <p:style>
            <a:lnRef idx="0"/>
            <a:fillRef idx="0"/>
            <a:effectRef idx="0"/>
            <a:fontRef idx="minor"/>
          </p:style>
        </p:sp>
        <p:sp>
          <p:nvSpPr>
            <p:cNvPr id="898" name="CustomShape 306"/>
            <p:cNvSpPr/>
            <p:nvPr/>
          </p:nvSpPr>
          <p:spPr>
            <a:xfrm>
              <a:off x="9633240" y="4206960"/>
              <a:ext cx="163080" cy="297360"/>
            </a:xfrm>
            <a:custGeom>
              <a:avLst/>
              <a:gdLst/>
              <a:ahLst/>
              <a:rect l="l" t="t"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p:spPr>
          <p:style>
            <a:lnRef idx="0"/>
            <a:fillRef idx="0"/>
            <a:effectRef idx="0"/>
            <a:fontRef idx="minor"/>
          </p:style>
        </p:sp>
        <p:sp>
          <p:nvSpPr>
            <p:cNvPr id="899" name="CustomShape 307"/>
            <p:cNvSpPr/>
            <p:nvPr/>
          </p:nvSpPr>
          <p:spPr>
            <a:xfrm>
              <a:off x="9624240" y="3821040"/>
              <a:ext cx="160920" cy="299880"/>
            </a:xfrm>
            <a:custGeom>
              <a:avLst/>
              <a:gdLst/>
              <a:ahLst/>
              <a:rect l="l" t="t"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p:spPr>
          <p:style>
            <a:lnRef idx="0"/>
            <a:fillRef idx="0"/>
            <a:effectRef idx="0"/>
            <a:fontRef idx="minor"/>
          </p:style>
        </p:sp>
        <p:sp>
          <p:nvSpPr>
            <p:cNvPr id="900" name="CustomShape 308"/>
            <p:cNvSpPr/>
            <p:nvPr/>
          </p:nvSpPr>
          <p:spPr>
            <a:xfrm>
              <a:off x="9649440" y="3460320"/>
              <a:ext cx="143280" cy="263880"/>
            </a:xfrm>
            <a:custGeom>
              <a:avLst/>
              <a:gdLst/>
              <a:ahLst/>
              <a:rect l="l" t="t"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p:spPr>
          <p:style>
            <a:lnRef idx="0"/>
            <a:fillRef idx="0"/>
            <a:effectRef idx="0"/>
            <a:fontRef idx="minor"/>
          </p:style>
        </p:sp>
        <p:sp>
          <p:nvSpPr>
            <p:cNvPr id="901" name="CustomShape 309"/>
            <p:cNvSpPr/>
            <p:nvPr/>
          </p:nvSpPr>
          <p:spPr>
            <a:xfrm>
              <a:off x="9793440" y="3367440"/>
              <a:ext cx="172800" cy="281160"/>
            </a:xfrm>
            <a:custGeom>
              <a:avLst/>
              <a:gdLst/>
              <a:ahLst/>
              <a:rect l="l" t="t"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p:spPr>
          <p:style>
            <a:lnRef idx="0"/>
            <a:fillRef idx="0"/>
            <a:effectRef idx="0"/>
            <a:fontRef idx="minor"/>
          </p:style>
        </p:sp>
        <p:sp>
          <p:nvSpPr>
            <p:cNvPr id="902" name="CustomShape 310"/>
            <p:cNvSpPr/>
            <p:nvPr/>
          </p:nvSpPr>
          <p:spPr>
            <a:xfrm>
              <a:off x="9796320" y="3697920"/>
              <a:ext cx="171720" cy="281520"/>
            </a:xfrm>
            <a:custGeom>
              <a:avLst/>
              <a:gdLst/>
              <a:ahLst/>
              <a:rect l="l" t="t"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p:spPr>
          <p:style>
            <a:lnRef idx="0"/>
            <a:fillRef idx="0"/>
            <a:effectRef idx="0"/>
            <a:fontRef idx="minor"/>
          </p:style>
        </p:sp>
        <p:sp>
          <p:nvSpPr>
            <p:cNvPr id="903" name="CustomShape 311"/>
            <p:cNvSpPr/>
            <p:nvPr/>
          </p:nvSpPr>
          <p:spPr>
            <a:xfrm>
              <a:off x="9796320" y="4100400"/>
              <a:ext cx="169920" cy="276480"/>
            </a:xfrm>
            <a:custGeom>
              <a:avLst/>
              <a:gdLst/>
              <a:ahLst/>
              <a:rect l="l" t="t"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p:spPr>
          <p:style>
            <a:lnRef idx="0"/>
            <a:fillRef idx="0"/>
            <a:effectRef idx="0"/>
            <a:fontRef idx="minor"/>
          </p:style>
        </p:sp>
        <p:sp>
          <p:nvSpPr>
            <p:cNvPr id="904" name="CustomShape 312"/>
            <p:cNvSpPr/>
            <p:nvPr/>
          </p:nvSpPr>
          <p:spPr>
            <a:xfrm>
              <a:off x="9866160" y="4251240"/>
              <a:ext cx="720" cy="1440"/>
            </a:xfrm>
            <a:custGeom>
              <a:avLst/>
              <a:gdLst/>
              <a:ahLst/>
              <a:rect l="l" t="t"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p:spPr>
          <p:style>
            <a:lnRef idx="0"/>
            <a:fillRef idx="0"/>
            <a:effectRef idx="0"/>
            <a:fontRef idx="minor"/>
          </p:style>
        </p:sp>
        <p:sp>
          <p:nvSpPr>
            <p:cNvPr id="905" name="CustomShape 313"/>
            <p:cNvSpPr/>
            <p:nvPr/>
          </p:nvSpPr>
          <p:spPr>
            <a:xfrm>
              <a:off x="9802080" y="4447080"/>
              <a:ext cx="167400" cy="278640"/>
            </a:xfrm>
            <a:custGeom>
              <a:avLst/>
              <a:gdLst/>
              <a:ahLst/>
              <a:rect l="l" t="t"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p:spPr>
          <p:style>
            <a:lnRef idx="0"/>
            <a:fillRef idx="0"/>
            <a:effectRef idx="0"/>
            <a:fontRef idx="minor"/>
          </p:style>
        </p:sp>
        <p:sp>
          <p:nvSpPr>
            <p:cNvPr id="906" name="CustomShape 314"/>
            <p:cNvSpPr/>
            <p:nvPr/>
          </p:nvSpPr>
          <p:spPr>
            <a:xfrm>
              <a:off x="9806400" y="4862880"/>
              <a:ext cx="167400" cy="276480"/>
            </a:xfrm>
            <a:custGeom>
              <a:avLst/>
              <a:gdLst/>
              <a:ahLst/>
              <a:rect l="l" t="t"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p:spPr>
          <p:style>
            <a:lnRef idx="0"/>
            <a:fillRef idx="0"/>
            <a:effectRef idx="0"/>
            <a:fontRef idx="minor"/>
          </p:style>
        </p:sp>
        <p:sp>
          <p:nvSpPr>
            <p:cNvPr id="907" name="CustomShape 315"/>
            <p:cNvSpPr/>
            <p:nvPr/>
          </p:nvSpPr>
          <p:spPr>
            <a:xfrm>
              <a:off x="9639000" y="4534920"/>
              <a:ext cx="163080" cy="295920"/>
            </a:xfrm>
            <a:custGeom>
              <a:avLst/>
              <a:gdLst/>
              <a:ahLst/>
              <a:rect l="l" t="t"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p:spPr>
          <p:style>
            <a:lnRef idx="0"/>
            <a:fillRef idx="0"/>
            <a:effectRef idx="0"/>
            <a:fontRef idx="minor"/>
          </p:style>
        </p:sp>
        <p:sp>
          <p:nvSpPr>
            <p:cNvPr id="908" name="CustomShape 316"/>
            <p:cNvSpPr/>
            <p:nvPr/>
          </p:nvSpPr>
          <p:spPr>
            <a:xfrm>
              <a:off x="9643320" y="4855320"/>
              <a:ext cx="163080" cy="298080"/>
            </a:xfrm>
            <a:custGeom>
              <a:avLst/>
              <a:gdLst/>
              <a:ahLst/>
              <a:rect l="l" t="t"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p:spPr>
          <p:style>
            <a:lnRef idx="0"/>
            <a:fillRef idx="0"/>
            <a:effectRef idx="0"/>
            <a:fontRef idx="minor"/>
          </p:style>
        </p:sp>
        <p:sp>
          <p:nvSpPr>
            <p:cNvPr id="909" name="CustomShape 317"/>
            <p:cNvSpPr/>
            <p:nvPr/>
          </p:nvSpPr>
          <p:spPr>
            <a:xfrm>
              <a:off x="9780120" y="3597480"/>
              <a:ext cx="36720" cy="1551600"/>
            </a:xfrm>
            <a:custGeom>
              <a:avLst/>
              <a:gdLst/>
              <a:ahLst/>
              <a:rect l="l" t="t"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p:spPr>
          <p:style>
            <a:lnRef idx="0"/>
            <a:fillRef idx="0"/>
            <a:effectRef idx="0"/>
            <a:fontRef idx="minor"/>
          </p:style>
        </p:sp>
      </p:grpSp>
      <p:grpSp>
        <p:nvGrpSpPr>
          <p:cNvPr id="910" name="Group 318"/>
          <p:cNvGrpSpPr/>
          <p:nvPr/>
        </p:nvGrpSpPr>
        <p:grpSpPr>
          <a:xfrm>
            <a:off x="10514160" y="2438280"/>
            <a:ext cx="1484280" cy="2195640"/>
            <a:chOff x="10514160" y="2438280"/>
            <a:chExt cx="1484280" cy="2195640"/>
          </a:xfrm>
        </p:grpSpPr>
        <p:sp>
          <p:nvSpPr>
            <p:cNvPr id="911" name="CustomShape 319"/>
            <p:cNvSpPr/>
            <p:nvPr/>
          </p:nvSpPr>
          <p:spPr>
            <a:xfrm>
              <a:off x="10782720" y="2980440"/>
              <a:ext cx="303120" cy="334440"/>
            </a:xfrm>
            <a:custGeom>
              <a:avLst/>
              <a:gdLst/>
              <a:ahLst/>
              <a:rect l="l" t="t"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p:spPr>
          <p:style>
            <a:lnRef idx="0"/>
            <a:fillRef idx="0"/>
            <a:effectRef idx="0"/>
            <a:fontRef idx="minor"/>
          </p:style>
        </p:sp>
        <p:sp>
          <p:nvSpPr>
            <p:cNvPr id="912" name="CustomShape 320"/>
            <p:cNvSpPr/>
            <p:nvPr/>
          </p:nvSpPr>
          <p:spPr>
            <a:xfrm>
              <a:off x="10883520" y="3010320"/>
              <a:ext cx="26640" cy="24840"/>
            </a:xfrm>
            <a:custGeom>
              <a:avLst/>
              <a:gdLst/>
              <a:ahLst/>
              <a:rect l="l" t="t"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p:spPr>
          <p:style>
            <a:lnRef idx="0"/>
            <a:fillRef idx="0"/>
            <a:effectRef idx="0"/>
            <a:fontRef idx="minor"/>
          </p:style>
        </p:sp>
        <p:sp>
          <p:nvSpPr>
            <p:cNvPr id="913" name="CustomShape 321"/>
            <p:cNvSpPr/>
            <p:nvPr/>
          </p:nvSpPr>
          <p:spPr>
            <a:xfrm>
              <a:off x="10935720" y="2953440"/>
              <a:ext cx="40680" cy="48600"/>
            </a:xfrm>
            <a:custGeom>
              <a:avLst/>
              <a:gdLst/>
              <a:ahLst/>
              <a:rect l="l" t="t" r="r" b="b"/>
              <a:pathLst>
                <a:path w="11" h="13">
                  <a:moveTo>
                    <a:pt x="0" y="13"/>
                  </a:moveTo>
                  <a:cubicBezTo>
                    <a:pt x="0" y="13"/>
                    <a:pt x="8" y="5"/>
                    <a:pt x="8" y="0"/>
                  </a:cubicBezTo>
                  <a:cubicBezTo>
                    <a:pt x="11" y="5"/>
                    <a:pt x="10" y="13"/>
                    <a:pt x="0" y="13"/>
                  </a:cubicBezTo>
                  <a:close/>
                </a:path>
              </a:pathLst>
            </a:custGeom>
            <a:solidFill>
              <a:srgbClr val="3b3b30"/>
            </a:solidFill>
            <a:ln>
              <a:noFill/>
            </a:ln>
          </p:spPr>
          <p:style>
            <a:lnRef idx="0"/>
            <a:fillRef idx="0"/>
            <a:effectRef idx="0"/>
            <a:fontRef idx="minor"/>
          </p:style>
        </p:sp>
        <p:sp>
          <p:nvSpPr>
            <p:cNvPr id="914" name="CustomShape 322"/>
            <p:cNvSpPr/>
            <p:nvPr/>
          </p:nvSpPr>
          <p:spPr>
            <a:xfrm>
              <a:off x="10913760" y="2953440"/>
              <a:ext cx="43920" cy="56520"/>
            </a:xfrm>
            <a:custGeom>
              <a:avLst/>
              <a:gdLst/>
              <a:ahLst/>
              <a:rect l="l" t="t" r="r" b="b"/>
              <a:pathLst>
                <a:path w="12" h="15">
                  <a:moveTo>
                    <a:pt x="5" y="15"/>
                  </a:moveTo>
                  <a:cubicBezTo>
                    <a:pt x="5" y="15"/>
                    <a:pt x="4" y="3"/>
                    <a:pt x="0" y="0"/>
                  </a:cubicBezTo>
                  <a:cubicBezTo>
                    <a:pt x="7" y="1"/>
                    <a:pt x="12" y="7"/>
                    <a:pt x="5" y="15"/>
                  </a:cubicBezTo>
                  <a:close/>
                </a:path>
              </a:pathLst>
            </a:custGeom>
            <a:solidFill>
              <a:srgbClr val="3b3b30"/>
            </a:solidFill>
            <a:ln>
              <a:noFill/>
            </a:ln>
          </p:spPr>
          <p:style>
            <a:lnRef idx="0"/>
            <a:fillRef idx="0"/>
            <a:effectRef idx="0"/>
            <a:fontRef idx="minor"/>
          </p:style>
        </p:sp>
        <p:sp>
          <p:nvSpPr>
            <p:cNvPr id="915" name="CustomShape 323"/>
            <p:cNvSpPr/>
            <p:nvPr/>
          </p:nvSpPr>
          <p:spPr>
            <a:xfrm>
              <a:off x="11607120" y="2994480"/>
              <a:ext cx="301320" cy="331560"/>
            </a:xfrm>
            <a:custGeom>
              <a:avLst/>
              <a:gdLst/>
              <a:ahLst/>
              <a:rect l="l" t="t"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p:spPr>
          <p:style>
            <a:lnRef idx="0"/>
            <a:fillRef idx="0"/>
            <a:effectRef idx="0"/>
            <a:fontRef idx="minor"/>
          </p:style>
        </p:sp>
        <p:sp>
          <p:nvSpPr>
            <p:cNvPr id="916" name="CustomShape 324"/>
            <p:cNvSpPr/>
            <p:nvPr/>
          </p:nvSpPr>
          <p:spPr>
            <a:xfrm>
              <a:off x="11768400" y="3427200"/>
              <a:ext cx="29520" cy="29520"/>
            </a:xfrm>
            <a:custGeom>
              <a:avLst/>
              <a:gdLst/>
              <a:ahLst/>
              <a:rect l="l" t="t"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p:spPr>
          <p:style>
            <a:lnRef idx="0"/>
            <a:fillRef idx="0"/>
            <a:effectRef idx="0"/>
            <a:fontRef idx="minor"/>
          </p:style>
        </p:sp>
        <p:sp>
          <p:nvSpPr>
            <p:cNvPr id="917" name="CustomShape 325"/>
            <p:cNvSpPr/>
            <p:nvPr/>
          </p:nvSpPr>
          <p:spPr>
            <a:xfrm>
              <a:off x="11719440" y="2969280"/>
              <a:ext cx="40680" cy="51840"/>
            </a:xfrm>
            <a:custGeom>
              <a:avLst/>
              <a:gdLst/>
              <a:ahLst/>
              <a:rect l="l" t="t" r="r" b="b"/>
              <a:pathLst>
                <a:path w="11" h="14">
                  <a:moveTo>
                    <a:pt x="11" y="14"/>
                  </a:moveTo>
                  <a:cubicBezTo>
                    <a:pt x="11" y="14"/>
                    <a:pt x="3" y="4"/>
                    <a:pt x="3" y="0"/>
                  </a:cubicBezTo>
                  <a:cubicBezTo>
                    <a:pt x="0" y="4"/>
                    <a:pt x="1" y="13"/>
                    <a:pt x="11" y="14"/>
                  </a:cubicBezTo>
                  <a:close/>
                </a:path>
              </a:pathLst>
            </a:custGeom>
            <a:solidFill>
              <a:srgbClr val="3b3b30"/>
            </a:solidFill>
            <a:ln>
              <a:noFill/>
            </a:ln>
          </p:spPr>
          <p:style>
            <a:lnRef idx="0"/>
            <a:fillRef idx="0"/>
            <a:effectRef idx="0"/>
            <a:fontRef idx="minor"/>
          </p:style>
        </p:sp>
        <p:sp>
          <p:nvSpPr>
            <p:cNvPr id="918" name="CustomShape 326"/>
            <p:cNvSpPr/>
            <p:nvPr/>
          </p:nvSpPr>
          <p:spPr>
            <a:xfrm>
              <a:off x="11738520" y="2964600"/>
              <a:ext cx="40680" cy="56520"/>
            </a:xfrm>
            <a:custGeom>
              <a:avLst/>
              <a:gdLst/>
              <a:ahLst/>
              <a:rect l="l" t="t" r="r" b="b"/>
              <a:pathLst>
                <a:path w="11" h="15">
                  <a:moveTo>
                    <a:pt x="7" y="15"/>
                  </a:moveTo>
                  <a:cubicBezTo>
                    <a:pt x="7" y="15"/>
                    <a:pt x="8" y="4"/>
                    <a:pt x="11" y="0"/>
                  </a:cubicBezTo>
                  <a:cubicBezTo>
                    <a:pt x="5" y="1"/>
                    <a:pt x="0" y="8"/>
                    <a:pt x="7" y="15"/>
                  </a:cubicBezTo>
                  <a:close/>
                </a:path>
              </a:pathLst>
            </a:custGeom>
            <a:solidFill>
              <a:srgbClr val="3b3b30"/>
            </a:solidFill>
            <a:ln>
              <a:noFill/>
            </a:ln>
          </p:spPr>
          <p:style>
            <a:lnRef idx="0"/>
            <a:fillRef idx="0"/>
            <a:effectRef idx="0"/>
            <a:fontRef idx="minor"/>
          </p:style>
        </p:sp>
        <p:sp>
          <p:nvSpPr>
            <p:cNvPr id="919" name="CustomShape 327"/>
            <p:cNvSpPr/>
            <p:nvPr/>
          </p:nvSpPr>
          <p:spPr>
            <a:xfrm>
              <a:off x="10514160" y="3267720"/>
              <a:ext cx="220680" cy="148320"/>
            </a:xfrm>
            <a:custGeom>
              <a:avLst/>
              <a:gdLst/>
              <a:ahLst/>
              <a:rect l="l" t="t"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p:spPr>
          <p:style>
            <a:lnRef idx="0"/>
            <a:fillRef idx="0"/>
            <a:effectRef idx="0"/>
            <a:fontRef idx="minor"/>
          </p:style>
        </p:sp>
        <p:sp>
          <p:nvSpPr>
            <p:cNvPr id="920" name="CustomShape 328"/>
            <p:cNvSpPr/>
            <p:nvPr/>
          </p:nvSpPr>
          <p:spPr>
            <a:xfrm>
              <a:off x="11782440" y="3290040"/>
              <a:ext cx="216000" cy="148320"/>
            </a:xfrm>
            <a:custGeom>
              <a:avLst/>
              <a:gdLst/>
              <a:ahLst/>
              <a:rect l="l" t="t"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p:spPr>
          <p:style>
            <a:lnRef idx="0"/>
            <a:fillRef idx="0"/>
            <a:effectRef idx="0"/>
            <a:fontRef idx="minor"/>
          </p:style>
        </p:sp>
        <p:sp>
          <p:nvSpPr>
            <p:cNvPr id="921" name="CustomShape 329"/>
            <p:cNvSpPr/>
            <p:nvPr/>
          </p:nvSpPr>
          <p:spPr>
            <a:xfrm>
              <a:off x="11218680" y="3782880"/>
              <a:ext cx="100800" cy="851040"/>
            </a:xfrm>
            <a:custGeom>
              <a:avLst/>
              <a:gdLst/>
              <a:ahLst/>
              <a:rect l="l" t="t"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p:spPr>
          <p:style>
            <a:lnRef idx="0"/>
            <a:fillRef idx="0"/>
            <a:effectRef idx="0"/>
            <a:fontRef idx="minor"/>
          </p:style>
        </p:sp>
        <p:sp>
          <p:nvSpPr>
            <p:cNvPr id="922" name="CustomShape 330"/>
            <p:cNvSpPr/>
            <p:nvPr/>
          </p:nvSpPr>
          <p:spPr>
            <a:xfrm>
              <a:off x="11003760" y="3741840"/>
              <a:ext cx="479880" cy="241200"/>
            </a:xfrm>
            <a:custGeom>
              <a:avLst/>
              <a:gdLst/>
              <a:ahLst/>
              <a:rect l="l" t="t"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p:spPr>
          <p:style>
            <a:lnRef idx="0"/>
            <a:fillRef idx="0"/>
            <a:effectRef idx="0"/>
            <a:fontRef idx="minor"/>
          </p:style>
        </p:sp>
        <p:sp>
          <p:nvSpPr>
            <p:cNvPr id="923" name="CustomShape 331"/>
            <p:cNvSpPr/>
            <p:nvPr/>
          </p:nvSpPr>
          <p:spPr>
            <a:xfrm>
              <a:off x="10653120" y="3243960"/>
              <a:ext cx="1230480" cy="563760"/>
            </a:xfrm>
            <a:custGeom>
              <a:avLst/>
              <a:gdLst/>
              <a:ahLst/>
              <a:rect l="l" t="t"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p:spPr>
          <p:style>
            <a:lnRef idx="0"/>
            <a:fillRef idx="0"/>
            <a:effectRef idx="0"/>
            <a:fontRef idx="minor"/>
          </p:style>
        </p:sp>
        <p:sp>
          <p:nvSpPr>
            <p:cNvPr id="924" name="CustomShape 332"/>
            <p:cNvSpPr/>
            <p:nvPr/>
          </p:nvSpPr>
          <p:spPr>
            <a:xfrm>
              <a:off x="11040120" y="2856960"/>
              <a:ext cx="473760" cy="479880"/>
            </a:xfrm>
            <a:custGeom>
              <a:avLst/>
              <a:gdLst/>
              <a:ahLst/>
              <a:rect l="l" t="t"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p:spPr>
          <p:style>
            <a:lnRef idx="0"/>
            <a:fillRef idx="0"/>
            <a:effectRef idx="0"/>
            <a:fontRef idx="minor"/>
          </p:style>
        </p:sp>
        <p:sp>
          <p:nvSpPr>
            <p:cNvPr id="925" name="CustomShape 333"/>
            <p:cNvSpPr/>
            <p:nvPr/>
          </p:nvSpPr>
          <p:spPr>
            <a:xfrm>
              <a:off x="11003760" y="3196800"/>
              <a:ext cx="491040" cy="181440"/>
            </a:xfrm>
            <a:custGeom>
              <a:avLst/>
              <a:gdLst/>
              <a:ahLst/>
              <a:rect l="l" t="t"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p:spPr>
          <p:style>
            <a:lnRef idx="0"/>
            <a:fillRef idx="0"/>
            <a:effectRef idx="0"/>
            <a:fontRef idx="minor"/>
          </p:style>
        </p:sp>
        <p:sp>
          <p:nvSpPr>
            <p:cNvPr id="926" name="CustomShape 334"/>
            <p:cNvSpPr/>
            <p:nvPr/>
          </p:nvSpPr>
          <p:spPr>
            <a:xfrm>
              <a:off x="10981800" y="3722760"/>
              <a:ext cx="513000" cy="178200"/>
            </a:xfrm>
            <a:custGeom>
              <a:avLst/>
              <a:gdLst/>
              <a:ahLst/>
              <a:rect l="l" t="t"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p:spPr>
          <p:style>
            <a:lnRef idx="0"/>
            <a:fillRef idx="0"/>
            <a:effectRef idx="0"/>
            <a:fontRef idx="minor"/>
          </p:style>
        </p:sp>
        <p:sp>
          <p:nvSpPr>
            <p:cNvPr id="927" name="CustomShape 335"/>
            <p:cNvSpPr/>
            <p:nvPr/>
          </p:nvSpPr>
          <p:spPr>
            <a:xfrm>
              <a:off x="10958040" y="2438280"/>
              <a:ext cx="630000" cy="582480"/>
            </a:xfrm>
            <a:custGeom>
              <a:avLst/>
              <a:gdLst/>
              <a:ahLst/>
              <a:rect l="l" t="t"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p:spPr>
          <p:style>
            <a:lnRef idx="0"/>
            <a:fillRef idx="0"/>
            <a:effectRef idx="0"/>
            <a:fontRef idx="minor"/>
          </p:style>
        </p:sp>
        <p:sp>
          <p:nvSpPr>
            <p:cNvPr id="928" name="CustomShape 336"/>
            <p:cNvSpPr/>
            <p:nvPr/>
          </p:nvSpPr>
          <p:spPr>
            <a:xfrm>
              <a:off x="11294280" y="3002400"/>
              <a:ext cx="104040" cy="63000"/>
            </a:xfrm>
            <a:custGeom>
              <a:avLst/>
              <a:gdLst/>
              <a:ahLst/>
              <a:rect l="l" t="t"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p:spPr>
          <p:style>
            <a:lnRef idx="0"/>
            <a:fillRef idx="0"/>
            <a:effectRef idx="0"/>
            <a:fontRef idx="minor"/>
          </p:style>
        </p:sp>
        <p:sp>
          <p:nvSpPr>
            <p:cNvPr id="929" name="CustomShape 337"/>
            <p:cNvSpPr/>
            <p:nvPr/>
          </p:nvSpPr>
          <p:spPr>
            <a:xfrm>
              <a:off x="11163240" y="3002400"/>
              <a:ext cx="97560" cy="63000"/>
            </a:xfrm>
            <a:custGeom>
              <a:avLst/>
              <a:gdLst/>
              <a:ahLst/>
              <a:rect l="l" t="t"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p:spPr>
          <p:style>
            <a:lnRef idx="0"/>
            <a:fillRef idx="0"/>
            <a:effectRef idx="0"/>
            <a:fontRef idx="minor"/>
          </p:style>
        </p:sp>
        <p:sp>
          <p:nvSpPr>
            <p:cNvPr id="930" name="CustomShape 338"/>
            <p:cNvSpPr/>
            <p:nvPr/>
          </p:nvSpPr>
          <p:spPr>
            <a:xfrm>
              <a:off x="11051280" y="3046680"/>
              <a:ext cx="459360" cy="204840"/>
            </a:xfrm>
            <a:custGeom>
              <a:avLst/>
              <a:gdLst/>
              <a:ahLst/>
              <a:rect l="l" t="t"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p:spPr>
          <p:style>
            <a:lnRef idx="0"/>
            <a:fillRef idx="0"/>
            <a:effectRef idx="0"/>
            <a:fontRef idx="minor"/>
          </p:style>
        </p:sp>
        <p:sp>
          <p:nvSpPr>
            <p:cNvPr id="931" name="CustomShape 339"/>
            <p:cNvSpPr/>
            <p:nvPr/>
          </p:nvSpPr>
          <p:spPr>
            <a:xfrm>
              <a:off x="11108160" y="3098880"/>
              <a:ext cx="309240" cy="45360"/>
            </a:xfrm>
            <a:custGeom>
              <a:avLst/>
              <a:gdLst/>
              <a:ahLst/>
              <a:rect l="l" t="t"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p:spPr>
          <p:style>
            <a:lnRef idx="0"/>
            <a:fillRef idx="0"/>
            <a:effectRef idx="0"/>
            <a:fontRef idx="minor"/>
          </p:style>
        </p:sp>
        <p:sp>
          <p:nvSpPr>
            <p:cNvPr id="932" name="CustomShape 340"/>
            <p:cNvSpPr/>
            <p:nvPr/>
          </p:nvSpPr>
          <p:spPr>
            <a:xfrm>
              <a:off x="11070000" y="3038760"/>
              <a:ext cx="92880" cy="86400"/>
            </a:xfrm>
            <a:custGeom>
              <a:avLst/>
              <a:gdLst/>
              <a:ahLst/>
              <a:rect l="l" t="t"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p:spPr>
          <p:style>
            <a:lnRef idx="0"/>
            <a:fillRef idx="0"/>
            <a:effectRef idx="0"/>
            <a:fontRef idx="minor"/>
          </p:style>
        </p:sp>
        <p:sp>
          <p:nvSpPr>
            <p:cNvPr id="933" name="CustomShape 341"/>
            <p:cNvSpPr/>
            <p:nvPr/>
          </p:nvSpPr>
          <p:spPr>
            <a:xfrm>
              <a:off x="11371680" y="3065760"/>
              <a:ext cx="78480" cy="81720"/>
            </a:xfrm>
            <a:custGeom>
              <a:avLst/>
              <a:gdLst/>
              <a:ahLst/>
              <a:rect l="l" t="t"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p:spPr>
          <p:style>
            <a:lnRef idx="0"/>
            <a:fillRef idx="0"/>
            <a:effectRef idx="0"/>
            <a:fontRef idx="minor"/>
          </p:style>
        </p:sp>
        <p:sp>
          <p:nvSpPr>
            <p:cNvPr id="934" name="CustomShape 342"/>
            <p:cNvSpPr/>
            <p:nvPr/>
          </p:nvSpPr>
          <p:spPr>
            <a:xfrm>
              <a:off x="11074680" y="3424320"/>
              <a:ext cx="162360" cy="182880"/>
            </a:xfrm>
            <a:custGeom>
              <a:avLst/>
              <a:gdLst/>
              <a:ahLst/>
              <a:rect l="l" t="t"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p:spPr>
          <p:style>
            <a:lnRef idx="0"/>
            <a:fillRef idx="0"/>
            <a:effectRef idx="0"/>
            <a:fontRef idx="minor"/>
          </p:style>
        </p:sp>
        <p:sp>
          <p:nvSpPr>
            <p:cNvPr id="935" name="CustomShape 343"/>
            <p:cNvSpPr/>
            <p:nvPr/>
          </p:nvSpPr>
          <p:spPr>
            <a:xfrm>
              <a:off x="11144520" y="2740320"/>
              <a:ext cx="257040" cy="138600"/>
            </a:xfrm>
            <a:custGeom>
              <a:avLst/>
              <a:gdLst/>
              <a:ahLst/>
              <a:rect l="l" t="t"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p:spPr>
          <p:style>
            <a:lnRef idx="0"/>
            <a:fillRef idx="0"/>
            <a:effectRef idx="0"/>
            <a:fontRef idx="minor"/>
          </p:style>
        </p:sp>
        <p:sp>
          <p:nvSpPr>
            <p:cNvPr id="936" name="CustomShape 344"/>
            <p:cNvSpPr/>
            <p:nvPr/>
          </p:nvSpPr>
          <p:spPr>
            <a:xfrm>
              <a:off x="11067120" y="3771720"/>
              <a:ext cx="383400" cy="55080"/>
            </a:xfrm>
            <a:custGeom>
              <a:avLst/>
              <a:gdLst/>
              <a:ahLst/>
              <a:rect l="l" t="t"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p:spPr>
          <p:style>
            <a:lnRef idx="0"/>
            <a:fillRef idx="0"/>
            <a:effectRef idx="0"/>
            <a:fontRef idx="minor"/>
          </p:style>
        </p:sp>
        <p:sp>
          <p:nvSpPr>
            <p:cNvPr id="937" name="CustomShape 345"/>
            <p:cNvSpPr/>
            <p:nvPr/>
          </p:nvSpPr>
          <p:spPr>
            <a:xfrm>
              <a:off x="11250360" y="3312000"/>
              <a:ext cx="21600" cy="448200"/>
            </a:xfrm>
            <a:custGeom>
              <a:avLst/>
              <a:gdLst/>
              <a:ahLst/>
              <a:rect l="l" t="t"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p:spPr>
          <p:style>
            <a:lnRef idx="0"/>
            <a:fillRef idx="0"/>
            <a:effectRef idx="0"/>
            <a:fontRef idx="minor"/>
          </p:style>
        </p:sp>
        <p:sp>
          <p:nvSpPr>
            <p:cNvPr id="938" name="CustomShape 346"/>
            <p:cNvSpPr/>
            <p:nvPr/>
          </p:nvSpPr>
          <p:spPr>
            <a:xfrm>
              <a:off x="11779560" y="3035520"/>
              <a:ext cx="29520" cy="26640"/>
            </a:xfrm>
            <a:custGeom>
              <a:avLst/>
              <a:gdLst/>
              <a:ahLst/>
              <a:rect l="l" t="t"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p:spPr>
          <p:style>
            <a:lnRef idx="0"/>
            <a:fillRef idx="0"/>
            <a:effectRef idx="0"/>
            <a:fontRef idx="minor"/>
          </p:style>
        </p:sp>
      </p:grpSp>
      <p:grpSp>
        <p:nvGrpSpPr>
          <p:cNvPr id="939" name="Group 347"/>
          <p:cNvGrpSpPr/>
          <p:nvPr/>
        </p:nvGrpSpPr>
        <p:grpSpPr>
          <a:xfrm>
            <a:off x="7988040" y="2988720"/>
            <a:ext cx="2439360" cy="3074400"/>
            <a:chOff x="7988040" y="2988720"/>
            <a:chExt cx="2439360" cy="3074400"/>
          </a:xfrm>
        </p:grpSpPr>
        <p:sp>
          <p:nvSpPr>
            <p:cNvPr id="940" name="CustomShape 348"/>
            <p:cNvSpPr/>
            <p:nvPr/>
          </p:nvSpPr>
          <p:spPr>
            <a:xfrm>
              <a:off x="8093520" y="3477600"/>
              <a:ext cx="727560" cy="911520"/>
            </a:xfrm>
            <a:custGeom>
              <a:avLst/>
              <a:gdLst/>
              <a:ahLst/>
              <a:rect l="l" t="t"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p:spPr>
          <p:style>
            <a:lnRef idx="0"/>
            <a:fillRef idx="0"/>
            <a:effectRef idx="0"/>
            <a:fontRef idx="minor"/>
          </p:style>
        </p:sp>
        <p:sp>
          <p:nvSpPr>
            <p:cNvPr id="941" name="CustomShape 349"/>
            <p:cNvSpPr/>
            <p:nvPr/>
          </p:nvSpPr>
          <p:spPr>
            <a:xfrm>
              <a:off x="8349120" y="3612600"/>
              <a:ext cx="65520" cy="63000"/>
            </a:xfrm>
            <a:prstGeom prst="ellipse">
              <a:avLst/>
            </a:prstGeom>
            <a:solidFill>
              <a:srgbClr val="fff7d3"/>
            </a:solidFill>
            <a:ln>
              <a:noFill/>
            </a:ln>
          </p:spPr>
          <p:style>
            <a:lnRef idx="0"/>
            <a:fillRef idx="0"/>
            <a:effectRef idx="0"/>
            <a:fontRef idx="minor"/>
          </p:style>
        </p:sp>
        <p:sp>
          <p:nvSpPr>
            <p:cNvPr id="942" name="CustomShape 350"/>
            <p:cNvSpPr/>
            <p:nvPr/>
          </p:nvSpPr>
          <p:spPr>
            <a:xfrm>
              <a:off x="9158760" y="4929480"/>
              <a:ext cx="120600" cy="1133640"/>
            </a:xfrm>
            <a:custGeom>
              <a:avLst/>
              <a:gdLst/>
              <a:ahLst/>
              <a:rect l="l" t="t"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p:spPr>
          <p:style>
            <a:lnRef idx="0"/>
            <a:fillRef idx="0"/>
            <a:effectRef idx="0"/>
            <a:fontRef idx="minor"/>
          </p:style>
        </p:sp>
        <p:sp>
          <p:nvSpPr>
            <p:cNvPr id="943" name="CustomShape 351"/>
            <p:cNvSpPr/>
            <p:nvPr/>
          </p:nvSpPr>
          <p:spPr>
            <a:xfrm>
              <a:off x="8856360" y="4964400"/>
              <a:ext cx="776880" cy="401400"/>
            </a:xfrm>
            <a:custGeom>
              <a:avLst/>
              <a:gdLst/>
              <a:ahLst/>
              <a:rect l="l" t="t"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p:spPr>
          <p:style>
            <a:lnRef idx="0"/>
            <a:fillRef idx="0"/>
            <a:effectRef idx="0"/>
            <a:fontRef idx="minor"/>
          </p:style>
        </p:sp>
        <p:sp>
          <p:nvSpPr>
            <p:cNvPr id="944" name="CustomShape 352"/>
            <p:cNvSpPr/>
            <p:nvPr/>
          </p:nvSpPr>
          <p:spPr>
            <a:xfrm>
              <a:off x="8207280" y="4158000"/>
              <a:ext cx="1990800" cy="1071720"/>
            </a:xfrm>
            <a:custGeom>
              <a:avLst/>
              <a:gdLst/>
              <a:ahLst/>
              <a:rect l="l" t="t"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p:spPr>
          <p:style>
            <a:lnRef idx="0"/>
            <a:fillRef idx="0"/>
            <a:effectRef idx="0"/>
            <a:fontRef idx="minor"/>
          </p:style>
        </p:sp>
        <p:sp>
          <p:nvSpPr>
            <p:cNvPr id="945" name="CustomShape 353"/>
            <p:cNvSpPr/>
            <p:nvPr/>
          </p:nvSpPr>
          <p:spPr>
            <a:xfrm>
              <a:off x="10074960" y="4197240"/>
              <a:ext cx="352440" cy="245520"/>
            </a:xfrm>
            <a:custGeom>
              <a:avLst/>
              <a:gdLst/>
              <a:ahLst/>
              <a:rect l="l" t="t"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p:spPr>
          <p:style>
            <a:lnRef idx="0"/>
            <a:fillRef idx="0"/>
            <a:effectRef idx="0"/>
            <a:fontRef idx="minor"/>
          </p:style>
        </p:sp>
        <p:sp>
          <p:nvSpPr>
            <p:cNvPr id="946" name="CustomShape 354"/>
            <p:cNvSpPr/>
            <p:nvPr/>
          </p:nvSpPr>
          <p:spPr>
            <a:xfrm>
              <a:off x="7988040" y="4197240"/>
              <a:ext cx="348120" cy="245520"/>
            </a:xfrm>
            <a:custGeom>
              <a:avLst/>
              <a:gdLst/>
              <a:ahLst/>
              <a:rect l="l" t="t"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p:spPr>
          <p:style>
            <a:lnRef idx="0"/>
            <a:fillRef idx="0"/>
            <a:effectRef idx="0"/>
            <a:fontRef idx="minor"/>
          </p:style>
        </p:sp>
        <p:sp>
          <p:nvSpPr>
            <p:cNvPr id="947" name="CustomShape 355"/>
            <p:cNvSpPr/>
            <p:nvPr/>
          </p:nvSpPr>
          <p:spPr>
            <a:xfrm>
              <a:off x="8804520" y="3533760"/>
              <a:ext cx="769680" cy="782280"/>
            </a:xfrm>
            <a:custGeom>
              <a:avLst/>
              <a:gdLst/>
              <a:ahLst/>
              <a:rect l="l" t="t"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p:spPr>
          <p:style>
            <a:lnRef idx="0"/>
            <a:fillRef idx="0"/>
            <a:effectRef idx="0"/>
            <a:fontRef idx="minor"/>
          </p:style>
        </p:sp>
        <p:sp>
          <p:nvSpPr>
            <p:cNvPr id="948" name="CustomShape 356"/>
            <p:cNvSpPr/>
            <p:nvPr/>
          </p:nvSpPr>
          <p:spPr>
            <a:xfrm>
              <a:off x="8836920" y="4087440"/>
              <a:ext cx="796320" cy="291960"/>
            </a:xfrm>
            <a:custGeom>
              <a:avLst/>
              <a:gdLst/>
              <a:ahLst/>
              <a:rect l="l" t="t"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p:spPr>
          <p:style>
            <a:lnRef idx="0"/>
            <a:fillRef idx="0"/>
            <a:effectRef idx="0"/>
            <a:fontRef idx="minor"/>
          </p:style>
        </p:sp>
        <p:sp>
          <p:nvSpPr>
            <p:cNvPr id="949" name="CustomShape 357"/>
            <p:cNvSpPr/>
            <p:nvPr/>
          </p:nvSpPr>
          <p:spPr>
            <a:xfrm>
              <a:off x="8685000" y="2988720"/>
              <a:ext cx="1062000" cy="830160"/>
            </a:xfrm>
            <a:custGeom>
              <a:avLst/>
              <a:gdLst/>
              <a:ahLst/>
              <a:rect l="l" t="t"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p:spPr>
          <p:style>
            <a:lnRef idx="0"/>
            <a:fillRef idx="0"/>
            <a:effectRef idx="0"/>
            <a:fontRef idx="minor"/>
          </p:style>
        </p:sp>
        <p:sp>
          <p:nvSpPr>
            <p:cNvPr id="950" name="CustomShape 358"/>
            <p:cNvSpPr/>
            <p:nvPr/>
          </p:nvSpPr>
          <p:spPr>
            <a:xfrm>
              <a:off x="8997120" y="3772800"/>
              <a:ext cx="158400" cy="89640"/>
            </a:xfrm>
            <a:custGeom>
              <a:avLst/>
              <a:gdLst/>
              <a:ahLst/>
              <a:rect l="l" t="t"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p:spPr>
          <p:style>
            <a:lnRef idx="0"/>
            <a:fillRef idx="0"/>
            <a:effectRef idx="0"/>
            <a:fontRef idx="minor"/>
          </p:style>
        </p:sp>
        <p:sp>
          <p:nvSpPr>
            <p:cNvPr id="951" name="CustomShape 359"/>
            <p:cNvSpPr/>
            <p:nvPr/>
          </p:nvSpPr>
          <p:spPr>
            <a:xfrm>
              <a:off x="9212040" y="3772800"/>
              <a:ext cx="165600" cy="89640"/>
            </a:xfrm>
            <a:custGeom>
              <a:avLst/>
              <a:gdLst/>
              <a:ahLst/>
              <a:rect l="l" t="t"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p:spPr>
          <p:style>
            <a:lnRef idx="0"/>
            <a:fillRef idx="0"/>
            <a:effectRef idx="0"/>
            <a:fontRef idx="minor"/>
          </p:style>
        </p:sp>
        <p:sp>
          <p:nvSpPr>
            <p:cNvPr id="952" name="CustomShape 360"/>
            <p:cNvSpPr/>
            <p:nvPr/>
          </p:nvSpPr>
          <p:spPr>
            <a:xfrm>
              <a:off x="8807400" y="3845880"/>
              <a:ext cx="750240" cy="324360"/>
            </a:xfrm>
            <a:custGeom>
              <a:avLst/>
              <a:gdLst/>
              <a:ahLst/>
              <a:rect l="l" t="t"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p:spPr>
          <p:style>
            <a:lnRef idx="0"/>
            <a:fillRef idx="0"/>
            <a:effectRef idx="0"/>
            <a:fontRef idx="minor"/>
          </p:style>
        </p:sp>
        <p:sp>
          <p:nvSpPr>
            <p:cNvPr id="953" name="CustomShape 361"/>
            <p:cNvSpPr/>
            <p:nvPr/>
          </p:nvSpPr>
          <p:spPr>
            <a:xfrm>
              <a:off x="8963280" y="3921840"/>
              <a:ext cx="501480" cy="75600"/>
            </a:xfrm>
            <a:custGeom>
              <a:avLst/>
              <a:gdLst/>
              <a:ahLst/>
              <a:rect l="l" t="t"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p:spPr>
          <p:style>
            <a:lnRef idx="0"/>
            <a:fillRef idx="0"/>
            <a:effectRef idx="0"/>
            <a:fontRef idx="minor"/>
          </p:style>
        </p:sp>
        <p:sp>
          <p:nvSpPr>
            <p:cNvPr id="954" name="CustomShape 362"/>
            <p:cNvSpPr/>
            <p:nvPr/>
          </p:nvSpPr>
          <p:spPr>
            <a:xfrm>
              <a:off x="9378000" y="3836160"/>
              <a:ext cx="145800" cy="131760"/>
            </a:xfrm>
            <a:custGeom>
              <a:avLst/>
              <a:gdLst/>
              <a:ahLst/>
              <a:rect l="l" t="t"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p:spPr>
          <p:style>
            <a:lnRef idx="0"/>
            <a:fillRef idx="0"/>
            <a:effectRef idx="0"/>
            <a:fontRef idx="minor"/>
          </p:style>
        </p:sp>
        <p:sp>
          <p:nvSpPr>
            <p:cNvPr id="955" name="CustomShape 363"/>
            <p:cNvSpPr/>
            <p:nvPr/>
          </p:nvSpPr>
          <p:spPr>
            <a:xfrm>
              <a:off x="8914320" y="3865680"/>
              <a:ext cx="119160" cy="141480"/>
            </a:xfrm>
            <a:custGeom>
              <a:avLst/>
              <a:gdLst/>
              <a:ahLst/>
              <a:rect l="l" t="t"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p:spPr>
          <p:style>
            <a:lnRef idx="0"/>
            <a:fillRef idx="0"/>
            <a:effectRef idx="0"/>
            <a:fontRef idx="minor"/>
          </p:style>
        </p:sp>
        <p:sp>
          <p:nvSpPr>
            <p:cNvPr id="956" name="CustomShape 364"/>
            <p:cNvSpPr/>
            <p:nvPr/>
          </p:nvSpPr>
          <p:spPr>
            <a:xfrm>
              <a:off x="9252720" y="4460040"/>
              <a:ext cx="268200" cy="291960"/>
            </a:xfrm>
            <a:custGeom>
              <a:avLst/>
              <a:gdLst/>
              <a:ahLst/>
              <a:rect l="l" t="t"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p:spPr>
          <p:style>
            <a:lnRef idx="0"/>
            <a:fillRef idx="0"/>
            <a:effectRef idx="0"/>
            <a:fontRef idx="minor"/>
          </p:style>
        </p:sp>
        <p:sp>
          <p:nvSpPr>
            <p:cNvPr id="957" name="CustomShape 365"/>
            <p:cNvSpPr/>
            <p:nvPr/>
          </p:nvSpPr>
          <p:spPr>
            <a:xfrm>
              <a:off x="8980200" y="3307680"/>
              <a:ext cx="421200" cy="262440"/>
            </a:xfrm>
            <a:custGeom>
              <a:avLst/>
              <a:gdLst/>
              <a:ahLst/>
              <a:rect l="l" t="t"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p:spPr>
          <p:style>
            <a:lnRef idx="0"/>
            <a:fillRef idx="0"/>
            <a:effectRef idx="0"/>
            <a:fontRef idx="minor"/>
          </p:style>
        </p:sp>
        <p:sp>
          <p:nvSpPr>
            <p:cNvPr id="958" name="CustomShape 366"/>
            <p:cNvSpPr/>
            <p:nvPr/>
          </p:nvSpPr>
          <p:spPr>
            <a:xfrm>
              <a:off x="9195120" y="4270320"/>
              <a:ext cx="40320" cy="723240"/>
            </a:xfrm>
            <a:custGeom>
              <a:avLst/>
              <a:gdLst/>
              <a:ahLst/>
              <a:rect l="l" t="t"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p:spPr>
          <p:style>
            <a:lnRef idx="0"/>
            <a:fillRef idx="0"/>
            <a:effectRef idx="0"/>
            <a:fontRef idx="minor"/>
          </p:style>
        </p:sp>
        <p:sp>
          <p:nvSpPr>
            <p:cNvPr id="959" name="CustomShape 367"/>
            <p:cNvSpPr/>
            <p:nvPr/>
          </p:nvSpPr>
          <p:spPr>
            <a:xfrm>
              <a:off x="8929440" y="5004000"/>
              <a:ext cx="620640" cy="85320"/>
            </a:xfrm>
            <a:custGeom>
              <a:avLst/>
              <a:gdLst/>
              <a:ahLst/>
              <a:rect l="l" t="t"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p:spPr>
          <p:style>
            <a:lnRef idx="0"/>
            <a:fillRef idx="0"/>
            <a:effectRef idx="0"/>
            <a:fontRef idx="minor"/>
          </p:style>
        </p:sp>
      </p:grpSp>
      <p:sp>
        <p:nvSpPr>
          <p:cNvPr id="960" name="CustomShape 368"/>
          <p:cNvSpPr/>
          <p:nvPr/>
        </p:nvSpPr>
        <p:spPr>
          <a:xfrm>
            <a:off x="0" y="5181480"/>
            <a:ext cx="11163240" cy="1676160"/>
          </a:xfrm>
          <a:custGeom>
            <a:avLst/>
            <a:gdLst/>
            <a:ah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style>
          <a:lnRef idx="0"/>
          <a:fillRef idx="0"/>
          <a:effectRef idx="0"/>
          <a:fontRef idx="minor"/>
        </p:style>
      </p:sp>
      <p:grpSp>
        <p:nvGrpSpPr>
          <p:cNvPr id="961" name="Group 369"/>
          <p:cNvGrpSpPr/>
          <p:nvPr/>
        </p:nvGrpSpPr>
        <p:grpSpPr>
          <a:xfrm>
            <a:off x="9191160" y="4800600"/>
            <a:ext cx="2999160" cy="2082960"/>
            <a:chOff x="9191160" y="4800600"/>
            <a:chExt cx="2999160" cy="2082960"/>
          </a:xfrm>
        </p:grpSpPr>
        <p:sp>
          <p:nvSpPr>
            <p:cNvPr id="962" name="CustomShape 370"/>
            <p:cNvSpPr/>
            <p:nvPr/>
          </p:nvSpPr>
          <p:spPr>
            <a:xfrm flipH="1">
              <a:off x="10432080" y="5101200"/>
              <a:ext cx="819720" cy="1020600"/>
            </a:xfrm>
            <a:custGeom>
              <a:avLst/>
              <a:gdLst/>
              <a:ahLst/>
              <a:rect l="l" t="t"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p:spPr>
          <p:style>
            <a:lnRef idx="0"/>
            <a:fillRef idx="0"/>
            <a:effectRef idx="0"/>
            <a:fontRef idx="minor"/>
          </p:style>
        </p:sp>
        <p:sp>
          <p:nvSpPr>
            <p:cNvPr id="963" name="CustomShape 371"/>
            <p:cNvSpPr/>
            <p:nvPr/>
          </p:nvSpPr>
          <p:spPr>
            <a:xfrm flipH="1">
              <a:off x="10820880" y="5199840"/>
              <a:ext cx="336240" cy="243000"/>
            </a:xfrm>
            <a:custGeom>
              <a:avLst/>
              <a:gdLst/>
              <a:ahLst/>
              <a:rect l="l" t="t"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p:spPr>
          <p:style>
            <a:lnRef idx="0"/>
            <a:fillRef idx="0"/>
            <a:effectRef idx="0"/>
            <a:fontRef idx="minor"/>
          </p:style>
        </p:sp>
        <p:sp>
          <p:nvSpPr>
            <p:cNvPr id="964" name="CustomShape 372"/>
            <p:cNvSpPr/>
            <p:nvPr/>
          </p:nvSpPr>
          <p:spPr>
            <a:xfrm flipH="1">
              <a:off x="10530360" y="5319360"/>
              <a:ext cx="826560" cy="724320"/>
            </a:xfrm>
            <a:custGeom>
              <a:avLst/>
              <a:gdLst/>
              <a:ahLst/>
              <a:rect l="l" t="t"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p:spPr>
          <p:style>
            <a:lnRef idx="0"/>
            <a:fillRef idx="0"/>
            <a:effectRef idx="0"/>
            <a:fontRef idx="minor"/>
          </p:style>
        </p:sp>
        <p:sp>
          <p:nvSpPr>
            <p:cNvPr id="965" name="CustomShape 373"/>
            <p:cNvSpPr/>
            <p:nvPr/>
          </p:nvSpPr>
          <p:spPr>
            <a:xfrm flipH="1">
              <a:off x="11033640" y="4800600"/>
              <a:ext cx="1156320" cy="1440360"/>
            </a:xfrm>
            <a:custGeom>
              <a:avLst/>
              <a:gdLst/>
              <a:ahLst/>
              <a:rect l="l" t="t"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p:spPr>
          <p:style>
            <a:lnRef idx="0"/>
            <a:fillRef idx="0"/>
            <a:effectRef idx="0"/>
            <a:fontRef idx="minor"/>
          </p:style>
        </p:sp>
        <p:sp>
          <p:nvSpPr>
            <p:cNvPr id="966" name="CustomShape 374"/>
            <p:cNvSpPr/>
            <p:nvPr/>
          </p:nvSpPr>
          <p:spPr>
            <a:xfrm flipH="1">
              <a:off x="11086560" y="5055120"/>
              <a:ext cx="1102680" cy="1198080"/>
            </a:xfrm>
            <a:custGeom>
              <a:avLst/>
              <a:gdLst/>
              <a:ahLst/>
              <a:rect l="l" t="t"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p:spPr>
          <p:style>
            <a:lnRef idx="0"/>
            <a:fillRef idx="0"/>
            <a:effectRef idx="0"/>
            <a:fontRef idx="minor"/>
          </p:style>
        </p:sp>
        <p:sp>
          <p:nvSpPr>
            <p:cNvPr id="967" name="CustomShape 375"/>
            <p:cNvSpPr/>
            <p:nvPr/>
          </p:nvSpPr>
          <p:spPr>
            <a:xfrm flipH="1">
              <a:off x="11102760" y="5144760"/>
              <a:ext cx="396720" cy="925200"/>
            </a:xfrm>
            <a:custGeom>
              <a:avLst/>
              <a:gdLst/>
              <a:ahLst/>
              <a:rect l="l" t="t"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p:spPr>
          <p:style>
            <a:lnRef idx="0"/>
            <a:fillRef idx="0"/>
            <a:effectRef idx="0"/>
            <a:fontRef idx="minor"/>
          </p:style>
        </p:sp>
        <p:sp>
          <p:nvSpPr>
            <p:cNvPr id="968" name="CustomShape 376"/>
            <p:cNvSpPr/>
            <p:nvPr/>
          </p:nvSpPr>
          <p:spPr>
            <a:xfrm flipH="1">
              <a:off x="11309760" y="5241240"/>
              <a:ext cx="248400" cy="804600"/>
            </a:xfrm>
            <a:custGeom>
              <a:avLst/>
              <a:gdLst/>
              <a:ahLst/>
              <a:rect l="l" t="t"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p:spPr>
          <p:style>
            <a:lnRef idx="0"/>
            <a:fillRef idx="0"/>
            <a:effectRef idx="0"/>
            <a:fontRef idx="minor"/>
          </p:style>
        </p:sp>
        <p:sp>
          <p:nvSpPr>
            <p:cNvPr id="969" name="CustomShape 377"/>
            <p:cNvSpPr/>
            <p:nvPr/>
          </p:nvSpPr>
          <p:spPr>
            <a:xfrm flipH="1">
              <a:off x="11879280" y="5245920"/>
              <a:ext cx="163080" cy="852840"/>
            </a:xfrm>
            <a:custGeom>
              <a:avLst/>
              <a:gdLst/>
              <a:ahLst/>
              <a:rect l="l" t="t"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p:spPr>
          <p:style>
            <a:lnRef idx="0"/>
            <a:fillRef idx="0"/>
            <a:effectRef idx="0"/>
            <a:fontRef idx="minor"/>
          </p:style>
        </p:sp>
        <p:sp>
          <p:nvSpPr>
            <p:cNvPr id="970" name="CustomShape 378"/>
            <p:cNvSpPr/>
            <p:nvPr/>
          </p:nvSpPr>
          <p:spPr>
            <a:xfrm flipH="1">
              <a:off x="11505240" y="4924440"/>
              <a:ext cx="439200" cy="280440"/>
            </a:xfrm>
            <a:custGeom>
              <a:avLst/>
              <a:gdLst/>
              <a:ahLst/>
              <a:rect l="l" t="t"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p:spPr>
          <p:style>
            <a:lnRef idx="0"/>
            <a:fillRef idx="0"/>
            <a:effectRef idx="0"/>
            <a:fontRef idx="minor"/>
          </p:style>
        </p:sp>
        <p:sp>
          <p:nvSpPr>
            <p:cNvPr id="971" name="CustomShape 379"/>
            <p:cNvSpPr/>
            <p:nvPr/>
          </p:nvSpPr>
          <p:spPr>
            <a:xfrm flipH="1">
              <a:off x="11605320" y="4924440"/>
              <a:ext cx="372600" cy="313200"/>
            </a:xfrm>
            <a:custGeom>
              <a:avLst/>
              <a:gdLst/>
              <a:ahLst/>
              <a:rect l="l" t="t"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p:spPr>
          <p:style>
            <a:lnRef idx="0"/>
            <a:fillRef idx="0"/>
            <a:effectRef idx="0"/>
            <a:fontRef idx="minor"/>
          </p:style>
        </p:sp>
        <p:sp>
          <p:nvSpPr>
            <p:cNvPr id="972" name="CustomShape 380"/>
            <p:cNvSpPr/>
            <p:nvPr/>
          </p:nvSpPr>
          <p:spPr>
            <a:xfrm flipH="1">
              <a:off x="9190800" y="5751360"/>
              <a:ext cx="1245240" cy="1116000"/>
            </a:xfrm>
            <a:custGeom>
              <a:avLst/>
              <a:gdLst/>
              <a:ahLst/>
              <a:rect l="l" t="t"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p:spPr>
          <p:style>
            <a:lnRef idx="0"/>
            <a:fillRef idx="0"/>
            <a:effectRef idx="0"/>
            <a:fontRef idx="minor"/>
          </p:style>
        </p:sp>
        <p:sp>
          <p:nvSpPr>
            <p:cNvPr id="973" name="CustomShape 381"/>
            <p:cNvSpPr/>
            <p:nvPr/>
          </p:nvSpPr>
          <p:spPr>
            <a:xfrm flipH="1">
              <a:off x="9199080" y="5948640"/>
              <a:ext cx="1087200" cy="918360"/>
            </a:xfrm>
            <a:custGeom>
              <a:avLst/>
              <a:gdLst/>
              <a:ahLst/>
              <a:rect l="l" t="t"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p:spPr>
          <p:style>
            <a:lnRef idx="0"/>
            <a:fillRef idx="0"/>
            <a:effectRef idx="0"/>
            <a:fontRef idx="minor"/>
          </p:style>
        </p:sp>
        <p:sp>
          <p:nvSpPr>
            <p:cNvPr id="974" name="CustomShape 382"/>
            <p:cNvSpPr/>
            <p:nvPr/>
          </p:nvSpPr>
          <p:spPr>
            <a:xfrm flipH="1">
              <a:off x="9895680" y="6116400"/>
              <a:ext cx="110520" cy="684000"/>
            </a:xfrm>
            <a:custGeom>
              <a:avLst/>
              <a:gdLst/>
              <a:ahLst/>
              <a:rect l="l" t="t"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p:spPr>
          <p:style>
            <a:lnRef idx="0"/>
            <a:fillRef idx="0"/>
            <a:effectRef idx="0"/>
            <a:fontRef idx="minor"/>
          </p:style>
        </p:sp>
        <p:sp>
          <p:nvSpPr>
            <p:cNvPr id="975" name="CustomShape 383"/>
            <p:cNvSpPr/>
            <p:nvPr/>
          </p:nvSpPr>
          <p:spPr>
            <a:xfrm flipH="1">
              <a:off x="9458280" y="6300720"/>
              <a:ext cx="144360" cy="507240"/>
            </a:xfrm>
            <a:custGeom>
              <a:avLst/>
              <a:gdLst/>
              <a:ahLst/>
              <a:rect l="l" t="t"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p:spPr>
          <p:style>
            <a:lnRef idx="0"/>
            <a:fillRef idx="0"/>
            <a:effectRef idx="0"/>
            <a:fontRef idx="minor"/>
          </p:style>
        </p:sp>
        <p:sp>
          <p:nvSpPr>
            <p:cNvPr id="976" name="CustomShape 384"/>
            <p:cNvSpPr/>
            <p:nvPr/>
          </p:nvSpPr>
          <p:spPr>
            <a:xfrm flipH="1">
              <a:off x="9510480" y="5802840"/>
              <a:ext cx="447120" cy="300240"/>
            </a:xfrm>
            <a:custGeom>
              <a:avLst/>
              <a:gdLst/>
              <a:ahLst/>
              <a:rect l="l" t="t"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p:spPr>
          <p:style>
            <a:lnRef idx="0"/>
            <a:fillRef idx="0"/>
            <a:effectRef idx="0"/>
            <a:fontRef idx="minor"/>
          </p:style>
        </p:sp>
        <p:sp>
          <p:nvSpPr>
            <p:cNvPr id="977" name="CustomShape 385"/>
            <p:cNvSpPr/>
            <p:nvPr/>
          </p:nvSpPr>
          <p:spPr>
            <a:xfrm flipH="1">
              <a:off x="9227880" y="6144840"/>
              <a:ext cx="256320" cy="710280"/>
            </a:xfrm>
            <a:custGeom>
              <a:avLst/>
              <a:gdLst/>
              <a:ahLst/>
              <a:rect l="l" t="t"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p:spPr>
          <p:style>
            <a:lnRef idx="0"/>
            <a:fillRef idx="0"/>
            <a:effectRef idx="0"/>
            <a:fontRef idx="minor"/>
          </p:style>
        </p:sp>
        <p:sp>
          <p:nvSpPr>
            <p:cNvPr id="978" name="CustomShape 386"/>
            <p:cNvSpPr/>
            <p:nvPr/>
          </p:nvSpPr>
          <p:spPr>
            <a:xfrm flipH="1">
              <a:off x="10026000" y="6044040"/>
              <a:ext cx="302400" cy="815400"/>
            </a:xfrm>
            <a:custGeom>
              <a:avLst/>
              <a:gdLst/>
              <a:ahLst/>
              <a:rect l="l" t="t"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p:spPr>
          <p:style>
            <a:lnRef idx="0"/>
            <a:fillRef idx="0"/>
            <a:effectRef idx="0"/>
            <a:fontRef idx="minor"/>
          </p:style>
        </p:sp>
        <p:sp>
          <p:nvSpPr>
            <p:cNvPr id="979" name="CustomShape 387"/>
            <p:cNvSpPr/>
            <p:nvPr/>
          </p:nvSpPr>
          <p:spPr>
            <a:xfrm flipH="1">
              <a:off x="10517400" y="5373000"/>
              <a:ext cx="255240" cy="600480"/>
            </a:xfrm>
            <a:custGeom>
              <a:avLst/>
              <a:gdLst/>
              <a:ahLst/>
              <a:rect l="l" t="t"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p:spPr>
          <p:style>
            <a:lnRef idx="0"/>
            <a:fillRef idx="0"/>
            <a:effectRef idx="0"/>
            <a:fontRef idx="minor"/>
          </p:style>
        </p:sp>
        <p:sp>
          <p:nvSpPr>
            <p:cNvPr id="980" name="CustomShape 388"/>
            <p:cNvSpPr/>
            <p:nvPr/>
          </p:nvSpPr>
          <p:spPr>
            <a:xfrm flipH="1">
              <a:off x="10763280" y="5433120"/>
              <a:ext cx="100440" cy="511560"/>
            </a:xfrm>
            <a:custGeom>
              <a:avLst/>
              <a:gdLst/>
              <a:ahLst/>
              <a:rect l="l" t="t"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p:spPr>
          <p:style>
            <a:lnRef idx="0"/>
            <a:fillRef idx="0"/>
            <a:effectRef idx="0"/>
            <a:fontRef idx="minor"/>
          </p:style>
        </p:sp>
        <p:sp>
          <p:nvSpPr>
            <p:cNvPr id="981" name="CustomShape 389"/>
            <p:cNvSpPr/>
            <p:nvPr/>
          </p:nvSpPr>
          <p:spPr>
            <a:xfrm flipH="1">
              <a:off x="9854280" y="5321520"/>
              <a:ext cx="2335320" cy="1545840"/>
            </a:xfrm>
            <a:custGeom>
              <a:avLst/>
              <a:gdLst/>
              <a:ahLst/>
              <a:rect l="l" t="t"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p:spPr>
          <p:style>
            <a:lnRef idx="0"/>
            <a:fillRef idx="0"/>
            <a:effectRef idx="0"/>
            <a:fontRef idx="minor"/>
          </p:style>
        </p:sp>
        <p:sp>
          <p:nvSpPr>
            <p:cNvPr id="982" name="CustomShape 390"/>
            <p:cNvSpPr/>
            <p:nvPr/>
          </p:nvSpPr>
          <p:spPr>
            <a:xfrm flipH="1">
              <a:off x="9867960" y="5730480"/>
              <a:ext cx="2322000" cy="1136520"/>
            </a:xfrm>
            <a:custGeom>
              <a:avLst/>
              <a:gdLst/>
              <a:ahLst/>
              <a:rect l="l" t="t"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p:spPr>
          <p:style>
            <a:lnRef idx="0"/>
            <a:fillRef idx="0"/>
            <a:effectRef idx="0"/>
            <a:fontRef idx="minor"/>
          </p:style>
        </p:sp>
        <p:sp>
          <p:nvSpPr>
            <p:cNvPr id="983" name="CustomShape 391"/>
            <p:cNvSpPr/>
            <p:nvPr/>
          </p:nvSpPr>
          <p:spPr>
            <a:xfrm flipH="1">
              <a:off x="10716120" y="5422320"/>
              <a:ext cx="1299960" cy="720000"/>
            </a:xfrm>
            <a:custGeom>
              <a:avLst/>
              <a:gdLst/>
              <a:ahLst/>
              <a:rect l="l" t="t"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p:spPr>
          <p:style>
            <a:lnRef idx="0"/>
            <a:fillRef idx="0"/>
            <a:effectRef idx="0"/>
            <a:fontRef idx="minor"/>
          </p:style>
        </p:sp>
        <p:sp>
          <p:nvSpPr>
            <p:cNvPr id="984" name="CustomShape 392"/>
            <p:cNvSpPr/>
            <p:nvPr/>
          </p:nvSpPr>
          <p:spPr>
            <a:xfrm flipH="1">
              <a:off x="9971280" y="5935320"/>
              <a:ext cx="621360" cy="931680"/>
            </a:xfrm>
            <a:custGeom>
              <a:avLst/>
              <a:gdLst/>
              <a:ahLst/>
              <a:rect l="l" t="t"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p:spPr>
          <p:style>
            <a:lnRef idx="0"/>
            <a:fillRef idx="0"/>
            <a:effectRef idx="0"/>
            <a:fontRef idx="minor"/>
          </p:style>
        </p:sp>
        <p:sp>
          <p:nvSpPr>
            <p:cNvPr id="985" name="CustomShape 393"/>
            <p:cNvSpPr/>
            <p:nvPr/>
          </p:nvSpPr>
          <p:spPr>
            <a:xfrm flipH="1">
              <a:off x="11429280" y="5437800"/>
              <a:ext cx="111600" cy="409680"/>
            </a:xfrm>
            <a:custGeom>
              <a:avLst/>
              <a:gdLst/>
              <a:ahLst/>
              <a:rect l="l" t="t"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p:spPr>
          <p:style>
            <a:lnRef idx="0"/>
            <a:fillRef idx="0"/>
            <a:effectRef idx="0"/>
            <a:fontRef idx="minor"/>
          </p:style>
        </p:sp>
        <p:sp>
          <p:nvSpPr>
            <p:cNvPr id="986" name="CustomShape 394"/>
            <p:cNvSpPr/>
            <p:nvPr/>
          </p:nvSpPr>
          <p:spPr>
            <a:xfrm flipH="1">
              <a:off x="10778400" y="6144840"/>
              <a:ext cx="318600" cy="722160"/>
            </a:xfrm>
            <a:custGeom>
              <a:avLst/>
              <a:gdLst/>
              <a:ahLst/>
              <a:rect l="l" t="t"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p:spPr>
          <p:style>
            <a:lnRef idx="0"/>
            <a:fillRef idx="0"/>
            <a:effectRef idx="0"/>
            <a:fontRef idx="minor"/>
          </p:style>
        </p:sp>
        <p:sp>
          <p:nvSpPr>
            <p:cNvPr id="987" name="CustomShape 395"/>
            <p:cNvSpPr/>
            <p:nvPr/>
          </p:nvSpPr>
          <p:spPr>
            <a:xfrm flipH="1">
              <a:off x="10737720" y="6121800"/>
              <a:ext cx="398880" cy="745200"/>
            </a:xfrm>
            <a:custGeom>
              <a:avLst/>
              <a:gdLst/>
              <a:ahLst/>
              <a:rect l="l" t="t"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p:spPr>
          <p:style>
            <a:lnRef idx="0"/>
            <a:fillRef idx="0"/>
            <a:effectRef idx="0"/>
            <a:fontRef idx="minor"/>
          </p:style>
        </p:sp>
        <p:sp>
          <p:nvSpPr>
            <p:cNvPr id="988" name="CustomShape 396"/>
            <p:cNvSpPr/>
            <p:nvPr/>
          </p:nvSpPr>
          <p:spPr>
            <a:xfrm flipH="1">
              <a:off x="11887920" y="6186600"/>
              <a:ext cx="302400" cy="680400"/>
            </a:xfrm>
            <a:custGeom>
              <a:avLst/>
              <a:gdLst/>
              <a:ahLst/>
              <a:rect l="l" t="t"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p:spPr>
          <p:style>
            <a:lnRef idx="0"/>
            <a:fillRef idx="0"/>
            <a:effectRef idx="0"/>
            <a:fontRef idx="minor"/>
          </p:style>
        </p:sp>
        <p:sp>
          <p:nvSpPr>
            <p:cNvPr id="989" name="CustomShape 397"/>
            <p:cNvSpPr/>
            <p:nvPr/>
          </p:nvSpPr>
          <p:spPr>
            <a:xfrm flipH="1">
              <a:off x="11845440" y="6165720"/>
              <a:ext cx="343800" cy="701280"/>
            </a:xfrm>
            <a:custGeom>
              <a:avLst/>
              <a:gdLst/>
              <a:ahLst/>
              <a:rect l="l" t="t"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p:spPr>
          <p:style>
            <a:lnRef idx="0"/>
            <a:fillRef idx="0"/>
            <a:effectRef idx="0"/>
            <a:fontRef idx="minor"/>
          </p:style>
        </p:sp>
        <p:sp>
          <p:nvSpPr>
            <p:cNvPr id="990" name="CustomShape 398"/>
            <p:cNvSpPr/>
            <p:nvPr/>
          </p:nvSpPr>
          <p:spPr>
            <a:xfrm flipH="1">
              <a:off x="11221560" y="5490360"/>
              <a:ext cx="62280" cy="307800"/>
            </a:xfrm>
            <a:custGeom>
              <a:avLst/>
              <a:gdLst/>
              <a:ahLst/>
              <a:rect l="l" t="t"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p:spPr>
          <p:style>
            <a:lnRef idx="0"/>
            <a:fillRef idx="0"/>
            <a:effectRef idx="0"/>
            <a:fontRef idx="minor"/>
          </p:style>
        </p:sp>
        <p:sp>
          <p:nvSpPr>
            <p:cNvPr id="991" name="CustomShape 399"/>
            <p:cNvSpPr/>
            <p:nvPr/>
          </p:nvSpPr>
          <p:spPr>
            <a:xfrm flipH="1">
              <a:off x="9631440" y="6251400"/>
              <a:ext cx="1040040" cy="615960"/>
            </a:xfrm>
            <a:custGeom>
              <a:avLst/>
              <a:gdLst/>
              <a:ahLst/>
              <a:rect l="l" t="t"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p:spPr>
          <p:style>
            <a:lnRef idx="0"/>
            <a:fillRef idx="0"/>
            <a:effectRef idx="0"/>
            <a:fontRef idx="minor"/>
          </p:style>
        </p:sp>
        <p:sp>
          <p:nvSpPr>
            <p:cNvPr id="992" name="CustomShape 400"/>
            <p:cNvSpPr/>
            <p:nvPr/>
          </p:nvSpPr>
          <p:spPr>
            <a:xfrm flipH="1">
              <a:off x="9882720" y="6391440"/>
              <a:ext cx="509400" cy="131040"/>
            </a:xfrm>
            <a:custGeom>
              <a:avLst/>
              <a:gdLst/>
              <a:ahLst/>
              <a:rect l="l" t="t"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p:spPr>
          <p:style>
            <a:lnRef idx="0"/>
            <a:fillRef idx="0"/>
            <a:effectRef idx="0"/>
            <a:fontRef idx="minor"/>
          </p:style>
        </p:sp>
        <p:sp>
          <p:nvSpPr>
            <p:cNvPr id="993" name="CustomShape 401"/>
            <p:cNvSpPr/>
            <p:nvPr/>
          </p:nvSpPr>
          <p:spPr>
            <a:xfrm flipH="1">
              <a:off x="9640080" y="6380640"/>
              <a:ext cx="973440" cy="502920"/>
            </a:xfrm>
            <a:custGeom>
              <a:avLst/>
              <a:gdLst/>
              <a:ahLst/>
              <a:rect l="l" t="t"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p:spPr>
          <p:style>
            <a:lnRef idx="0"/>
            <a:fillRef idx="0"/>
            <a:effectRef idx="0"/>
            <a:fontRef idx="minor"/>
          </p:style>
        </p:sp>
        <p:sp>
          <p:nvSpPr>
            <p:cNvPr id="994" name="CustomShape 402"/>
            <p:cNvSpPr/>
            <p:nvPr/>
          </p:nvSpPr>
          <p:spPr>
            <a:xfrm flipH="1">
              <a:off x="9676080" y="6414480"/>
              <a:ext cx="952560" cy="463320"/>
            </a:xfrm>
            <a:custGeom>
              <a:avLst/>
              <a:gdLst/>
              <a:ahLst/>
              <a:rect l="l" t="t"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p:spPr>
          <p:style>
            <a:lnRef idx="0"/>
            <a:fillRef idx="0"/>
            <a:effectRef idx="0"/>
            <a:fontRef idx="minor"/>
          </p:style>
        </p:sp>
        <p:sp>
          <p:nvSpPr>
            <p:cNvPr id="995" name="CustomShape 403"/>
            <p:cNvSpPr/>
            <p:nvPr/>
          </p:nvSpPr>
          <p:spPr>
            <a:xfrm flipH="1">
              <a:off x="10022040" y="6310440"/>
              <a:ext cx="238680" cy="238680"/>
            </a:xfrm>
            <a:custGeom>
              <a:avLst/>
              <a:gdLst/>
              <a:ahLst/>
              <a:rect l="l" t="t"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p:spPr>
          <p:style>
            <a:lnRef idx="0"/>
            <a:fillRef idx="0"/>
            <a:effectRef idx="0"/>
            <a:fontRef idx="minor"/>
          </p:style>
        </p:sp>
        <p:sp>
          <p:nvSpPr>
            <p:cNvPr id="996" name="CustomShape 404"/>
            <p:cNvSpPr/>
            <p:nvPr/>
          </p:nvSpPr>
          <p:spPr>
            <a:xfrm flipH="1">
              <a:off x="10002240" y="6323760"/>
              <a:ext cx="255240" cy="233280"/>
            </a:xfrm>
            <a:custGeom>
              <a:avLst/>
              <a:gdLst/>
              <a:ahLst/>
              <a:rect l="l" t="t"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p:spPr>
          <p:style>
            <a:lnRef idx="0"/>
            <a:fillRef idx="0"/>
            <a:effectRef idx="0"/>
            <a:fontRef idx="minor"/>
          </p:style>
        </p:sp>
        <p:sp>
          <p:nvSpPr>
            <p:cNvPr id="997" name="CustomShape 405"/>
            <p:cNvSpPr/>
            <p:nvPr/>
          </p:nvSpPr>
          <p:spPr>
            <a:xfrm flipH="1">
              <a:off x="10724760" y="5769720"/>
              <a:ext cx="555480" cy="182880"/>
            </a:xfrm>
            <a:custGeom>
              <a:avLst/>
              <a:gdLst/>
              <a:ahLst/>
              <a:rect l="l" t="t"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p:spPr>
          <p:style>
            <a:lnRef idx="0"/>
            <a:fillRef idx="0"/>
            <a:effectRef idx="0"/>
            <a:fontRef idx="minor"/>
          </p:style>
        </p:sp>
      </p:grpSp>
      <p:grpSp>
        <p:nvGrpSpPr>
          <p:cNvPr id="998" name="Group 406"/>
          <p:cNvGrpSpPr/>
          <p:nvPr/>
        </p:nvGrpSpPr>
        <p:grpSpPr>
          <a:xfrm>
            <a:off x="-1440" y="3799440"/>
            <a:ext cx="4385880" cy="3084120"/>
            <a:chOff x="-1440" y="3799440"/>
            <a:chExt cx="4385880" cy="3084120"/>
          </a:xfrm>
        </p:grpSpPr>
        <p:grpSp>
          <p:nvGrpSpPr>
            <p:cNvPr id="999" name="Group 407"/>
            <p:cNvGrpSpPr/>
            <p:nvPr/>
          </p:nvGrpSpPr>
          <p:grpSpPr>
            <a:xfrm>
              <a:off x="0" y="3799440"/>
              <a:ext cx="3538800" cy="3076560"/>
              <a:chOff x="0" y="3799440"/>
              <a:chExt cx="3538800" cy="3076560"/>
            </a:xfrm>
          </p:grpSpPr>
          <p:sp>
            <p:nvSpPr>
              <p:cNvPr id="1000" name="CustomShape 408"/>
              <p:cNvSpPr/>
              <p:nvPr/>
            </p:nvSpPr>
            <p:spPr>
              <a:xfrm>
                <a:off x="1255320" y="3946320"/>
                <a:ext cx="1068480" cy="1118520"/>
              </a:xfrm>
              <a:custGeom>
                <a:avLst/>
                <a:gdLst/>
                <a:ahLst/>
                <a:rect l="l" t="t"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p:spPr>
            <p:style>
              <a:lnRef idx="0"/>
              <a:fillRef idx="0"/>
              <a:effectRef idx="0"/>
              <a:fontRef idx="minor"/>
            </p:style>
          </p:sp>
          <p:sp>
            <p:nvSpPr>
              <p:cNvPr id="1001" name="CustomShape 409"/>
              <p:cNvSpPr/>
              <p:nvPr/>
            </p:nvSpPr>
            <p:spPr>
              <a:xfrm>
                <a:off x="1176840" y="4077720"/>
                <a:ext cx="1102680" cy="994680"/>
              </a:xfrm>
              <a:custGeom>
                <a:avLst/>
                <a:gdLst/>
                <a:ahLst/>
                <a:rect l="l" t="t"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p:spPr>
            <p:style>
              <a:lnRef idx="0"/>
              <a:fillRef idx="0"/>
              <a:effectRef idx="0"/>
              <a:fontRef idx="minor"/>
            </p:style>
          </p:sp>
          <p:sp>
            <p:nvSpPr>
              <p:cNvPr id="1002" name="CustomShape 410"/>
              <p:cNvSpPr/>
              <p:nvPr/>
            </p:nvSpPr>
            <p:spPr>
              <a:xfrm>
                <a:off x="1938960" y="4156920"/>
                <a:ext cx="324360" cy="763920"/>
              </a:xfrm>
              <a:custGeom>
                <a:avLst/>
                <a:gdLst/>
                <a:ahLst/>
                <a:rect l="l" t="t"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p:spPr>
            <p:style>
              <a:lnRef idx="0"/>
              <a:fillRef idx="0"/>
              <a:effectRef idx="0"/>
              <a:fontRef idx="minor"/>
            </p:style>
          </p:sp>
          <p:sp>
            <p:nvSpPr>
              <p:cNvPr id="1003" name="CustomShape 411"/>
              <p:cNvSpPr/>
              <p:nvPr/>
            </p:nvSpPr>
            <p:spPr>
              <a:xfrm>
                <a:off x="1891440" y="4236480"/>
                <a:ext cx="200520" cy="665640"/>
              </a:xfrm>
              <a:custGeom>
                <a:avLst/>
                <a:gdLst/>
                <a:ahLst/>
                <a:rect l="l" t="t"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p:spPr>
            <p:style>
              <a:lnRef idx="0"/>
              <a:fillRef idx="0"/>
              <a:effectRef idx="0"/>
              <a:fontRef idx="minor"/>
            </p:style>
          </p:sp>
          <p:sp>
            <p:nvSpPr>
              <p:cNvPr id="1004" name="CustomShape 412"/>
              <p:cNvSpPr/>
              <p:nvPr/>
            </p:nvSpPr>
            <p:spPr>
              <a:xfrm>
                <a:off x="1567440" y="3962520"/>
                <a:ext cx="414720" cy="259200"/>
              </a:xfrm>
              <a:custGeom>
                <a:avLst/>
                <a:gdLst/>
                <a:ahLst/>
                <a:rect l="l" t="t"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p:spPr>
            <p:style>
              <a:lnRef idx="0"/>
              <a:fillRef idx="0"/>
              <a:effectRef idx="0"/>
              <a:fontRef idx="minor"/>
            </p:style>
          </p:sp>
          <p:sp>
            <p:nvSpPr>
              <p:cNvPr id="1005" name="CustomShape 413"/>
              <p:cNvSpPr/>
              <p:nvPr/>
            </p:nvSpPr>
            <p:spPr>
              <a:xfrm>
                <a:off x="1536840" y="3962520"/>
                <a:ext cx="353160" cy="289440"/>
              </a:xfrm>
              <a:custGeom>
                <a:avLst/>
                <a:gdLst/>
                <a:ahLst/>
                <a:rect l="l" t="t"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p:spPr>
            <p:style>
              <a:lnRef idx="0"/>
              <a:fillRef idx="0"/>
              <a:effectRef idx="0"/>
              <a:fontRef idx="minor"/>
            </p:style>
          </p:sp>
          <p:sp>
            <p:nvSpPr>
              <p:cNvPr id="1006" name="CustomShape 414"/>
              <p:cNvSpPr/>
              <p:nvPr/>
            </p:nvSpPr>
            <p:spPr>
              <a:xfrm>
                <a:off x="24480" y="3925080"/>
                <a:ext cx="1471680" cy="1215000"/>
              </a:xfrm>
              <a:custGeom>
                <a:avLst/>
                <a:gdLst/>
                <a:ahLst/>
                <a:rect l="l" t="t"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p:spPr>
            <p:style>
              <a:lnRef idx="0"/>
              <a:fillRef idx="0"/>
              <a:effectRef idx="0"/>
              <a:fontRef idx="minor"/>
            </p:style>
          </p:sp>
          <p:sp>
            <p:nvSpPr>
              <p:cNvPr id="1007" name="CustomShape 415"/>
              <p:cNvSpPr/>
              <p:nvPr/>
            </p:nvSpPr>
            <p:spPr>
              <a:xfrm>
                <a:off x="75240" y="4060800"/>
                <a:ext cx="506880" cy="939600"/>
              </a:xfrm>
              <a:custGeom>
                <a:avLst/>
                <a:gdLst/>
                <a:ahLst/>
                <a:rect l="l" t="t"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p:spPr>
            <p:style>
              <a:lnRef idx="0"/>
              <a:fillRef idx="0"/>
              <a:effectRef idx="0"/>
              <a:fontRef idx="minor"/>
            </p:style>
          </p:sp>
          <p:sp>
            <p:nvSpPr>
              <p:cNvPr id="1008" name="CustomShape 416"/>
              <p:cNvSpPr/>
              <p:nvPr/>
            </p:nvSpPr>
            <p:spPr>
              <a:xfrm>
                <a:off x="944280" y="4128480"/>
                <a:ext cx="159480" cy="847440"/>
              </a:xfrm>
              <a:custGeom>
                <a:avLst/>
                <a:gdLst/>
                <a:ahLst/>
                <a:rect l="l" t="t"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p:spPr>
            <p:style>
              <a:lnRef idx="0"/>
              <a:fillRef idx="0"/>
              <a:effectRef idx="0"/>
              <a:fontRef idx="minor"/>
            </p:style>
          </p:sp>
          <p:sp>
            <p:nvSpPr>
              <p:cNvPr id="1009" name="CustomShape 417"/>
              <p:cNvSpPr/>
              <p:nvPr/>
            </p:nvSpPr>
            <p:spPr>
              <a:xfrm>
                <a:off x="518760" y="3799440"/>
                <a:ext cx="439560" cy="286560"/>
              </a:xfrm>
              <a:custGeom>
                <a:avLst/>
                <a:gdLst/>
                <a:ahLst/>
                <a:rect l="l" t="t"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p:spPr>
            <p:style>
              <a:lnRef idx="0"/>
              <a:fillRef idx="0"/>
              <a:effectRef idx="0"/>
              <a:fontRef idx="minor"/>
            </p:style>
          </p:sp>
          <p:sp>
            <p:nvSpPr>
              <p:cNvPr id="1010" name="CustomShape 418"/>
              <p:cNvSpPr/>
              <p:nvPr/>
            </p:nvSpPr>
            <p:spPr>
              <a:xfrm>
                <a:off x="582120" y="3814200"/>
                <a:ext cx="401760" cy="299160"/>
              </a:xfrm>
              <a:custGeom>
                <a:avLst/>
                <a:gdLst/>
                <a:ahLst/>
                <a:rect l="l" t="t"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p:spPr>
            <p:style>
              <a:lnRef idx="0"/>
              <a:fillRef idx="0"/>
              <a:effectRef idx="0"/>
              <a:fontRef idx="minor"/>
            </p:style>
          </p:sp>
          <p:sp>
            <p:nvSpPr>
              <p:cNvPr id="1011" name="CustomShape 419"/>
              <p:cNvSpPr/>
              <p:nvPr/>
            </p:nvSpPr>
            <p:spPr>
              <a:xfrm>
                <a:off x="1656360" y="4132800"/>
                <a:ext cx="1597680" cy="1563840"/>
              </a:xfrm>
              <a:custGeom>
                <a:avLst/>
                <a:gdLst/>
                <a:ahLst/>
                <a:rect l="l" t="t"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p:spPr>
            <p:style>
              <a:lnRef idx="0"/>
              <a:fillRef idx="0"/>
              <a:effectRef idx="0"/>
              <a:fontRef idx="minor"/>
            </p:style>
          </p:sp>
          <p:sp>
            <p:nvSpPr>
              <p:cNvPr id="1012" name="CustomShape 420"/>
              <p:cNvSpPr/>
              <p:nvPr/>
            </p:nvSpPr>
            <p:spPr>
              <a:xfrm>
                <a:off x="1720080" y="4351680"/>
                <a:ext cx="1593720" cy="1357200"/>
              </a:xfrm>
              <a:custGeom>
                <a:avLst/>
                <a:gdLst/>
                <a:ahLst/>
                <a:rect l="l" t="t"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p:spPr>
            <p:style>
              <a:lnRef idx="0"/>
              <a:fillRef idx="0"/>
              <a:effectRef idx="0"/>
              <a:fontRef idx="minor"/>
            </p:style>
          </p:sp>
          <p:sp>
            <p:nvSpPr>
              <p:cNvPr id="1013" name="CustomShape 421"/>
              <p:cNvSpPr/>
              <p:nvPr/>
            </p:nvSpPr>
            <p:spPr>
              <a:xfrm>
                <a:off x="2063160" y="4161240"/>
                <a:ext cx="737640" cy="399240"/>
              </a:xfrm>
              <a:custGeom>
                <a:avLst/>
                <a:gdLst/>
                <a:ahLst/>
                <a:rect l="l" t="t"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p:spPr>
            <p:style>
              <a:lnRef idx="0"/>
              <a:fillRef idx="0"/>
              <a:effectRef idx="0"/>
              <a:fontRef idx="minor"/>
            </p:style>
          </p:sp>
          <p:sp>
            <p:nvSpPr>
              <p:cNvPr id="1014" name="CustomShape 422"/>
              <p:cNvSpPr/>
              <p:nvPr/>
            </p:nvSpPr>
            <p:spPr>
              <a:xfrm>
                <a:off x="2405880" y="4221720"/>
                <a:ext cx="41760" cy="200520"/>
              </a:xfrm>
              <a:custGeom>
                <a:avLst/>
                <a:gdLst/>
                <a:ahLst/>
                <a:rect l="l" t="t"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p:spPr>
            <p:style>
              <a:lnRef idx="0"/>
              <a:fillRef idx="0"/>
              <a:effectRef idx="0"/>
              <a:fontRef idx="minor"/>
            </p:style>
          </p:sp>
          <p:sp>
            <p:nvSpPr>
              <p:cNvPr id="1015" name="CustomShape 423"/>
              <p:cNvSpPr/>
              <p:nvPr/>
            </p:nvSpPr>
            <p:spPr>
              <a:xfrm>
                <a:off x="2063160" y="4350600"/>
                <a:ext cx="259200" cy="81360"/>
              </a:xfrm>
              <a:custGeom>
                <a:avLst/>
                <a:gdLst/>
                <a:ahLst/>
                <a:rect l="l" t="t"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p:spPr>
            <p:style>
              <a:lnRef idx="0"/>
              <a:fillRef idx="0"/>
              <a:effectRef idx="0"/>
              <a:fontRef idx="minor"/>
            </p:style>
          </p:sp>
          <p:sp>
            <p:nvSpPr>
              <p:cNvPr id="1016" name="CustomShape 424"/>
              <p:cNvSpPr/>
              <p:nvPr/>
            </p:nvSpPr>
            <p:spPr>
              <a:xfrm>
                <a:off x="2680200" y="4541040"/>
                <a:ext cx="290160" cy="964080"/>
              </a:xfrm>
              <a:custGeom>
                <a:avLst/>
                <a:gdLst/>
                <a:ahLst/>
                <a:rect l="l" t="t"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p:spPr>
            <p:style>
              <a:lnRef idx="0"/>
              <a:fillRef idx="0"/>
              <a:effectRef idx="0"/>
              <a:fontRef idx="minor"/>
            </p:style>
          </p:sp>
          <p:sp>
            <p:nvSpPr>
              <p:cNvPr id="1017" name="CustomShape 425"/>
              <p:cNvSpPr/>
              <p:nvPr/>
            </p:nvSpPr>
            <p:spPr>
              <a:xfrm>
                <a:off x="2671560" y="4536000"/>
                <a:ext cx="298800" cy="912600"/>
              </a:xfrm>
              <a:custGeom>
                <a:avLst/>
                <a:gdLst/>
                <a:ahLst/>
                <a:rect l="l" t="t"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p:spPr>
            <p:style>
              <a:lnRef idx="0"/>
              <a:fillRef idx="0"/>
              <a:effectRef idx="0"/>
              <a:fontRef idx="minor"/>
            </p:style>
          </p:sp>
          <p:sp>
            <p:nvSpPr>
              <p:cNvPr id="1018" name="CustomShape 426"/>
              <p:cNvSpPr/>
              <p:nvPr/>
            </p:nvSpPr>
            <p:spPr>
              <a:xfrm>
                <a:off x="2473920" y="4582440"/>
                <a:ext cx="287280" cy="831600"/>
              </a:xfrm>
              <a:custGeom>
                <a:avLst/>
                <a:gdLst/>
                <a:ahLst/>
                <a:rect l="l" t="t"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p:spPr>
            <p:style>
              <a:lnRef idx="0"/>
              <a:fillRef idx="0"/>
              <a:effectRef idx="0"/>
              <a:fontRef idx="minor"/>
            </p:style>
          </p:sp>
          <p:sp>
            <p:nvSpPr>
              <p:cNvPr id="1019" name="CustomShape 427"/>
              <p:cNvSpPr/>
              <p:nvPr/>
            </p:nvSpPr>
            <p:spPr>
              <a:xfrm>
                <a:off x="2562120" y="4570920"/>
                <a:ext cx="205200" cy="843120"/>
              </a:xfrm>
              <a:custGeom>
                <a:avLst/>
                <a:gdLst/>
                <a:ahLst/>
                <a:rect l="l" t="t"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p:spPr>
            <p:style>
              <a:lnRef idx="0"/>
              <a:fillRef idx="0"/>
              <a:effectRef idx="0"/>
              <a:fontRef idx="minor"/>
            </p:style>
          </p:sp>
          <p:sp>
            <p:nvSpPr>
              <p:cNvPr id="1020" name="CustomShape 428"/>
              <p:cNvSpPr/>
              <p:nvPr/>
            </p:nvSpPr>
            <p:spPr>
              <a:xfrm>
                <a:off x="2090520" y="4543560"/>
                <a:ext cx="227160" cy="871920"/>
              </a:xfrm>
              <a:custGeom>
                <a:avLst/>
                <a:gdLst/>
                <a:ahLst/>
                <a:rect l="l" t="t"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p:spPr>
            <p:style>
              <a:lnRef idx="0"/>
              <a:fillRef idx="0"/>
              <a:effectRef idx="0"/>
              <a:fontRef idx="minor"/>
            </p:style>
          </p:sp>
          <p:sp>
            <p:nvSpPr>
              <p:cNvPr id="1021" name="CustomShape 429"/>
              <p:cNvSpPr/>
              <p:nvPr/>
            </p:nvSpPr>
            <p:spPr>
              <a:xfrm>
                <a:off x="2022840" y="4527720"/>
                <a:ext cx="236520" cy="871920"/>
              </a:xfrm>
              <a:custGeom>
                <a:avLst/>
                <a:gdLst/>
                <a:ahLst/>
                <a:rect l="l" t="t"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p:spPr>
            <p:style>
              <a:lnRef idx="0"/>
              <a:fillRef idx="0"/>
              <a:effectRef idx="0"/>
              <a:fontRef idx="minor"/>
            </p:style>
          </p:sp>
          <p:sp>
            <p:nvSpPr>
              <p:cNvPr id="1022" name="CustomShape 430"/>
              <p:cNvSpPr/>
              <p:nvPr/>
            </p:nvSpPr>
            <p:spPr>
              <a:xfrm>
                <a:off x="1705320" y="4479840"/>
                <a:ext cx="354960" cy="831600"/>
              </a:xfrm>
              <a:custGeom>
                <a:avLst/>
                <a:gdLst/>
                <a:ahLst/>
                <a:rect l="l" t="t"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p:spPr>
            <p:style>
              <a:lnRef idx="0"/>
              <a:fillRef idx="0"/>
              <a:effectRef idx="0"/>
              <a:fontRef idx="minor"/>
            </p:style>
          </p:sp>
          <p:sp>
            <p:nvSpPr>
              <p:cNvPr id="1023" name="CustomShape 431"/>
              <p:cNvSpPr/>
              <p:nvPr/>
            </p:nvSpPr>
            <p:spPr>
              <a:xfrm>
                <a:off x="1714320" y="4468320"/>
                <a:ext cx="287640" cy="795600"/>
              </a:xfrm>
              <a:custGeom>
                <a:avLst/>
                <a:gdLst/>
                <a:ahLst/>
                <a:rect l="l" t="t"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p:spPr>
            <p:style>
              <a:lnRef idx="0"/>
              <a:fillRef idx="0"/>
              <a:effectRef idx="0"/>
              <a:fontRef idx="minor"/>
            </p:style>
          </p:sp>
          <p:sp>
            <p:nvSpPr>
              <p:cNvPr id="1024" name="CustomShape 432"/>
              <p:cNvSpPr/>
              <p:nvPr/>
            </p:nvSpPr>
            <p:spPr>
              <a:xfrm>
                <a:off x="0" y="3918960"/>
                <a:ext cx="2570400" cy="2387160"/>
              </a:xfrm>
              <a:custGeom>
                <a:avLst/>
                <a:gdLst/>
                <a:ahLst/>
                <a:rect l="l" t="t"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p:spPr>
            <p:style>
              <a:lnRef idx="0"/>
              <a:fillRef idx="0"/>
              <a:effectRef idx="0"/>
              <a:fontRef idx="minor"/>
            </p:style>
          </p:sp>
          <p:sp>
            <p:nvSpPr>
              <p:cNvPr id="1025" name="CustomShape 433"/>
              <p:cNvSpPr/>
              <p:nvPr/>
            </p:nvSpPr>
            <p:spPr>
              <a:xfrm>
                <a:off x="42120" y="4240800"/>
                <a:ext cx="2601720" cy="1862280"/>
              </a:xfrm>
              <a:custGeom>
                <a:avLst/>
                <a:gdLst/>
                <a:ahLst/>
                <a:rect l="l" t="t"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p:spPr>
            <p:style>
              <a:lnRef idx="0"/>
              <a:fillRef idx="0"/>
              <a:effectRef idx="0"/>
              <a:fontRef idx="minor"/>
            </p:style>
          </p:sp>
          <p:sp>
            <p:nvSpPr>
              <p:cNvPr id="1026" name="CustomShape 434"/>
              <p:cNvSpPr/>
              <p:nvPr/>
            </p:nvSpPr>
            <p:spPr>
              <a:xfrm>
                <a:off x="684720" y="3946320"/>
                <a:ext cx="1135440" cy="614160"/>
              </a:xfrm>
              <a:custGeom>
                <a:avLst/>
                <a:gdLst/>
                <a:ahLst/>
                <a:rect l="l" t="t"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p:spPr>
            <p:style>
              <a:lnRef idx="0"/>
              <a:fillRef idx="0"/>
              <a:effectRef idx="0"/>
              <a:fontRef idx="minor"/>
            </p:style>
          </p:sp>
          <p:sp>
            <p:nvSpPr>
              <p:cNvPr id="1027" name="CustomShape 435"/>
              <p:cNvSpPr/>
              <p:nvPr/>
            </p:nvSpPr>
            <p:spPr>
              <a:xfrm>
                <a:off x="1326240" y="3997080"/>
                <a:ext cx="80280" cy="371520"/>
              </a:xfrm>
              <a:custGeom>
                <a:avLst/>
                <a:gdLst/>
                <a:ahLst/>
                <a:rect l="l" t="t"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p:spPr>
            <p:style>
              <a:lnRef idx="0"/>
              <a:fillRef idx="0"/>
              <a:effectRef idx="0"/>
              <a:fontRef idx="minor"/>
            </p:style>
          </p:sp>
          <p:sp>
            <p:nvSpPr>
              <p:cNvPr id="1028" name="CustomShape 436"/>
              <p:cNvSpPr/>
              <p:nvPr/>
            </p:nvSpPr>
            <p:spPr>
              <a:xfrm>
                <a:off x="684720" y="4233240"/>
                <a:ext cx="486720" cy="162720"/>
              </a:xfrm>
              <a:custGeom>
                <a:avLst/>
                <a:gdLst/>
                <a:ahLst/>
                <a:rect l="l" t="t"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p:spPr>
            <p:style>
              <a:lnRef idx="0"/>
              <a:fillRef idx="0"/>
              <a:effectRef idx="0"/>
              <a:fontRef idx="minor"/>
            </p:style>
          </p:sp>
          <p:sp>
            <p:nvSpPr>
              <p:cNvPr id="1029" name="CustomShape 437"/>
              <p:cNvSpPr/>
              <p:nvPr/>
            </p:nvSpPr>
            <p:spPr>
              <a:xfrm>
                <a:off x="1859760" y="6163920"/>
                <a:ext cx="27000" cy="15480"/>
              </a:xfrm>
              <a:custGeom>
                <a:avLst/>
                <a:gdLst/>
                <a:ahLst/>
                <a:rect l="l" t="t" r="r" b="b"/>
                <a:pathLst>
                  <a:path w="19" h="11">
                    <a:moveTo>
                      <a:pt x="19" y="0"/>
                    </a:moveTo>
                    <a:cubicBezTo>
                      <a:pt x="13" y="3"/>
                      <a:pt x="7" y="6"/>
                      <a:pt x="0" y="11"/>
                    </a:cubicBezTo>
                    <a:cubicBezTo>
                      <a:pt x="0" y="11"/>
                      <a:pt x="7" y="7"/>
                      <a:pt x="19" y="0"/>
                    </a:cubicBezTo>
                    <a:close/>
                  </a:path>
                </a:pathLst>
              </a:custGeom>
              <a:solidFill>
                <a:srgbClr val="fff7d5"/>
              </a:solidFill>
              <a:ln>
                <a:noFill/>
              </a:ln>
            </p:spPr>
            <p:style>
              <a:lnRef idx="0"/>
              <a:fillRef idx="0"/>
              <a:effectRef idx="0"/>
              <a:fontRef idx="minor"/>
            </p:style>
          </p:sp>
          <p:sp>
            <p:nvSpPr>
              <p:cNvPr id="1030" name="CustomShape 438"/>
              <p:cNvSpPr/>
              <p:nvPr/>
            </p:nvSpPr>
            <p:spPr>
              <a:xfrm>
                <a:off x="1842480" y="4595400"/>
                <a:ext cx="573480" cy="1568160"/>
              </a:xfrm>
              <a:custGeom>
                <a:avLst/>
                <a:gdLst/>
                <a:ahLst/>
                <a:rect l="l" t="t"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p:spPr>
            <p:style>
              <a:lnRef idx="0"/>
              <a:fillRef idx="0"/>
              <a:effectRef idx="0"/>
              <a:fontRef idx="minor"/>
            </p:style>
          </p:sp>
          <p:sp>
            <p:nvSpPr>
              <p:cNvPr id="1031" name="CustomShape 439"/>
              <p:cNvSpPr/>
              <p:nvPr/>
            </p:nvSpPr>
            <p:spPr>
              <a:xfrm>
                <a:off x="1457640" y="4670280"/>
                <a:ext cx="534960" cy="1557720"/>
              </a:xfrm>
              <a:custGeom>
                <a:avLst/>
                <a:gdLst/>
                <a:ahLst/>
                <a:rect l="l" t="t"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p:spPr>
            <p:style>
              <a:lnRef idx="0"/>
              <a:fillRef idx="0"/>
              <a:effectRef idx="0"/>
              <a:fontRef idx="minor"/>
            </p:style>
          </p:sp>
          <p:sp>
            <p:nvSpPr>
              <p:cNvPr id="1032" name="CustomShape 440"/>
              <p:cNvSpPr/>
              <p:nvPr/>
            </p:nvSpPr>
            <p:spPr>
              <a:xfrm>
                <a:off x="1133280" y="4002480"/>
                <a:ext cx="207000" cy="74880"/>
              </a:xfrm>
              <a:custGeom>
                <a:avLst/>
                <a:gdLst/>
                <a:ahLst/>
                <a:rect l="l" t="t"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p:spPr>
            <p:style>
              <a:lnRef idx="0"/>
              <a:fillRef idx="0"/>
              <a:effectRef idx="0"/>
              <a:fontRef idx="minor"/>
            </p:style>
          </p:sp>
          <p:sp>
            <p:nvSpPr>
              <p:cNvPr id="1033" name="CustomShape 441"/>
              <p:cNvSpPr/>
              <p:nvPr/>
            </p:nvSpPr>
            <p:spPr>
              <a:xfrm>
                <a:off x="46440" y="4494600"/>
                <a:ext cx="2337840" cy="1716480"/>
              </a:xfrm>
              <a:custGeom>
                <a:avLst/>
                <a:gdLst/>
                <a:ahLst/>
                <a:rect l="l" t="t"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p:spPr>
            <p:style>
              <a:lnRef idx="0"/>
              <a:fillRef idx="0"/>
              <a:effectRef idx="0"/>
              <a:fontRef idx="minor"/>
            </p:style>
          </p:sp>
          <p:sp>
            <p:nvSpPr>
              <p:cNvPr id="1034" name="CustomShape 442"/>
              <p:cNvSpPr/>
              <p:nvPr/>
            </p:nvSpPr>
            <p:spPr>
              <a:xfrm>
                <a:off x="592560" y="4824720"/>
                <a:ext cx="2946240" cy="2050920"/>
              </a:xfrm>
              <a:custGeom>
                <a:avLst/>
                <a:gdLst/>
                <a:ahLst/>
                <a:rect l="l" t="t"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p:spPr>
            <p:style>
              <a:lnRef idx="0"/>
              <a:fillRef idx="0"/>
              <a:effectRef idx="0"/>
              <a:fontRef idx="minor"/>
            </p:style>
          </p:sp>
          <p:sp>
            <p:nvSpPr>
              <p:cNvPr id="1035" name="CustomShape 443"/>
              <p:cNvSpPr/>
              <p:nvPr/>
            </p:nvSpPr>
            <p:spPr>
              <a:xfrm>
                <a:off x="684720" y="5304600"/>
                <a:ext cx="2700000" cy="1571400"/>
              </a:xfrm>
              <a:custGeom>
                <a:avLst/>
                <a:gdLst/>
                <a:ahLst/>
                <a:rect l="l" t="t"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p:spPr>
            <p:style>
              <a:lnRef idx="0"/>
              <a:fillRef idx="0"/>
              <a:effectRef idx="0"/>
              <a:fontRef idx="minor"/>
            </p:style>
          </p:sp>
          <p:sp>
            <p:nvSpPr>
              <p:cNvPr id="1036" name="CustomShape 444"/>
              <p:cNvSpPr/>
              <p:nvPr/>
            </p:nvSpPr>
            <p:spPr>
              <a:xfrm>
                <a:off x="1418400" y="4882320"/>
                <a:ext cx="1268640" cy="754200"/>
              </a:xfrm>
              <a:custGeom>
                <a:avLst/>
                <a:gdLst/>
                <a:ahLst/>
                <a:rect l="l" t="t"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p:spPr>
            <p:style>
              <a:lnRef idx="0"/>
              <a:fillRef idx="0"/>
              <a:effectRef idx="0"/>
              <a:fontRef idx="minor"/>
            </p:style>
          </p:sp>
          <p:sp>
            <p:nvSpPr>
              <p:cNvPr id="1037" name="CustomShape 445"/>
              <p:cNvSpPr/>
              <p:nvPr/>
            </p:nvSpPr>
            <p:spPr>
              <a:xfrm>
                <a:off x="1881720" y="5010840"/>
                <a:ext cx="85680" cy="415800"/>
              </a:xfrm>
              <a:custGeom>
                <a:avLst/>
                <a:gdLst/>
                <a:ahLst/>
                <a:rect l="l" t="t"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p:spPr>
            <p:style>
              <a:lnRef idx="0"/>
              <a:fillRef idx="0"/>
              <a:effectRef idx="0"/>
              <a:fontRef idx="minor"/>
            </p:style>
          </p:sp>
          <p:sp>
            <p:nvSpPr>
              <p:cNvPr id="1038" name="CustomShape 446"/>
              <p:cNvSpPr/>
              <p:nvPr/>
            </p:nvSpPr>
            <p:spPr>
              <a:xfrm>
                <a:off x="2142360" y="5279040"/>
                <a:ext cx="544680" cy="176760"/>
              </a:xfrm>
              <a:custGeom>
                <a:avLst/>
                <a:gdLst/>
                <a:ahLst/>
                <a:rect l="l" t="t"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p:spPr>
            <p:style>
              <a:lnRef idx="0"/>
              <a:fillRef idx="0"/>
              <a:effectRef idx="0"/>
              <a:fontRef idx="minor"/>
            </p:style>
          </p:sp>
          <p:sp>
            <p:nvSpPr>
              <p:cNvPr id="1039" name="CustomShape 447"/>
              <p:cNvSpPr/>
              <p:nvPr/>
            </p:nvSpPr>
            <p:spPr>
              <a:xfrm>
                <a:off x="935640" y="5590080"/>
                <a:ext cx="492840" cy="1285560"/>
              </a:xfrm>
              <a:custGeom>
                <a:avLst/>
                <a:gdLst/>
                <a:ahLst/>
                <a:rect l="l" t="t"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p:spPr>
            <p:style>
              <a:lnRef idx="0"/>
              <a:fillRef idx="0"/>
              <a:effectRef idx="0"/>
              <a:fontRef idx="minor"/>
            </p:style>
          </p:sp>
          <p:sp>
            <p:nvSpPr>
              <p:cNvPr id="1040" name="CustomShape 448"/>
              <p:cNvSpPr/>
              <p:nvPr/>
            </p:nvSpPr>
            <p:spPr>
              <a:xfrm>
                <a:off x="896760" y="5575680"/>
                <a:ext cx="553320" cy="1300320"/>
              </a:xfrm>
              <a:custGeom>
                <a:avLst/>
                <a:gdLst/>
                <a:ahLst/>
                <a:rect l="l" t="t"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p:spPr>
            <p:style>
              <a:lnRef idx="0"/>
              <a:fillRef idx="0"/>
              <a:effectRef idx="0"/>
              <a:fontRef idx="minor"/>
            </p:style>
          </p:sp>
          <p:sp>
            <p:nvSpPr>
              <p:cNvPr id="1041" name="CustomShape 449"/>
              <p:cNvSpPr/>
              <p:nvPr/>
            </p:nvSpPr>
            <p:spPr>
              <a:xfrm>
                <a:off x="1320840" y="5597640"/>
                <a:ext cx="271800" cy="1278360"/>
              </a:xfrm>
              <a:custGeom>
                <a:avLst/>
                <a:gdLst/>
                <a:ahLst/>
                <a:rect l="l" t="t"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p:spPr>
            <p:style>
              <a:lnRef idx="0"/>
              <a:fillRef idx="0"/>
              <a:effectRef idx="0"/>
              <a:fontRef idx="minor"/>
            </p:style>
          </p:sp>
          <p:sp>
            <p:nvSpPr>
              <p:cNvPr id="1042" name="CustomShape 450"/>
              <p:cNvSpPr/>
              <p:nvPr/>
            </p:nvSpPr>
            <p:spPr>
              <a:xfrm>
                <a:off x="1276200" y="5569920"/>
                <a:ext cx="359640" cy="1305720"/>
              </a:xfrm>
              <a:custGeom>
                <a:avLst/>
                <a:gdLst/>
                <a:ahLst/>
                <a:rect l="l" t="t"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p:spPr>
            <p:style>
              <a:lnRef idx="0"/>
              <a:fillRef idx="0"/>
              <a:effectRef idx="0"/>
              <a:fontRef idx="minor"/>
            </p:style>
          </p:sp>
          <p:sp>
            <p:nvSpPr>
              <p:cNvPr id="1043" name="CustomShape 451"/>
              <p:cNvSpPr/>
              <p:nvPr/>
            </p:nvSpPr>
            <p:spPr>
              <a:xfrm>
                <a:off x="2313720" y="5590080"/>
                <a:ext cx="315720" cy="1285560"/>
              </a:xfrm>
              <a:custGeom>
                <a:avLst/>
                <a:gdLst/>
                <a:ahLst/>
                <a:rect l="l" t="t"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p:spPr>
            <p:style>
              <a:lnRef idx="0"/>
              <a:fillRef idx="0"/>
              <a:effectRef idx="0"/>
              <a:fontRef idx="minor"/>
            </p:style>
          </p:sp>
          <p:sp>
            <p:nvSpPr>
              <p:cNvPr id="1044" name="CustomShape 452"/>
              <p:cNvSpPr/>
              <p:nvPr/>
            </p:nvSpPr>
            <p:spPr>
              <a:xfrm>
                <a:off x="2277720" y="5546880"/>
                <a:ext cx="417600" cy="1329120"/>
              </a:xfrm>
              <a:custGeom>
                <a:avLst/>
                <a:gdLst/>
                <a:ahLst/>
                <a:rect l="l" t="t"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p:spPr>
            <p:style>
              <a:lnRef idx="0"/>
              <a:fillRef idx="0"/>
              <a:effectRef idx="0"/>
              <a:fontRef idx="minor"/>
            </p:style>
          </p:sp>
          <p:sp>
            <p:nvSpPr>
              <p:cNvPr id="1045" name="CustomShape 453"/>
              <p:cNvSpPr/>
              <p:nvPr/>
            </p:nvSpPr>
            <p:spPr>
              <a:xfrm>
                <a:off x="2624040" y="5594400"/>
                <a:ext cx="635760" cy="1281240"/>
              </a:xfrm>
              <a:custGeom>
                <a:avLst/>
                <a:gdLst/>
                <a:ahLst/>
                <a:rect l="l" t="t"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p:spPr>
            <p:style>
              <a:lnRef idx="0"/>
              <a:fillRef idx="0"/>
              <a:effectRef idx="0"/>
              <a:fontRef idx="minor"/>
            </p:style>
          </p:sp>
          <p:sp>
            <p:nvSpPr>
              <p:cNvPr id="1046" name="CustomShape 454"/>
              <p:cNvSpPr/>
              <p:nvPr/>
            </p:nvSpPr>
            <p:spPr>
              <a:xfrm>
                <a:off x="2700360" y="5528520"/>
                <a:ext cx="603720" cy="1347120"/>
              </a:xfrm>
              <a:custGeom>
                <a:avLst/>
                <a:gdLst/>
                <a:ahLst/>
                <a:rect l="l" t="t"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p:spPr>
            <p:style>
              <a:lnRef idx="0"/>
              <a:fillRef idx="0"/>
              <a:effectRef idx="0"/>
              <a:fontRef idx="minor"/>
            </p:style>
          </p:sp>
        </p:grpSp>
        <p:grpSp>
          <p:nvGrpSpPr>
            <p:cNvPr id="1047" name="Group 455"/>
            <p:cNvGrpSpPr/>
            <p:nvPr/>
          </p:nvGrpSpPr>
          <p:grpSpPr>
            <a:xfrm>
              <a:off x="2572920" y="4917960"/>
              <a:ext cx="1419840" cy="1195560"/>
              <a:chOff x="2572920" y="4917960"/>
              <a:chExt cx="1419840" cy="1195560"/>
            </a:xfrm>
          </p:grpSpPr>
          <p:sp>
            <p:nvSpPr>
              <p:cNvPr id="1048" name="CustomShape 456"/>
              <p:cNvSpPr/>
              <p:nvPr/>
            </p:nvSpPr>
            <p:spPr>
              <a:xfrm flipH="1">
                <a:off x="2572920" y="4917960"/>
                <a:ext cx="1419840" cy="1195200"/>
              </a:xfrm>
              <a:custGeom>
                <a:avLst/>
                <a:gdLst/>
                <a:ah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p:spPr>
            <p:style>
              <a:lnRef idx="0"/>
              <a:fillRef idx="0"/>
              <a:effectRef idx="0"/>
              <a:fontRef idx="minor"/>
            </p:style>
          </p:sp>
          <p:sp>
            <p:nvSpPr>
              <p:cNvPr id="1049" name="CustomShape 457"/>
              <p:cNvSpPr/>
              <p:nvPr/>
            </p:nvSpPr>
            <p:spPr>
              <a:xfrm flipH="1">
                <a:off x="2632320" y="5163120"/>
                <a:ext cx="1293840" cy="950040"/>
              </a:xfrm>
              <a:custGeom>
                <a:avLst/>
                <a:gdLst/>
                <a:ah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p:spPr>
            <p:style>
              <a:lnRef idx="0"/>
              <a:fillRef idx="0"/>
              <a:effectRef idx="0"/>
              <a:fontRef idx="minor"/>
            </p:style>
          </p:sp>
          <p:sp>
            <p:nvSpPr>
              <p:cNvPr id="1050" name="CustomShape 458"/>
              <p:cNvSpPr/>
              <p:nvPr/>
            </p:nvSpPr>
            <p:spPr>
              <a:xfrm flipH="1">
                <a:off x="2957400" y="4935960"/>
                <a:ext cx="625680" cy="384840"/>
              </a:xfrm>
              <a:custGeom>
                <a:avLst/>
                <a:gdLst/>
                <a:ahLst/>
                <a:rect l="l" t="t"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p:spPr>
            <p:style>
              <a:lnRef idx="0"/>
              <a:fillRef idx="0"/>
              <a:effectRef idx="0"/>
              <a:fontRef idx="minor"/>
            </p:style>
          </p:sp>
          <p:sp>
            <p:nvSpPr>
              <p:cNvPr id="1051" name="CustomShape 459"/>
              <p:cNvSpPr/>
              <p:nvPr/>
            </p:nvSpPr>
            <p:spPr>
              <a:xfrm flipH="1">
                <a:off x="3185640" y="5002560"/>
                <a:ext cx="42480" cy="212040"/>
              </a:xfrm>
              <a:custGeom>
                <a:avLst/>
                <a:gdLst/>
                <a:ahLst/>
                <a:rect l="l" t="t"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p:spPr>
            <p:style>
              <a:lnRef idx="0"/>
              <a:fillRef idx="0"/>
              <a:effectRef idx="0"/>
              <a:fontRef idx="minor"/>
            </p:style>
          </p:sp>
          <p:sp>
            <p:nvSpPr>
              <p:cNvPr id="1052" name="CustomShape 460"/>
              <p:cNvSpPr/>
              <p:nvPr/>
            </p:nvSpPr>
            <p:spPr>
              <a:xfrm flipH="1">
                <a:off x="3315240" y="5138280"/>
                <a:ext cx="267840" cy="88920"/>
              </a:xfrm>
              <a:custGeom>
                <a:avLst/>
                <a:gdLst/>
                <a:ahLst/>
                <a:rect l="l" t="t"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p:spPr>
            <p:style>
              <a:lnRef idx="0"/>
              <a:fillRef idx="0"/>
              <a:effectRef idx="0"/>
              <a:fontRef idx="minor"/>
            </p:style>
          </p:sp>
          <p:sp>
            <p:nvSpPr>
              <p:cNvPr id="1053" name="CustomShape 461"/>
              <p:cNvSpPr/>
              <p:nvPr/>
            </p:nvSpPr>
            <p:spPr>
              <a:xfrm flipH="1">
                <a:off x="2922120" y="5387400"/>
                <a:ext cx="150480" cy="726120"/>
              </a:xfrm>
              <a:custGeom>
                <a:avLst/>
                <a:gdLst/>
                <a:ah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p:spPr>
            <p:style>
              <a:lnRef idx="0"/>
              <a:fillRef idx="0"/>
              <a:effectRef idx="0"/>
              <a:fontRef idx="minor"/>
            </p:style>
          </p:sp>
          <p:sp>
            <p:nvSpPr>
              <p:cNvPr id="1054" name="CustomShape 462"/>
              <p:cNvSpPr/>
              <p:nvPr/>
            </p:nvSpPr>
            <p:spPr>
              <a:xfrm flipH="1">
                <a:off x="2907360" y="5375520"/>
                <a:ext cx="156600" cy="737640"/>
              </a:xfrm>
              <a:custGeom>
                <a:avLst/>
                <a:gdLst/>
                <a:ah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p:spPr>
            <p:style>
              <a:lnRef idx="0"/>
              <a:fillRef idx="0"/>
              <a:effectRef idx="0"/>
              <a:fontRef idx="minor"/>
            </p:style>
          </p:sp>
          <p:sp>
            <p:nvSpPr>
              <p:cNvPr id="1055" name="CustomShape 463"/>
              <p:cNvSpPr/>
              <p:nvPr/>
            </p:nvSpPr>
            <p:spPr>
              <a:xfrm flipH="1">
                <a:off x="3398400" y="5346360"/>
                <a:ext cx="154800" cy="767160"/>
              </a:xfrm>
              <a:custGeom>
                <a:avLst/>
                <a:gdLst/>
                <a:ah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p:spPr>
            <p:style>
              <a:lnRef idx="0"/>
              <a:fillRef idx="0"/>
              <a:effectRef idx="0"/>
              <a:fontRef idx="minor"/>
            </p:style>
          </p:sp>
          <p:sp>
            <p:nvSpPr>
              <p:cNvPr id="1056" name="CustomShape 464"/>
              <p:cNvSpPr/>
              <p:nvPr/>
            </p:nvSpPr>
            <p:spPr>
              <a:xfrm flipH="1">
                <a:off x="3380040" y="5335200"/>
                <a:ext cx="195480" cy="777960"/>
              </a:xfrm>
              <a:custGeom>
                <a:avLst/>
                <a:gdLst/>
                <a:ah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p:spPr>
            <p:style>
              <a:lnRef idx="0"/>
              <a:fillRef idx="0"/>
              <a:effectRef idx="0"/>
              <a:fontRef idx="minor"/>
            </p:style>
          </p:sp>
        </p:grpSp>
        <p:grpSp>
          <p:nvGrpSpPr>
            <p:cNvPr id="1057" name="Group 465"/>
            <p:cNvGrpSpPr/>
            <p:nvPr/>
          </p:nvGrpSpPr>
          <p:grpSpPr>
            <a:xfrm>
              <a:off x="-1440" y="4979880"/>
              <a:ext cx="1905120" cy="1903680"/>
              <a:chOff x="-1440" y="4979880"/>
              <a:chExt cx="1905120" cy="1903680"/>
            </a:xfrm>
          </p:grpSpPr>
          <p:sp>
            <p:nvSpPr>
              <p:cNvPr id="1058" name="CustomShape 466"/>
              <p:cNvSpPr/>
              <p:nvPr/>
            </p:nvSpPr>
            <p:spPr>
              <a:xfrm>
                <a:off x="-1440" y="4979880"/>
                <a:ext cx="1905120" cy="1903680"/>
              </a:xfrm>
              <a:custGeom>
                <a:avLst/>
                <a:gdLst/>
                <a:ah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p:spPr>
            <p:style>
              <a:lnRef idx="0"/>
              <a:fillRef idx="0"/>
              <a:effectRef idx="0"/>
              <a:fontRef idx="minor"/>
            </p:style>
          </p:sp>
          <p:sp>
            <p:nvSpPr>
              <p:cNvPr id="1059" name="CustomShape 467"/>
              <p:cNvSpPr/>
              <p:nvPr/>
            </p:nvSpPr>
            <p:spPr>
              <a:xfrm>
                <a:off x="-1440" y="5361120"/>
                <a:ext cx="1783800" cy="1522440"/>
              </a:xfrm>
              <a:custGeom>
                <a:avLst/>
                <a:gdLst/>
                <a:ah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p:spPr>
            <p:style>
              <a:lnRef idx="0"/>
              <a:fillRef idx="0"/>
              <a:effectRef idx="0"/>
              <a:fontRef idx="minor"/>
            </p:style>
          </p:sp>
          <p:sp>
            <p:nvSpPr>
              <p:cNvPr id="1060" name="CustomShape 468"/>
              <p:cNvSpPr/>
              <p:nvPr/>
            </p:nvSpPr>
            <p:spPr>
              <a:xfrm>
                <a:off x="1136160" y="5465160"/>
                <a:ext cx="610920" cy="1418400"/>
              </a:xfrm>
              <a:custGeom>
                <a:avLst/>
                <a:gdLst/>
                <a:ah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p:spPr>
            <p:style>
              <a:lnRef idx="0"/>
              <a:fillRef idx="0"/>
              <a:effectRef idx="0"/>
              <a:fontRef idx="minor"/>
            </p:style>
          </p:sp>
          <p:sp>
            <p:nvSpPr>
              <p:cNvPr id="1061" name="CustomShape 469"/>
              <p:cNvSpPr/>
              <p:nvPr/>
            </p:nvSpPr>
            <p:spPr>
              <a:xfrm>
                <a:off x="1038600" y="5631480"/>
                <a:ext cx="464400" cy="1209960"/>
              </a:xfrm>
              <a:custGeom>
                <a:avLst/>
                <a:gdLst/>
                <a:ahLst/>
                <a:rect l="l" t="t"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p:spPr>
            <p:style>
              <a:lnRef idx="0"/>
              <a:fillRef idx="0"/>
              <a:effectRef idx="0"/>
              <a:fontRef idx="minor"/>
            </p:style>
          </p:sp>
          <p:sp>
            <p:nvSpPr>
              <p:cNvPr id="1062" name="CustomShape 470"/>
              <p:cNvSpPr/>
              <p:nvPr/>
            </p:nvSpPr>
            <p:spPr>
              <a:xfrm>
                <a:off x="240480" y="5631480"/>
                <a:ext cx="210240" cy="1157400"/>
              </a:xfrm>
              <a:custGeom>
                <a:avLst/>
                <a:gdLst/>
                <a:ahLst/>
                <a:rect l="l" t="t"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p:spPr>
            <p:style>
              <a:lnRef idx="0"/>
              <a:fillRef idx="0"/>
              <a:effectRef idx="0"/>
              <a:fontRef idx="minor"/>
            </p:style>
          </p:sp>
          <p:sp>
            <p:nvSpPr>
              <p:cNvPr id="1063" name="CustomShape 471"/>
              <p:cNvSpPr/>
              <p:nvPr/>
            </p:nvSpPr>
            <p:spPr>
              <a:xfrm>
                <a:off x="402840" y="5102280"/>
                <a:ext cx="723960" cy="461880"/>
              </a:xfrm>
              <a:custGeom>
                <a:avLst/>
                <a:gdLst/>
                <a:ahLst/>
                <a:rect l="l" t="t"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p:spPr>
            <p:style>
              <a:lnRef idx="0"/>
              <a:fillRef idx="0"/>
              <a:effectRef idx="0"/>
              <a:fontRef idx="minor"/>
            </p:style>
          </p:sp>
          <p:sp>
            <p:nvSpPr>
              <p:cNvPr id="1064" name="CustomShape 472"/>
              <p:cNvSpPr/>
              <p:nvPr/>
            </p:nvSpPr>
            <p:spPr>
              <a:xfrm>
                <a:off x="347040" y="5102280"/>
                <a:ext cx="613800" cy="516240"/>
              </a:xfrm>
              <a:custGeom>
                <a:avLst/>
                <a:gdLst/>
                <a:ahLst/>
                <a:rect l="l" t="t"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p:spPr>
            <p:style>
              <a:lnRef idx="0"/>
              <a:fillRef idx="0"/>
              <a:effectRef idx="0"/>
              <a:fontRef idx="minor"/>
            </p:style>
          </p:sp>
        </p:grpSp>
        <p:grpSp>
          <p:nvGrpSpPr>
            <p:cNvPr id="1065" name="Group 473"/>
            <p:cNvGrpSpPr/>
            <p:nvPr/>
          </p:nvGrpSpPr>
          <p:grpSpPr>
            <a:xfrm>
              <a:off x="2264400" y="5597640"/>
              <a:ext cx="2120040" cy="1275120"/>
              <a:chOff x="2264400" y="5597640"/>
              <a:chExt cx="2120040" cy="1275120"/>
            </a:xfrm>
          </p:grpSpPr>
          <p:sp>
            <p:nvSpPr>
              <p:cNvPr id="1066" name="CustomShape 474"/>
              <p:cNvSpPr/>
              <p:nvPr/>
            </p:nvSpPr>
            <p:spPr>
              <a:xfrm>
                <a:off x="2264400" y="5597640"/>
                <a:ext cx="2120040" cy="1275120"/>
              </a:xfrm>
              <a:custGeom>
                <a:avLst/>
                <a:gdLst/>
                <a:ahLst/>
                <a:rect l="l" t="t"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p:spPr>
            <p:style>
              <a:lnRef idx="0"/>
              <a:fillRef idx="0"/>
              <a:effectRef idx="0"/>
              <a:fontRef idx="minor"/>
            </p:style>
          </p:sp>
          <p:sp>
            <p:nvSpPr>
              <p:cNvPr id="1067" name="CustomShape 475"/>
              <p:cNvSpPr/>
              <p:nvPr/>
            </p:nvSpPr>
            <p:spPr>
              <a:xfrm>
                <a:off x="2834280" y="5863680"/>
                <a:ext cx="1038600" cy="263520"/>
              </a:xfrm>
              <a:custGeom>
                <a:avLst/>
                <a:gdLst/>
                <a:ahLst/>
                <a:rect l="l" t="t"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p:spPr>
            <p:style>
              <a:lnRef idx="0"/>
              <a:fillRef idx="0"/>
              <a:effectRef idx="0"/>
              <a:fontRef idx="minor"/>
            </p:style>
          </p:sp>
          <p:sp>
            <p:nvSpPr>
              <p:cNvPr id="1068" name="CustomShape 476"/>
              <p:cNvSpPr/>
              <p:nvPr/>
            </p:nvSpPr>
            <p:spPr>
              <a:xfrm>
                <a:off x="2385360" y="5786280"/>
                <a:ext cx="1983600" cy="1086120"/>
              </a:xfrm>
              <a:custGeom>
                <a:avLst/>
                <a:gdLst/>
                <a:ahLst/>
                <a:rect l="l" t="t"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p:spPr>
            <p:style>
              <a:lnRef idx="0"/>
              <a:fillRef idx="0"/>
              <a:effectRef idx="0"/>
              <a:fontRef idx="minor"/>
            </p:style>
          </p:sp>
          <p:sp>
            <p:nvSpPr>
              <p:cNvPr id="1069" name="CustomShape 477"/>
              <p:cNvSpPr/>
              <p:nvPr/>
            </p:nvSpPr>
            <p:spPr>
              <a:xfrm>
                <a:off x="2354040" y="5909760"/>
                <a:ext cx="1941120" cy="963000"/>
              </a:xfrm>
              <a:custGeom>
                <a:avLst/>
                <a:gdLst/>
                <a:ahLst/>
                <a:rect l="l" t="t"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p:spPr>
            <p:style>
              <a:lnRef idx="0"/>
              <a:fillRef idx="0"/>
              <a:effectRef idx="0"/>
              <a:fontRef idx="minor"/>
            </p:style>
          </p:sp>
          <p:sp>
            <p:nvSpPr>
              <p:cNvPr id="1070" name="CustomShape 478"/>
              <p:cNvSpPr/>
              <p:nvPr/>
            </p:nvSpPr>
            <p:spPr>
              <a:xfrm>
                <a:off x="3102480" y="5700960"/>
                <a:ext cx="486720" cy="478800"/>
              </a:xfrm>
              <a:custGeom>
                <a:avLst/>
                <a:gdLst/>
                <a:ahLst/>
                <a:rect l="l" t="t"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p:spPr>
            <p:style>
              <a:lnRef idx="0"/>
              <a:fillRef idx="0"/>
              <a:effectRef idx="0"/>
              <a:fontRef idx="minor"/>
            </p:style>
          </p:sp>
          <p:sp>
            <p:nvSpPr>
              <p:cNvPr id="1071" name="CustomShape 479"/>
              <p:cNvSpPr/>
              <p:nvPr/>
            </p:nvSpPr>
            <p:spPr>
              <a:xfrm>
                <a:off x="3108960" y="5727240"/>
                <a:ext cx="520200" cy="468000"/>
              </a:xfrm>
              <a:custGeom>
                <a:avLst/>
                <a:gdLst/>
                <a:ahLst/>
                <a:rect l="l" t="t"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p:spPr>
            <p:style>
              <a:lnRef idx="0"/>
              <a:fillRef idx="0"/>
              <a:effectRef idx="0"/>
              <a:fontRef idx="minor"/>
            </p:style>
          </p:sp>
        </p:grpSp>
      </p:grpSp>
      <p:grpSp>
        <p:nvGrpSpPr>
          <p:cNvPr id="1072" name="Group 480"/>
          <p:cNvGrpSpPr/>
          <p:nvPr/>
        </p:nvGrpSpPr>
        <p:grpSpPr>
          <a:xfrm>
            <a:off x="183600" y="357840"/>
            <a:ext cx="1229040" cy="1252440"/>
            <a:chOff x="183600" y="357840"/>
            <a:chExt cx="1229040" cy="1252440"/>
          </a:xfrm>
        </p:grpSpPr>
        <p:sp>
          <p:nvSpPr>
            <p:cNvPr id="1073" name="CustomShape 481"/>
            <p:cNvSpPr/>
            <p:nvPr/>
          </p:nvSpPr>
          <p:spPr>
            <a:xfrm rot="19948200">
              <a:off x="351720" y="510480"/>
              <a:ext cx="892440" cy="947160"/>
            </a:xfrm>
            <a:custGeom>
              <a:avLst/>
              <a:gdLst/>
              <a:ah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fillRef idx="0"/>
            <a:effectRef idx="0"/>
            <a:fontRef idx="minor"/>
          </p:style>
        </p:sp>
        <p:sp>
          <p:nvSpPr>
            <p:cNvPr id="1074" name="CustomShape 482"/>
            <p:cNvSpPr/>
            <p:nvPr/>
          </p:nvSpPr>
          <p:spPr>
            <a:xfrm rot="19948200">
              <a:off x="412200" y="567720"/>
              <a:ext cx="756720" cy="768240"/>
            </a:xfrm>
            <a:custGeom>
              <a:avLst/>
              <a:gdLst/>
              <a:ah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fillRef idx="0"/>
            <a:effectRef idx="0"/>
            <a:fontRef idx="minor"/>
          </p:style>
        </p:sp>
        <p:sp>
          <p:nvSpPr>
            <p:cNvPr id="1075" name="CustomShape 483"/>
            <p:cNvSpPr/>
            <p:nvPr/>
          </p:nvSpPr>
          <p:spPr>
            <a:xfrm rot="19948200">
              <a:off x="749520" y="771120"/>
              <a:ext cx="124560" cy="533520"/>
            </a:xfrm>
            <a:custGeom>
              <a:avLst/>
              <a:gdLst/>
              <a:ah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fillRef idx="0"/>
            <a:effectRef idx="0"/>
            <a:fontRef idx="minor"/>
          </p:style>
        </p:sp>
        <p:sp>
          <p:nvSpPr>
            <p:cNvPr id="1076" name="CustomShape 484"/>
            <p:cNvSpPr/>
            <p:nvPr/>
          </p:nvSpPr>
          <p:spPr>
            <a:xfrm rot="19948200">
              <a:off x="575280" y="990720"/>
              <a:ext cx="242640" cy="258840"/>
            </a:xfrm>
            <a:custGeom>
              <a:avLst/>
              <a:gdLst/>
              <a:ah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fillRef idx="0"/>
            <a:effectRef idx="0"/>
            <a:fontRef idx="minor"/>
          </p:style>
        </p:sp>
        <p:sp>
          <p:nvSpPr>
            <p:cNvPr id="1077" name="CustomShape 485"/>
            <p:cNvSpPr/>
            <p:nvPr/>
          </p:nvSpPr>
          <p:spPr>
            <a:xfrm rot="19948200">
              <a:off x="716400" y="1269000"/>
              <a:ext cx="212040" cy="72360"/>
            </a:xfrm>
            <a:custGeom>
              <a:avLst/>
              <a:gdLst/>
              <a:ah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fillRef idx="0"/>
            <a:effectRef idx="0"/>
            <a:fontRef idx="minor"/>
          </p:style>
        </p:sp>
        <p:sp>
          <p:nvSpPr>
            <p:cNvPr id="1078" name="CustomShape 486"/>
            <p:cNvSpPr/>
            <p:nvPr/>
          </p:nvSpPr>
          <p:spPr>
            <a:xfrm rot="19948200">
              <a:off x="866160" y="909720"/>
              <a:ext cx="296640" cy="199080"/>
            </a:xfrm>
            <a:custGeom>
              <a:avLst/>
              <a:gdLst/>
              <a:ah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fillRef idx="0"/>
            <a:effectRef idx="0"/>
            <a:fontRef idx="minor"/>
          </p:style>
        </p:sp>
        <p:sp>
          <p:nvSpPr>
            <p:cNvPr id="1079" name="CustomShape 487"/>
            <p:cNvSpPr/>
            <p:nvPr/>
          </p:nvSpPr>
          <p:spPr>
            <a:xfrm rot="19948200">
              <a:off x="934560" y="1129320"/>
              <a:ext cx="285840" cy="90000"/>
            </a:xfrm>
            <a:custGeom>
              <a:avLst/>
              <a:gdLst/>
              <a:ah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fillRef idx="0"/>
            <a:effectRef idx="0"/>
            <a:fontRef idx="minor"/>
          </p:style>
        </p:sp>
        <p:sp>
          <p:nvSpPr>
            <p:cNvPr id="1080" name="CustomShape 488"/>
            <p:cNvSpPr/>
            <p:nvPr/>
          </p:nvSpPr>
          <p:spPr>
            <a:xfrm rot="19948200">
              <a:off x="882720" y="1325880"/>
              <a:ext cx="142920" cy="182880"/>
            </a:xfrm>
            <a:custGeom>
              <a:avLst/>
              <a:gdLst/>
              <a:ah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fillRef idx="0"/>
            <a:effectRef idx="0"/>
            <a:fontRef idx="minor"/>
          </p:style>
        </p:sp>
      </p:grpSp>
      <p:grpSp>
        <p:nvGrpSpPr>
          <p:cNvPr id="1081" name="Group 489"/>
          <p:cNvGrpSpPr/>
          <p:nvPr/>
        </p:nvGrpSpPr>
        <p:grpSpPr>
          <a:xfrm>
            <a:off x="11607840" y="401040"/>
            <a:ext cx="488880" cy="457920"/>
            <a:chOff x="11607840" y="401040"/>
            <a:chExt cx="488880" cy="457920"/>
          </a:xfrm>
        </p:grpSpPr>
        <p:sp>
          <p:nvSpPr>
            <p:cNvPr id="1082" name="CustomShape 490"/>
            <p:cNvSpPr/>
            <p:nvPr/>
          </p:nvSpPr>
          <p:spPr>
            <a:xfrm rot="5825400">
              <a:off x="11652840" y="413280"/>
              <a:ext cx="407880" cy="432720"/>
            </a:xfrm>
            <a:custGeom>
              <a:avLst/>
              <a:gdLst/>
              <a:ah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fillRef idx="0"/>
            <a:effectRef idx="0"/>
            <a:fontRef idx="minor"/>
          </p:style>
        </p:sp>
        <p:sp>
          <p:nvSpPr>
            <p:cNvPr id="1083" name="CustomShape 491"/>
            <p:cNvSpPr/>
            <p:nvPr/>
          </p:nvSpPr>
          <p:spPr>
            <a:xfrm rot="5825400">
              <a:off x="11697840" y="459360"/>
              <a:ext cx="345600" cy="351000"/>
            </a:xfrm>
            <a:custGeom>
              <a:avLst/>
              <a:gdLst/>
              <a:ah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fillRef idx="0"/>
            <a:effectRef idx="0"/>
            <a:fontRef idx="minor"/>
          </p:style>
        </p:sp>
        <p:sp>
          <p:nvSpPr>
            <p:cNvPr id="1084" name="CustomShape 492"/>
            <p:cNvSpPr/>
            <p:nvPr/>
          </p:nvSpPr>
          <p:spPr>
            <a:xfrm rot="5825400">
              <a:off x="11804400" y="499320"/>
              <a:ext cx="56880" cy="243720"/>
            </a:xfrm>
            <a:custGeom>
              <a:avLst/>
              <a:gdLst/>
              <a:ah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fillRef idx="0"/>
            <a:effectRef idx="0"/>
            <a:fontRef idx="minor"/>
          </p:style>
        </p:sp>
        <p:sp>
          <p:nvSpPr>
            <p:cNvPr id="1085" name="CustomShape 493"/>
            <p:cNvSpPr/>
            <p:nvPr/>
          </p:nvSpPr>
          <p:spPr>
            <a:xfrm rot="5825400">
              <a:off x="11776320" y="497160"/>
              <a:ext cx="110880" cy="118080"/>
            </a:xfrm>
            <a:custGeom>
              <a:avLst/>
              <a:gdLst/>
              <a:ah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fillRef idx="0"/>
            <a:effectRef idx="0"/>
            <a:fontRef idx="minor"/>
          </p:style>
        </p:sp>
        <p:sp>
          <p:nvSpPr>
            <p:cNvPr id="1086" name="CustomShape 494"/>
            <p:cNvSpPr/>
            <p:nvPr/>
          </p:nvSpPr>
          <p:spPr>
            <a:xfrm rot="5825400">
              <a:off x="11681280" y="538560"/>
              <a:ext cx="96840" cy="33120"/>
            </a:xfrm>
            <a:custGeom>
              <a:avLst/>
              <a:gdLst/>
              <a:ah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fillRef idx="0"/>
            <a:effectRef idx="0"/>
            <a:fontRef idx="minor"/>
          </p:style>
        </p:sp>
        <p:sp>
          <p:nvSpPr>
            <p:cNvPr id="1087" name="CustomShape 495"/>
            <p:cNvSpPr/>
            <p:nvPr/>
          </p:nvSpPr>
          <p:spPr>
            <a:xfrm rot="5825400">
              <a:off x="11723400" y="659160"/>
              <a:ext cx="135360" cy="90720"/>
            </a:xfrm>
            <a:custGeom>
              <a:avLst/>
              <a:gdLst/>
              <a:ah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fillRef idx="0"/>
            <a:effectRef idx="0"/>
            <a:fontRef idx="minor"/>
          </p:style>
        </p:sp>
        <p:sp>
          <p:nvSpPr>
            <p:cNvPr id="1088" name="CustomShape 496"/>
            <p:cNvSpPr/>
            <p:nvPr/>
          </p:nvSpPr>
          <p:spPr>
            <a:xfrm rot="5825400">
              <a:off x="11647440" y="664920"/>
              <a:ext cx="130320" cy="41040"/>
            </a:xfrm>
            <a:custGeom>
              <a:avLst/>
              <a:gdLst/>
              <a:ah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fillRef idx="0"/>
            <a:effectRef idx="0"/>
            <a:fontRef idx="minor"/>
          </p:style>
        </p:sp>
        <p:sp>
          <p:nvSpPr>
            <p:cNvPr id="1089" name="CustomShape 497"/>
            <p:cNvSpPr/>
            <p:nvPr/>
          </p:nvSpPr>
          <p:spPr>
            <a:xfrm rot="5825400">
              <a:off x="11620800" y="534240"/>
              <a:ext cx="65160" cy="83520"/>
            </a:xfrm>
            <a:custGeom>
              <a:avLst/>
              <a:gdLst/>
              <a:ah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fillRef idx="0"/>
            <a:effectRef idx="0"/>
            <a:fontRef idx="minor"/>
          </p:style>
        </p:sp>
      </p:grpSp>
      <p:grpSp>
        <p:nvGrpSpPr>
          <p:cNvPr id="1090" name="Group 498"/>
          <p:cNvGrpSpPr/>
          <p:nvPr/>
        </p:nvGrpSpPr>
        <p:grpSpPr>
          <a:xfrm>
            <a:off x="23400" y="3048840"/>
            <a:ext cx="388080" cy="364320"/>
            <a:chOff x="23400" y="3048840"/>
            <a:chExt cx="388080" cy="364320"/>
          </a:xfrm>
        </p:grpSpPr>
        <p:sp>
          <p:nvSpPr>
            <p:cNvPr id="1091" name="CustomShape 499"/>
            <p:cNvSpPr/>
            <p:nvPr/>
          </p:nvSpPr>
          <p:spPr>
            <a:xfrm>
              <a:off x="338400" y="3060360"/>
              <a:ext cx="73080" cy="102240"/>
            </a:xfrm>
            <a:custGeom>
              <a:avLst/>
              <a:gdLst/>
              <a:ah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fillRef idx="0"/>
            <a:effectRef idx="0"/>
            <a:fontRef idx="minor"/>
          </p:style>
        </p:sp>
        <p:sp>
          <p:nvSpPr>
            <p:cNvPr id="1092" name="CustomShape 500"/>
            <p:cNvSpPr/>
            <p:nvPr/>
          </p:nvSpPr>
          <p:spPr>
            <a:xfrm>
              <a:off x="23400" y="3048840"/>
              <a:ext cx="387720" cy="364320"/>
            </a:xfrm>
            <a:custGeom>
              <a:avLst/>
              <a:gdLst/>
              <a:ah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fillRef idx="0"/>
            <a:effectRef idx="0"/>
            <a:fontRef idx="minor"/>
          </p:style>
        </p:sp>
        <p:sp>
          <p:nvSpPr>
            <p:cNvPr id="1093" name="CustomShape 501"/>
            <p:cNvSpPr/>
            <p:nvPr/>
          </p:nvSpPr>
          <p:spPr>
            <a:xfrm>
              <a:off x="61200" y="3048840"/>
              <a:ext cx="341640" cy="344520"/>
            </a:xfrm>
            <a:custGeom>
              <a:avLst/>
              <a:gdLst/>
              <a:ah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fillRef idx="0"/>
            <a:effectRef idx="0"/>
            <a:fontRef idx="minor"/>
          </p:style>
        </p:sp>
        <p:sp>
          <p:nvSpPr>
            <p:cNvPr id="1094" name="CustomShape 502"/>
            <p:cNvSpPr/>
            <p:nvPr/>
          </p:nvSpPr>
          <p:spPr>
            <a:xfrm>
              <a:off x="150480" y="3157920"/>
              <a:ext cx="194040" cy="108720"/>
            </a:xfrm>
            <a:custGeom>
              <a:avLst/>
              <a:gdLst/>
              <a:ah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fillRef idx="0"/>
            <a:effectRef idx="0"/>
            <a:fontRef idx="minor"/>
          </p:style>
        </p:sp>
        <p:sp>
          <p:nvSpPr>
            <p:cNvPr id="1095" name="CustomShape 503"/>
            <p:cNvSpPr/>
            <p:nvPr/>
          </p:nvSpPr>
          <p:spPr>
            <a:xfrm>
              <a:off x="276120" y="3203280"/>
              <a:ext cx="55080" cy="141480"/>
            </a:xfrm>
            <a:custGeom>
              <a:avLst/>
              <a:gdLst/>
              <a:ah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fillRef idx="0"/>
            <a:effectRef idx="0"/>
            <a:fontRef idx="minor"/>
          </p:style>
        </p:sp>
        <p:sp>
          <p:nvSpPr>
            <p:cNvPr id="1096" name="CustomShape 504"/>
            <p:cNvSpPr/>
            <p:nvPr/>
          </p:nvSpPr>
          <p:spPr>
            <a:xfrm>
              <a:off x="349560" y="3182400"/>
              <a:ext cx="35280" cy="84240"/>
            </a:xfrm>
            <a:custGeom>
              <a:avLst/>
              <a:gdLst/>
              <a:ah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fillRef idx="0"/>
            <a:effectRef idx="0"/>
            <a:fontRef idx="minor"/>
          </p:style>
        </p:sp>
        <p:sp>
          <p:nvSpPr>
            <p:cNvPr id="1097" name="CustomShape 505"/>
            <p:cNvSpPr/>
            <p:nvPr/>
          </p:nvSpPr>
          <p:spPr>
            <a:xfrm>
              <a:off x="280800" y="3087360"/>
              <a:ext cx="50400" cy="73080"/>
            </a:xfrm>
            <a:custGeom>
              <a:avLst/>
              <a:gdLst/>
              <a:ah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fillRef idx="0"/>
            <a:effectRef idx="0"/>
            <a:fontRef idx="minor"/>
          </p:style>
        </p:sp>
        <p:sp>
          <p:nvSpPr>
            <p:cNvPr id="1098" name="CustomShape 506"/>
            <p:cNvSpPr/>
            <p:nvPr/>
          </p:nvSpPr>
          <p:spPr>
            <a:xfrm>
              <a:off x="172080" y="3114000"/>
              <a:ext cx="131400" cy="64440"/>
            </a:xfrm>
            <a:custGeom>
              <a:avLst/>
              <a:gdLst/>
              <a:ah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fillRef idx="0"/>
            <a:effectRef idx="0"/>
            <a:fontRef idx="minor"/>
          </p:style>
        </p:sp>
      </p:grpSp>
      <p:sp>
        <p:nvSpPr>
          <p:cNvPr id="1099" name="PlaceHolder 507"/>
          <p:cNvSpPr>
            <a:spLocks noGrp="1"/>
          </p:cNvSpPr>
          <p:nvPr>
            <p:ph type="title"/>
          </p:nvPr>
        </p:nvSpPr>
        <p:spPr>
          <a:xfrm>
            <a:off x="2035080" y="828720"/>
            <a:ext cx="6058080" cy="3507120"/>
          </a:xfrm>
          <a:prstGeom prst="rect">
            <a:avLst/>
          </a:prstGeom>
        </p:spPr>
        <p:txBody>
          <a:bodyPr anchor="ctr">
            <a:normAutofit/>
          </a:bodyPr>
          <a:p>
            <a:pPr algn="ctr">
              <a:lnSpc>
                <a:spcPct val="90000"/>
              </a:lnSpc>
              <a:tabLst>
                <a:tab algn="l" pos="0"/>
              </a:tabLst>
            </a:pPr>
            <a:r>
              <a:rPr b="0" lang="es-ES" sz="6000" spc="-1" strike="noStrike">
                <a:solidFill>
                  <a:srgbClr val="000000"/>
                </a:solidFill>
                <a:latin typeface="Cambria"/>
              </a:rPr>
              <a:t>Haga clic para modificar el estilo de título del patrón</a:t>
            </a:r>
            <a:endParaRPr b="0" lang="en-US" sz="6000" spc="-1" strike="noStrike">
              <a:solidFill>
                <a:srgbClr val="000000"/>
              </a:solidFill>
              <a:latin typeface="Cambria"/>
            </a:endParaRPr>
          </a:p>
        </p:txBody>
      </p:sp>
      <p:sp>
        <p:nvSpPr>
          <p:cNvPr id="1100" name="PlaceHolder 508"/>
          <p:cNvSpPr>
            <a:spLocks noGrp="1"/>
          </p:cNvSpPr>
          <p:nvPr>
            <p:ph type="dt"/>
          </p:nvPr>
        </p:nvSpPr>
        <p:spPr>
          <a:xfrm>
            <a:off x="8875800" y="6602040"/>
            <a:ext cx="959760" cy="237240"/>
          </a:xfrm>
          <a:prstGeom prst="rect">
            <a:avLst/>
          </a:prstGeom>
        </p:spPr>
        <p:txBody>
          <a:bodyPr anchor="ctr">
            <a:noAutofit/>
          </a:bodyPr>
          <a:p>
            <a:pPr algn="r">
              <a:lnSpc>
                <a:spcPct val="100000"/>
              </a:lnSpc>
            </a:pPr>
            <a:fld id="{DE0964D9-32E8-4237-B237-EFD24CBBC42B}" type="datetime">
              <a:rPr b="0" lang="en-US" sz="800" spc="-1" strike="noStrike">
                <a:solidFill>
                  <a:srgbClr val="000000"/>
                </a:solidFill>
                <a:latin typeface="Cambria"/>
              </a:rPr>
              <a:t>6/3/22</a:t>
            </a:fld>
            <a:endParaRPr b="0" lang="en-US" sz="800" spc="-1" strike="noStrike">
              <a:latin typeface="Times New Roman"/>
            </a:endParaRPr>
          </a:p>
        </p:txBody>
      </p:sp>
      <p:sp>
        <p:nvSpPr>
          <p:cNvPr id="1101" name="PlaceHolder 509"/>
          <p:cNvSpPr>
            <a:spLocks noGrp="1"/>
          </p:cNvSpPr>
          <p:nvPr>
            <p:ph type="ftr"/>
          </p:nvPr>
        </p:nvSpPr>
        <p:spPr>
          <a:xfrm>
            <a:off x="1522440" y="6602040"/>
            <a:ext cx="6978240" cy="237240"/>
          </a:xfrm>
          <a:prstGeom prst="rect">
            <a:avLst/>
          </a:prstGeom>
        </p:spPr>
        <p:txBody>
          <a:bodyPr anchor="ctr">
            <a:noAutofit/>
          </a:bodyPr>
          <a:p>
            <a:endParaRPr b="0" lang="en-US" sz="2400" spc="-1" strike="noStrike">
              <a:latin typeface="Times New Roman"/>
            </a:endParaRPr>
          </a:p>
        </p:txBody>
      </p:sp>
      <p:sp>
        <p:nvSpPr>
          <p:cNvPr id="1102" name="PlaceHolder 510"/>
          <p:cNvSpPr>
            <a:spLocks noGrp="1"/>
          </p:cNvSpPr>
          <p:nvPr>
            <p:ph type="sldNum"/>
          </p:nvPr>
        </p:nvSpPr>
        <p:spPr>
          <a:xfrm>
            <a:off x="10023480" y="6602040"/>
            <a:ext cx="639720" cy="237240"/>
          </a:xfrm>
          <a:prstGeom prst="rect">
            <a:avLst/>
          </a:prstGeom>
        </p:spPr>
        <p:txBody>
          <a:bodyPr anchor="ctr">
            <a:noAutofit/>
          </a:bodyPr>
          <a:p>
            <a:pPr algn="r">
              <a:lnSpc>
                <a:spcPct val="100000"/>
              </a:lnSpc>
            </a:pPr>
            <a:fld id="{074DAE9B-0454-4124-8DAB-894CC3AB18A4}" type="slidenum">
              <a:rPr b="0" lang="en-US" sz="800" spc="-1" strike="noStrike">
                <a:solidFill>
                  <a:srgbClr val="000000"/>
                </a:solidFill>
                <a:latin typeface="Cambria"/>
              </a:rPr>
              <a:t>&lt;number&gt;</a:t>
            </a:fld>
            <a:endParaRPr b="0" lang="en-US" sz="800" spc="-1" strike="noStrike">
              <a:latin typeface="Times New Roman"/>
            </a:endParaRPr>
          </a:p>
        </p:txBody>
      </p:sp>
      <p:sp>
        <p:nvSpPr>
          <p:cNvPr id="1103" name="PlaceHolder 5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Cambria"/>
              </a:rPr>
              <a:t>Click to edit the outline text format</a:t>
            </a:r>
            <a:endParaRPr b="0" lang="en-US" sz="2000" spc="-1" strike="noStrike">
              <a:solidFill>
                <a:srgbClr val="000000"/>
              </a:solidFill>
              <a:latin typeface="Cambria"/>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Cambria"/>
              </a:rPr>
              <a:t>Second Outline Level</a:t>
            </a:r>
            <a:endParaRPr b="0" lang="en-US" sz="1600" spc="-1" strike="noStrike">
              <a:solidFill>
                <a:srgbClr val="000000"/>
              </a:solidFill>
              <a:latin typeface="Cambria"/>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Cambria"/>
              </a:rPr>
              <a:t>Third Outline Level</a:t>
            </a:r>
            <a:endParaRPr b="0" lang="en-US" sz="1400" spc="-1" strike="noStrike">
              <a:solidFill>
                <a:srgbClr val="000000"/>
              </a:solidFill>
              <a:latin typeface="Cambria"/>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ambria"/>
              </a:rPr>
              <a:t>Fourth Outline Level</a:t>
            </a:r>
            <a:endParaRPr b="0" lang="en-US" sz="1400" spc="-1" strike="noStrike">
              <a:solidFill>
                <a:srgbClr val="000000"/>
              </a:solidFill>
              <a:latin typeface="Cambr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mbria"/>
              </a:rPr>
              <a:t>Fifth Outline Level</a:t>
            </a:r>
            <a:endParaRPr b="0" lang="en-US" sz="2000" spc="-1" strike="noStrike">
              <a:solidFill>
                <a:srgbClr val="000000"/>
              </a:solidFill>
              <a:latin typeface="Cambr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mbria"/>
              </a:rPr>
              <a:t>Sixth Outline Level</a:t>
            </a:r>
            <a:endParaRPr b="0" lang="en-US" sz="2000" spc="-1" strike="noStrike">
              <a:solidFill>
                <a:srgbClr val="000000"/>
              </a:solidFill>
              <a:latin typeface="Cambr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mbria"/>
              </a:rPr>
              <a:t>Seventh Outline Level</a:t>
            </a:r>
            <a:endParaRPr b="0" lang="en-US" sz="2000" spc="-1" strike="noStrike">
              <a:solidFill>
                <a:srgbClr val="000000"/>
              </a:solidFill>
              <a:latin typeface="Cambria"/>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0" name="TextShape 1"/>
          <p:cNvSpPr txBox="1"/>
          <p:nvPr/>
        </p:nvSpPr>
        <p:spPr>
          <a:xfrm>
            <a:off x="1842120" y="101160"/>
            <a:ext cx="9608400" cy="2262960"/>
          </a:xfrm>
          <a:prstGeom prst="rect">
            <a:avLst/>
          </a:prstGeom>
          <a:noFill/>
          <a:ln>
            <a:noFill/>
          </a:ln>
        </p:spPr>
        <p:txBody>
          <a:bodyPr anchor="b">
            <a:normAutofit/>
          </a:bodyPr>
          <a:p>
            <a:pPr algn="ctr">
              <a:lnSpc>
                <a:spcPct val="90000"/>
              </a:lnSpc>
              <a:tabLst>
                <a:tab algn="l" pos="0"/>
              </a:tabLst>
            </a:pPr>
            <a:r>
              <a:rPr b="0" lang="es-ES" sz="6600" spc="-1" strike="noStrike">
                <a:solidFill>
                  <a:srgbClr val="000000"/>
                </a:solidFill>
                <a:latin typeface="Century Gothic"/>
              </a:rPr>
              <a:t>Uses of the Verb BE:      am – is – are</a:t>
            </a:r>
            <a:endParaRPr b="0" lang="en-US" sz="6600" spc="-1" strike="noStrike">
              <a:solidFill>
                <a:srgbClr val="000000"/>
              </a:solidFill>
              <a:latin typeface="Cambria"/>
            </a:endParaRPr>
          </a:p>
        </p:txBody>
      </p:sp>
      <p:sp>
        <p:nvSpPr>
          <p:cNvPr id="1141" name="TextShape 2"/>
          <p:cNvSpPr txBox="1"/>
          <p:nvPr/>
        </p:nvSpPr>
        <p:spPr>
          <a:xfrm>
            <a:off x="4532400" y="2351160"/>
            <a:ext cx="6791760" cy="645840"/>
          </a:xfrm>
          <a:prstGeom prst="rect">
            <a:avLst/>
          </a:prstGeom>
          <a:noFill/>
          <a:ln>
            <a:noFill/>
          </a:ln>
        </p:spPr>
        <p:txBody>
          <a:bodyPr>
            <a:normAutofit/>
          </a:bodyPr>
          <a:p>
            <a:pPr algn="ctr">
              <a:lnSpc>
                <a:spcPct val="100000"/>
              </a:lnSpc>
              <a:tabLst>
                <a:tab algn="l" pos="0"/>
              </a:tabLst>
            </a:pPr>
            <a:r>
              <a:rPr b="0" i="1" lang="es-ES" sz="3600" spc="-1" strike="noStrike">
                <a:solidFill>
                  <a:srgbClr val="404040"/>
                </a:solidFill>
                <a:latin typeface="Century Gothic"/>
              </a:rPr>
              <a:t> </a:t>
            </a:r>
            <a:r>
              <a:rPr b="0" i="1" lang="es-ES" sz="3600" spc="-1" strike="noStrike">
                <a:solidFill>
                  <a:srgbClr val="404040"/>
                </a:solidFill>
                <a:latin typeface="Century Gothic"/>
              </a:rPr>
              <a:t>( ser ó estar )</a:t>
            </a:r>
            <a:endParaRPr b="0" lang="en-US" sz="3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2" name="TextShape 1"/>
          <p:cNvSpPr txBox="1"/>
          <p:nvPr/>
        </p:nvSpPr>
        <p:spPr>
          <a:xfrm>
            <a:off x="564120" y="-160200"/>
            <a:ext cx="11225520" cy="1510200"/>
          </a:xfrm>
          <a:prstGeom prst="rect">
            <a:avLst/>
          </a:prstGeom>
          <a:noFill/>
          <a:ln>
            <a:noFill/>
          </a:ln>
        </p:spPr>
        <p:txBody>
          <a:bodyPr anchor="b">
            <a:normAutofit/>
          </a:bodyPr>
          <a:p>
            <a:pPr>
              <a:lnSpc>
                <a:spcPct val="90000"/>
              </a:lnSpc>
              <a:tabLst>
                <a:tab algn="l" pos="0"/>
              </a:tabLst>
            </a:pPr>
            <a:r>
              <a:rPr b="0" lang="es-ES" sz="3600" spc="-1" strike="noStrike">
                <a:solidFill>
                  <a:srgbClr val="000000"/>
                </a:solidFill>
                <a:latin typeface="Century Gothic"/>
              </a:rPr>
              <a:t>The verb be( am – is – are ) is used in many ways:</a:t>
            </a:r>
            <a:endParaRPr b="0" lang="en-US" sz="3600" spc="-1" strike="noStrike">
              <a:solidFill>
                <a:srgbClr val="000000"/>
              </a:solidFill>
              <a:latin typeface="Cambria"/>
            </a:endParaRPr>
          </a:p>
        </p:txBody>
      </p:sp>
      <p:sp>
        <p:nvSpPr>
          <p:cNvPr id="1143" name="TextShape 2"/>
          <p:cNvSpPr txBox="1"/>
          <p:nvPr/>
        </p:nvSpPr>
        <p:spPr>
          <a:xfrm>
            <a:off x="564120" y="1683000"/>
            <a:ext cx="5450400" cy="4123440"/>
          </a:xfrm>
          <a:prstGeom prst="rect">
            <a:avLst/>
          </a:prstGeom>
          <a:noFill/>
          <a:ln>
            <a:noFill/>
          </a:ln>
        </p:spPr>
        <p:txBody>
          <a:bodyPr>
            <a:noAutofit/>
          </a:bodyPr>
          <a:p>
            <a:pPr marL="274320" indent="-228240">
              <a:lnSpc>
                <a:spcPct val="100000"/>
              </a:lnSpc>
              <a:spcBef>
                <a:spcPts val="1800"/>
              </a:spcBef>
              <a:buClr>
                <a:srgbClr val="404040"/>
              </a:buClr>
              <a:buFont typeface="Arial"/>
              <a:buChar char="•"/>
            </a:pPr>
            <a:r>
              <a:rPr b="0" lang="es-ES" sz="3600" spc="-1" strike="noStrike">
                <a:solidFill>
                  <a:srgbClr val="000000"/>
                </a:solidFill>
                <a:latin typeface="Century Gothic"/>
              </a:rPr>
              <a:t>I am Vanessa.</a:t>
            </a:r>
            <a:endParaRPr b="0" lang="en-US" sz="36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600" spc="-1" strike="noStrike">
                <a:solidFill>
                  <a:srgbClr val="000000"/>
                </a:solidFill>
                <a:latin typeface="Century Gothic"/>
              </a:rPr>
              <a:t>My name is Vanessa.</a:t>
            </a:r>
            <a:endParaRPr b="0" lang="en-US" sz="36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600" spc="-1" strike="noStrike">
                <a:solidFill>
                  <a:srgbClr val="000000"/>
                </a:solidFill>
                <a:latin typeface="Century Gothic"/>
              </a:rPr>
              <a:t>I am a very happy woman.</a:t>
            </a:r>
            <a:endParaRPr b="0" lang="en-US" sz="36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600" spc="-1" strike="noStrike">
                <a:solidFill>
                  <a:srgbClr val="000000"/>
                </a:solidFill>
                <a:latin typeface="Century Gothic"/>
              </a:rPr>
              <a:t>I am an English teacher.</a:t>
            </a:r>
            <a:endParaRPr b="0" lang="en-US" sz="3600" spc="-1" strike="noStrike">
              <a:solidFill>
                <a:srgbClr val="000000"/>
              </a:solidFill>
              <a:latin typeface="Cambria"/>
            </a:endParaRPr>
          </a:p>
        </p:txBody>
      </p:sp>
      <p:sp>
        <p:nvSpPr>
          <p:cNvPr id="1144" name="TextShape 3"/>
          <p:cNvSpPr txBox="1"/>
          <p:nvPr/>
        </p:nvSpPr>
        <p:spPr>
          <a:xfrm>
            <a:off x="6330600" y="1719720"/>
            <a:ext cx="4979520" cy="4123440"/>
          </a:xfrm>
          <a:prstGeom prst="rect">
            <a:avLst/>
          </a:prstGeom>
          <a:noFill/>
          <a:ln>
            <a:noFill/>
          </a:ln>
        </p:spPr>
        <p:txBody>
          <a:bodyPr>
            <a:normAutofit/>
          </a:bodyPr>
          <a:p>
            <a:pPr marL="274320" indent="-228240">
              <a:lnSpc>
                <a:spcPct val="100000"/>
              </a:lnSpc>
              <a:spcBef>
                <a:spcPts val="1800"/>
              </a:spcBef>
              <a:buClr>
                <a:srgbClr val="404040"/>
              </a:buClr>
              <a:buFont typeface="Arial"/>
              <a:buChar char="•"/>
            </a:pPr>
            <a:r>
              <a:rPr b="0" lang="es-ES" sz="3600" spc="-1" strike="noStrike">
                <a:solidFill>
                  <a:srgbClr val="000000"/>
                </a:solidFill>
                <a:latin typeface="Century Gothic"/>
              </a:rPr>
              <a:t>I am Costa Rican.</a:t>
            </a:r>
            <a:endParaRPr b="0" lang="en-US" sz="36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600" spc="-1" strike="noStrike">
                <a:solidFill>
                  <a:srgbClr val="000000"/>
                </a:solidFill>
                <a:latin typeface="Century Gothic"/>
              </a:rPr>
              <a:t>I am from Alajuela originally.</a:t>
            </a:r>
            <a:endParaRPr b="0" lang="en-US" sz="36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600" spc="-1" strike="noStrike">
                <a:solidFill>
                  <a:srgbClr val="000000"/>
                </a:solidFill>
                <a:latin typeface="Century Gothic"/>
              </a:rPr>
              <a:t>I am single.</a:t>
            </a:r>
            <a:endParaRPr b="0" lang="en-US" sz="36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600" spc="-1" strike="noStrike">
                <a:solidFill>
                  <a:srgbClr val="000000"/>
                </a:solidFill>
                <a:latin typeface="Century Gothic"/>
              </a:rPr>
              <a:t>I am responsible.</a:t>
            </a:r>
            <a:endParaRPr b="0" lang="en-US" sz="3600" spc="-1" strike="noStrike">
              <a:solidFill>
                <a:srgbClr val="000000"/>
              </a:solidFill>
              <a:latin typeface="Cambria"/>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5" name="TextShape 1"/>
          <p:cNvSpPr txBox="1"/>
          <p:nvPr/>
        </p:nvSpPr>
        <p:spPr>
          <a:xfrm>
            <a:off x="1528560" y="1375920"/>
            <a:ext cx="4480200" cy="767880"/>
          </a:xfrm>
          <a:prstGeom prst="rect">
            <a:avLst/>
          </a:prstGeom>
          <a:noFill/>
          <a:ln>
            <a:noFill/>
          </a:ln>
        </p:spPr>
        <p:txBody>
          <a:bodyPr anchor="ctr">
            <a:normAutofit/>
          </a:bodyPr>
          <a:p>
            <a:pPr>
              <a:lnSpc>
                <a:spcPct val="100000"/>
              </a:lnSpc>
              <a:tabLst>
                <a:tab algn="l" pos="0"/>
              </a:tabLst>
            </a:pPr>
            <a:r>
              <a:rPr b="0" lang="es-ES" sz="4000" spc="-1" strike="noStrike">
                <a:solidFill>
                  <a:srgbClr val="000000"/>
                </a:solidFill>
                <a:latin typeface="Century Gothic"/>
              </a:rPr>
              <a:t>Examples:</a:t>
            </a:r>
            <a:endParaRPr b="0" lang="en-US" sz="4000" spc="-1" strike="noStrike">
              <a:solidFill>
                <a:srgbClr val="000000"/>
              </a:solidFill>
              <a:latin typeface="Cambria"/>
            </a:endParaRPr>
          </a:p>
        </p:txBody>
      </p:sp>
      <p:sp>
        <p:nvSpPr>
          <p:cNvPr id="1146" name="TextShape 2"/>
          <p:cNvSpPr txBox="1"/>
          <p:nvPr/>
        </p:nvSpPr>
        <p:spPr>
          <a:xfrm>
            <a:off x="1388880" y="2664720"/>
            <a:ext cx="4759200" cy="3494160"/>
          </a:xfrm>
          <a:prstGeom prst="rect">
            <a:avLst/>
          </a:prstGeom>
          <a:noFill/>
          <a:ln>
            <a:noFill/>
          </a:ln>
        </p:spPr>
        <p:txBody>
          <a:bodyPr>
            <a:normAutofit/>
          </a:bodyPr>
          <a:p>
            <a:pPr marL="274320" indent="-228240">
              <a:lnSpc>
                <a:spcPct val="100000"/>
              </a:lnSpc>
              <a:spcBef>
                <a:spcPts val="1800"/>
              </a:spcBef>
              <a:buClr>
                <a:srgbClr val="404040"/>
              </a:buClr>
              <a:buFont typeface="Arial"/>
              <a:buChar char="•"/>
            </a:pPr>
            <a:r>
              <a:rPr b="0" lang="es-ES" sz="3200" spc="-1" strike="noStrike">
                <a:solidFill>
                  <a:srgbClr val="000000"/>
                </a:solidFill>
                <a:latin typeface="Century Gothic"/>
              </a:rPr>
              <a:t>My sister Karla </a:t>
            </a:r>
            <a:r>
              <a:rPr b="1" lang="es-ES" sz="3200" spc="-1" strike="noStrike">
                <a:solidFill>
                  <a:srgbClr val="000000"/>
                </a:solidFill>
                <a:latin typeface="Century Gothic"/>
              </a:rPr>
              <a:t>is</a:t>
            </a:r>
            <a:r>
              <a:rPr b="0" lang="es-ES" sz="3200" spc="-1" strike="noStrike">
                <a:solidFill>
                  <a:srgbClr val="000000"/>
                </a:solidFill>
                <a:latin typeface="Century Gothic"/>
              </a:rPr>
              <a:t> 40 years old.</a:t>
            </a:r>
            <a:endParaRPr b="0" lang="en-US" sz="32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200" spc="-1" strike="noStrike">
                <a:solidFill>
                  <a:srgbClr val="000000"/>
                </a:solidFill>
                <a:latin typeface="Century Gothic"/>
              </a:rPr>
              <a:t>My niece Abigail </a:t>
            </a:r>
            <a:r>
              <a:rPr b="1" lang="es-ES" sz="3200" spc="-1" strike="noStrike">
                <a:solidFill>
                  <a:srgbClr val="000000"/>
                </a:solidFill>
                <a:latin typeface="Century Gothic"/>
              </a:rPr>
              <a:t>is</a:t>
            </a:r>
            <a:r>
              <a:rPr b="0" lang="es-ES" sz="3200" spc="-1" strike="noStrike">
                <a:solidFill>
                  <a:srgbClr val="000000"/>
                </a:solidFill>
                <a:latin typeface="Century Gothic"/>
              </a:rPr>
              <a:t> 12 months old.</a:t>
            </a:r>
            <a:endParaRPr b="0" lang="en-US" sz="32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200" spc="-1" strike="noStrike">
                <a:solidFill>
                  <a:srgbClr val="000000"/>
                </a:solidFill>
                <a:latin typeface="Century Gothic"/>
              </a:rPr>
              <a:t>My cat </a:t>
            </a:r>
            <a:r>
              <a:rPr b="1" lang="es-ES" sz="3200" spc="-1" strike="noStrike">
                <a:solidFill>
                  <a:srgbClr val="000000"/>
                </a:solidFill>
                <a:latin typeface="Century Gothic"/>
              </a:rPr>
              <a:t>is</a:t>
            </a:r>
            <a:r>
              <a:rPr b="0" lang="es-ES" sz="3200" spc="-1" strike="noStrike">
                <a:solidFill>
                  <a:srgbClr val="000000"/>
                </a:solidFill>
                <a:latin typeface="Century Gothic"/>
              </a:rPr>
              <a:t> 19 days old.</a:t>
            </a:r>
            <a:endParaRPr b="0" lang="en-US" sz="3200" spc="-1" strike="noStrike">
              <a:solidFill>
                <a:srgbClr val="000000"/>
              </a:solidFill>
              <a:latin typeface="Cambria"/>
            </a:endParaRPr>
          </a:p>
        </p:txBody>
      </p:sp>
      <p:sp>
        <p:nvSpPr>
          <p:cNvPr id="1147" name="TextShape 3"/>
          <p:cNvSpPr txBox="1"/>
          <p:nvPr/>
        </p:nvSpPr>
        <p:spPr>
          <a:xfrm>
            <a:off x="6322320" y="2009160"/>
            <a:ext cx="4480200" cy="3744360"/>
          </a:xfrm>
          <a:prstGeom prst="rect">
            <a:avLst/>
          </a:prstGeom>
          <a:noFill/>
          <a:ln>
            <a:noFill/>
          </a:ln>
        </p:spPr>
        <p:txBody>
          <a:bodyPr>
            <a:noAutofit/>
          </a:bodyPr>
          <a:p>
            <a:pPr>
              <a:lnSpc>
                <a:spcPct val="100000"/>
              </a:lnSpc>
              <a:spcBef>
                <a:spcPts val="1800"/>
              </a:spcBef>
            </a:pPr>
            <a:endParaRPr b="0" lang="en-US" sz="20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200" spc="-1" strike="noStrike">
                <a:solidFill>
                  <a:srgbClr val="000000"/>
                </a:solidFill>
                <a:latin typeface="Century Gothic"/>
              </a:rPr>
              <a:t>My parents are married for 47 years.</a:t>
            </a:r>
            <a:endParaRPr b="0" lang="en-US" sz="32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0" lang="es-ES" sz="3200" spc="-1" strike="noStrike">
                <a:solidFill>
                  <a:srgbClr val="000000"/>
                </a:solidFill>
                <a:latin typeface="Century Gothic"/>
              </a:rPr>
              <a:t>My parents are senior citizens. / elderly people.</a:t>
            </a:r>
            <a:endParaRPr b="0" lang="en-US" sz="3200" spc="-1" strike="noStrike">
              <a:solidFill>
                <a:srgbClr val="000000"/>
              </a:solidFill>
              <a:latin typeface="Cambria"/>
            </a:endParaRPr>
          </a:p>
          <a:p>
            <a:pPr marL="45720">
              <a:lnSpc>
                <a:spcPct val="100000"/>
              </a:lnSpc>
              <a:spcBef>
                <a:spcPts val="1800"/>
              </a:spcBef>
              <a:tabLst>
                <a:tab algn="l" pos="0"/>
              </a:tabLst>
            </a:pPr>
            <a:endParaRPr b="0" lang="en-US" sz="3200" spc="-1" strike="noStrike">
              <a:solidFill>
                <a:srgbClr val="000000"/>
              </a:solidFill>
              <a:latin typeface="Cambria"/>
            </a:endParaRPr>
          </a:p>
          <a:p>
            <a:pPr>
              <a:lnSpc>
                <a:spcPct val="100000"/>
              </a:lnSpc>
              <a:spcBef>
                <a:spcPts val="1800"/>
              </a:spcBef>
              <a:tabLst>
                <a:tab algn="l" pos="0"/>
              </a:tabLst>
            </a:pPr>
            <a:endParaRPr b="0" lang="en-US" sz="3200" spc="-1" strike="noStrike">
              <a:solidFill>
                <a:srgbClr val="000000"/>
              </a:solidFill>
              <a:latin typeface="Cambria"/>
            </a:endParaRPr>
          </a:p>
        </p:txBody>
      </p:sp>
      <p:sp>
        <p:nvSpPr>
          <p:cNvPr id="1148" name="TextShape 4"/>
          <p:cNvSpPr txBox="1"/>
          <p:nvPr/>
        </p:nvSpPr>
        <p:spPr>
          <a:xfrm>
            <a:off x="1523880" y="78840"/>
            <a:ext cx="9133200" cy="1233000"/>
          </a:xfrm>
          <a:prstGeom prst="rect">
            <a:avLst/>
          </a:prstGeom>
          <a:noFill/>
          <a:ln>
            <a:noFill/>
          </a:ln>
        </p:spPr>
        <p:txBody>
          <a:bodyPr anchor="b">
            <a:normAutofit/>
          </a:bodyPr>
          <a:p>
            <a:pPr algn="ctr">
              <a:lnSpc>
                <a:spcPct val="90000"/>
              </a:lnSpc>
              <a:tabLst>
                <a:tab algn="l" pos="0"/>
              </a:tabLst>
            </a:pPr>
            <a:r>
              <a:rPr b="0" lang="es-ES" sz="5400" spc="-1" strike="noStrike">
                <a:solidFill>
                  <a:srgbClr val="000000"/>
                </a:solidFill>
                <a:latin typeface="Century Gothic"/>
              </a:rPr>
              <a:t>Other uses of the verb BE</a:t>
            </a:r>
            <a:endParaRPr b="0" lang="en-US" sz="5400" spc="-1" strike="noStrike">
              <a:solidFill>
                <a:srgbClr val="000000"/>
              </a:solidFill>
              <a:latin typeface="Cambria"/>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9" name="TextShape 1"/>
          <p:cNvSpPr txBox="1"/>
          <p:nvPr/>
        </p:nvSpPr>
        <p:spPr>
          <a:xfrm>
            <a:off x="1528560" y="-194040"/>
            <a:ext cx="9133200" cy="1233000"/>
          </a:xfrm>
          <a:prstGeom prst="rect">
            <a:avLst/>
          </a:prstGeom>
          <a:noFill/>
          <a:ln>
            <a:noFill/>
          </a:ln>
        </p:spPr>
        <p:txBody>
          <a:bodyPr anchor="b">
            <a:normAutofit fontScale="83000"/>
          </a:bodyPr>
          <a:p>
            <a:pPr algn="ctr">
              <a:lnSpc>
                <a:spcPct val="90000"/>
              </a:lnSpc>
              <a:tabLst>
                <a:tab algn="l" pos="0"/>
              </a:tabLst>
            </a:pPr>
            <a:r>
              <a:rPr b="0" lang="es-ES" sz="4800" spc="-1" strike="noStrike">
                <a:solidFill>
                  <a:srgbClr val="000000"/>
                </a:solidFill>
                <a:latin typeface="Century Gothic"/>
              </a:rPr>
              <a:t>What + be + subject + like + ?</a:t>
            </a:r>
            <a:endParaRPr b="0" lang="en-US" sz="4800" spc="-1" strike="noStrike">
              <a:solidFill>
                <a:srgbClr val="000000"/>
              </a:solidFill>
              <a:latin typeface="Cambria"/>
            </a:endParaRPr>
          </a:p>
        </p:txBody>
      </p:sp>
      <p:sp>
        <p:nvSpPr>
          <p:cNvPr id="1150" name="TextShape 2"/>
          <p:cNvSpPr txBox="1"/>
          <p:nvPr/>
        </p:nvSpPr>
        <p:spPr>
          <a:xfrm>
            <a:off x="1528560" y="1264680"/>
            <a:ext cx="9643680" cy="5482080"/>
          </a:xfrm>
          <a:prstGeom prst="rect">
            <a:avLst/>
          </a:prstGeom>
          <a:noFill/>
          <a:ln>
            <a:noFill/>
          </a:ln>
        </p:spPr>
        <p:txBody>
          <a:bodyPr>
            <a:normAutofit/>
          </a:bodyPr>
          <a:p>
            <a:pPr marL="274320" indent="-228240">
              <a:lnSpc>
                <a:spcPct val="100000"/>
              </a:lnSpc>
              <a:spcBef>
                <a:spcPts val="1800"/>
              </a:spcBef>
              <a:buClr>
                <a:srgbClr val="000000"/>
              </a:buClr>
              <a:buFont typeface="Arial"/>
              <a:buChar char="•"/>
            </a:pPr>
            <a:r>
              <a:rPr b="0" lang="es-ES" sz="2800" spc="-1" strike="noStrike">
                <a:solidFill>
                  <a:srgbClr val="000000"/>
                </a:solidFill>
                <a:latin typeface="Century Gothic"/>
              </a:rPr>
              <a:t>What are </a:t>
            </a:r>
            <a:r>
              <a:rPr b="1" lang="es-ES" sz="2800" spc="-1" strike="noStrike">
                <a:solidFill>
                  <a:srgbClr val="000000"/>
                </a:solidFill>
                <a:latin typeface="Century Gothic"/>
              </a:rPr>
              <a:t>you</a:t>
            </a:r>
            <a:r>
              <a:rPr b="0" lang="es-ES" sz="2800" spc="-1" strike="noStrike">
                <a:solidFill>
                  <a:srgbClr val="000000"/>
                </a:solidFill>
                <a:latin typeface="Century Gothic"/>
              </a:rPr>
              <a:t> like?  </a:t>
            </a:r>
            <a:r>
              <a:rPr b="1" lang="es-ES" sz="2800" spc="-1" strike="noStrike">
                <a:solidFill>
                  <a:srgbClr val="000000"/>
                </a:solidFill>
                <a:latin typeface="Century Gothic"/>
              </a:rPr>
              <a:t>I </a:t>
            </a:r>
            <a:r>
              <a:rPr b="0" lang="es-ES" sz="2800" spc="-1" strike="noStrike">
                <a:solidFill>
                  <a:srgbClr val="000000"/>
                </a:solidFill>
                <a:latin typeface="Century Gothic"/>
              </a:rPr>
              <a:t>am punctual, distracted, and shy.</a:t>
            </a:r>
            <a:endParaRPr b="0" lang="en-US" sz="2800" spc="-1" strike="noStrike">
              <a:solidFill>
                <a:srgbClr val="000000"/>
              </a:solidFill>
              <a:latin typeface="Cambria"/>
            </a:endParaRPr>
          </a:p>
          <a:p>
            <a:pPr marL="274320" indent="-228240">
              <a:lnSpc>
                <a:spcPct val="100000"/>
              </a:lnSpc>
              <a:spcBef>
                <a:spcPts val="1800"/>
              </a:spcBef>
              <a:buClr>
                <a:srgbClr val="000000"/>
              </a:buClr>
              <a:buFont typeface="Arial"/>
              <a:buChar char="•"/>
            </a:pPr>
            <a:r>
              <a:rPr b="0" lang="es-ES" sz="2800" spc="-1" strike="noStrike">
                <a:solidFill>
                  <a:srgbClr val="000000"/>
                </a:solidFill>
                <a:latin typeface="Century Gothic"/>
              </a:rPr>
              <a:t>What are </a:t>
            </a:r>
            <a:r>
              <a:rPr b="1" lang="es-ES" sz="2800" spc="-1" strike="noStrike">
                <a:solidFill>
                  <a:srgbClr val="000000"/>
                </a:solidFill>
                <a:latin typeface="Century Gothic"/>
              </a:rPr>
              <a:t>your parents </a:t>
            </a:r>
            <a:r>
              <a:rPr b="0" lang="es-ES" sz="2800" spc="-1" strike="noStrike">
                <a:solidFill>
                  <a:srgbClr val="000000"/>
                </a:solidFill>
                <a:latin typeface="Century Gothic"/>
              </a:rPr>
              <a:t>like?  </a:t>
            </a:r>
            <a:r>
              <a:rPr b="1" lang="es-ES" sz="2800" spc="-1" strike="noStrike">
                <a:solidFill>
                  <a:srgbClr val="000000"/>
                </a:solidFill>
                <a:latin typeface="Century Gothic"/>
              </a:rPr>
              <a:t>They</a:t>
            </a:r>
            <a:r>
              <a:rPr b="0" lang="es-ES" sz="2800" spc="-1" strike="noStrike">
                <a:solidFill>
                  <a:srgbClr val="000000"/>
                </a:solidFill>
                <a:latin typeface="Century Gothic"/>
              </a:rPr>
              <a:t> are good, strict, honest, responsible, and kind.</a:t>
            </a:r>
            <a:endParaRPr b="0" lang="en-US" sz="2800" spc="-1" strike="noStrike">
              <a:solidFill>
                <a:srgbClr val="000000"/>
              </a:solidFill>
              <a:latin typeface="Cambria"/>
            </a:endParaRPr>
          </a:p>
          <a:p>
            <a:pPr marL="274320" indent="-228240">
              <a:lnSpc>
                <a:spcPct val="100000"/>
              </a:lnSpc>
              <a:spcBef>
                <a:spcPts val="1800"/>
              </a:spcBef>
              <a:buClr>
                <a:srgbClr val="000000"/>
              </a:buClr>
              <a:buFont typeface="Arial"/>
              <a:buChar char="•"/>
            </a:pPr>
            <a:r>
              <a:rPr b="0" lang="es-ES" sz="2800" spc="-1" strike="noStrike">
                <a:solidFill>
                  <a:srgbClr val="000000"/>
                </a:solidFill>
                <a:latin typeface="Century Gothic"/>
              </a:rPr>
              <a:t>What is </a:t>
            </a:r>
            <a:r>
              <a:rPr b="1" lang="es-ES" sz="2800" spc="-1" strike="noStrike">
                <a:solidFill>
                  <a:srgbClr val="000000"/>
                </a:solidFill>
                <a:latin typeface="Century Gothic"/>
              </a:rPr>
              <a:t>your sister Karla </a:t>
            </a:r>
            <a:r>
              <a:rPr b="0" lang="es-ES" sz="2800" spc="-1" strike="noStrike">
                <a:solidFill>
                  <a:srgbClr val="000000"/>
                </a:solidFill>
                <a:latin typeface="Century Gothic"/>
              </a:rPr>
              <a:t>like? </a:t>
            </a:r>
            <a:r>
              <a:rPr b="1" lang="es-ES" sz="2800" spc="-1" strike="noStrike">
                <a:solidFill>
                  <a:srgbClr val="000000"/>
                </a:solidFill>
                <a:latin typeface="Century Gothic"/>
              </a:rPr>
              <a:t>She</a:t>
            </a:r>
            <a:r>
              <a:rPr b="0" lang="es-ES" sz="2800" spc="-1" strike="noStrike">
                <a:solidFill>
                  <a:srgbClr val="000000"/>
                </a:solidFill>
                <a:latin typeface="Century Gothic"/>
              </a:rPr>
              <a:t> is organized, intelligent, bossy, and serious.</a:t>
            </a:r>
            <a:endParaRPr b="0" lang="en-US" sz="2800" spc="-1" strike="noStrike">
              <a:solidFill>
                <a:srgbClr val="000000"/>
              </a:solidFill>
              <a:latin typeface="Cambria"/>
            </a:endParaRPr>
          </a:p>
          <a:p>
            <a:pPr marL="274320" indent="-228240">
              <a:lnSpc>
                <a:spcPct val="100000"/>
              </a:lnSpc>
              <a:spcBef>
                <a:spcPts val="1800"/>
              </a:spcBef>
              <a:buClr>
                <a:srgbClr val="000000"/>
              </a:buClr>
              <a:buFont typeface="Arial"/>
              <a:buChar char="•"/>
            </a:pPr>
            <a:r>
              <a:rPr b="0" lang="es-ES" sz="2800" spc="-1" strike="noStrike">
                <a:solidFill>
                  <a:srgbClr val="000000"/>
                </a:solidFill>
                <a:latin typeface="Century Gothic"/>
              </a:rPr>
              <a:t>What is </a:t>
            </a:r>
            <a:r>
              <a:rPr b="1" lang="es-ES" sz="2800" spc="-1" strike="noStrike">
                <a:solidFill>
                  <a:srgbClr val="000000"/>
                </a:solidFill>
                <a:latin typeface="Century Gothic"/>
              </a:rPr>
              <a:t>Costa Rica </a:t>
            </a:r>
            <a:r>
              <a:rPr b="0" lang="es-ES" sz="2800" spc="-1" strike="noStrike">
                <a:solidFill>
                  <a:srgbClr val="000000"/>
                </a:solidFill>
                <a:latin typeface="Century Gothic"/>
              </a:rPr>
              <a:t>like? </a:t>
            </a:r>
            <a:r>
              <a:rPr b="1" lang="es-ES" sz="2800" spc="-1" strike="noStrike">
                <a:solidFill>
                  <a:srgbClr val="000000"/>
                </a:solidFill>
                <a:latin typeface="Century Gothic"/>
              </a:rPr>
              <a:t>It</a:t>
            </a:r>
            <a:r>
              <a:rPr b="0" lang="es-ES" sz="2800" spc="-1" strike="noStrike">
                <a:solidFill>
                  <a:srgbClr val="000000"/>
                </a:solidFill>
                <a:latin typeface="Century Gothic"/>
              </a:rPr>
              <a:t> is beautiful, small, and safe.</a:t>
            </a:r>
            <a:endParaRPr b="0" lang="en-US" sz="2800" spc="-1" strike="noStrike">
              <a:solidFill>
                <a:srgbClr val="000000"/>
              </a:solidFill>
              <a:latin typeface="Cambria"/>
            </a:endParaRPr>
          </a:p>
          <a:p>
            <a:pPr marL="274320" indent="-228240">
              <a:lnSpc>
                <a:spcPct val="100000"/>
              </a:lnSpc>
              <a:spcBef>
                <a:spcPts val="1800"/>
              </a:spcBef>
              <a:buClr>
                <a:srgbClr val="000000"/>
              </a:buClr>
              <a:buFont typeface="Arial"/>
              <a:buChar char="•"/>
            </a:pPr>
            <a:r>
              <a:rPr b="0" lang="es-ES" sz="2800" spc="-1" strike="noStrike">
                <a:solidFill>
                  <a:srgbClr val="000000"/>
                </a:solidFill>
                <a:latin typeface="Century Gothic"/>
              </a:rPr>
              <a:t>What is </a:t>
            </a:r>
            <a:r>
              <a:rPr b="1" lang="es-ES" sz="2800" spc="-1" strike="noStrike">
                <a:solidFill>
                  <a:srgbClr val="000000"/>
                </a:solidFill>
                <a:latin typeface="Century Gothic"/>
              </a:rPr>
              <a:t>sushi</a:t>
            </a:r>
            <a:r>
              <a:rPr b="0" lang="es-ES" sz="2800" spc="-1" strike="noStrike">
                <a:solidFill>
                  <a:srgbClr val="000000"/>
                </a:solidFill>
                <a:latin typeface="Century Gothic"/>
              </a:rPr>
              <a:t> like? </a:t>
            </a:r>
            <a:r>
              <a:rPr b="1" lang="es-ES" sz="2800" spc="-1" strike="noStrike">
                <a:solidFill>
                  <a:srgbClr val="000000"/>
                </a:solidFill>
                <a:latin typeface="Century Gothic"/>
              </a:rPr>
              <a:t>It</a:t>
            </a:r>
            <a:r>
              <a:rPr b="0" lang="es-ES" sz="2800" spc="-1" strike="noStrike">
                <a:solidFill>
                  <a:srgbClr val="000000"/>
                </a:solidFill>
                <a:latin typeface="Century Gothic"/>
              </a:rPr>
              <a:t> is delicious and healthy.</a:t>
            </a:r>
            <a:endParaRPr b="0" lang="en-US" sz="2800" spc="-1" strike="noStrike">
              <a:solidFill>
                <a:srgbClr val="000000"/>
              </a:solidFill>
              <a:latin typeface="Cambria"/>
            </a:endParaRPr>
          </a:p>
          <a:p>
            <a:pPr>
              <a:lnSpc>
                <a:spcPct val="100000"/>
              </a:lnSpc>
              <a:spcBef>
                <a:spcPts val="1800"/>
              </a:spcBef>
            </a:pPr>
            <a:endParaRPr b="0" lang="en-US" sz="2800" spc="-1" strike="noStrike">
              <a:solidFill>
                <a:srgbClr val="000000"/>
              </a:solidFill>
              <a:latin typeface="Cambria"/>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1" name="TextShape 1"/>
          <p:cNvSpPr txBox="1"/>
          <p:nvPr/>
        </p:nvSpPr>
        <p:spPr>
          <a:xfrm>
            <a:off x="1523880" y="78840"/>
            <a:ext cx="9133200" cy="1233000"/>
          </a:xfrm>
          <a:prstGeom prst="rect">
            <a:avLst/>
          </a:prstGeom>
          <a:noFill/>
          <a:ln>
            <a:noFill/>
          </a:ln>
        </p:spPr>
        <p:txBody>
          <a:bodyPr anchor="b">
            <a:normAutofit/>
          </a:bodyPr>
          <a:p>
            <a:pPr algn="ctr">
              <a:lnSpc>
                <a:spcPct val="90000"/>
              </a:lnSpc>
              <a:tabLst>
                <a:tab algn="l" pos="0"/>
              </a:tabLst>
            </a:pPr>
            <a:r>
              <a:rPr b="0" lang="es-ES" sz="5400" spc="-1" strike="noStrike">
                <a:solidFill>
                  <a:srgbClr val="000000"/>
                </a:solidFill>
                <a:latin typeface="Century Gothic"/>
              </a:rPr>
              <a:t>Present continuous tense</a:t>
            </a:r>
            <a:endParaRPr b="0" lang="en-US" sz="5400" spc="-1" strike="noStrike">
              <a:solidFill>
                <a:srgbClr val="000000"/>
              </a:solidFill>
              <a:latin typeface="Cambria"/>
            </a:endParaRPr>
          </a:p>
        </p:txBody>
      </p:sp>
      <p:sp>
        <p:nvSpPr>
          <p:cNvPr id="1152" name="TextShape 2"/>
          <p:cNvSpPr txBox="1"/>
          <p:nvPr/>
        </p:nvSpPr>
        <p:spPr>
          <a:xfrm>
            <a:off x="1513800" y="2050200"/>
            <a:ext cx="9143640" cy="4068360"/>
          </a:xfrm>
          <a:prstGeom prst="rect">
            <a:avLst/>
          </a:prstGeom>
          <a:noFill/>
          <a:ln>
            <a:noFill/>
          </a:ln>
        </p:spPr>
        <p:txBody>
          <a:bodyPr>
            <a:normAutofit fontScale="52000"/>
          </a:bodyPr>
          <a:p>
            <a:pPr marL="274320" indent="-228240">
              <a:lnSpc>
                <a:spcPct val="100000"/>
              </a:lnSpc>
              <a:spcBef>
                <a:spcPts val="1800"/>
              </a:spcBef>
              <a:buClr>
                <a:srgbClr val="404040"/>
              </a:buClr>
              <a:buFont typeface="Arial"/>
              <a:buChar char="•"/>
            </a:pPr>
            <a:r>
              <a:rPr b="1" lang="es-ES" sz="5400" spc="-1" strike="noStrike">
                <a:solidFill>
                  <a:srgbClr val="000000"/>
                </a:solidFill>
                <a:latin typeface="Century Gothic"/>
              </a:rPr>
              <a:t>I am </a:t>
            </a:r>
            <a:r>
              <a:rPr b="0" lang="es-ES" sz="5400" spc="-1" strike="noStrike">
                <a:solidFill>
                  <a:srgbClr val="000000"/>
                </a:solidFill>
                <a:latin typeface="Century Gothic"/>
              </a:rPr>
              <a:t>learn</a:t>
            </a:r>
            <a:r>
              <a:rPr b="0" i="1" lang="es-ES" sz="5400" spc="-1" strike="noStrike">
                <a:solidFill>
                  <a:srgbClr val="000000"/>
                </a:solidFill>
                <a:latin typeface="Century Gothic"/>
              </a:rPr>
              <a:t>ing</a:t>
            </a:r>
            <a:r>
              <a:rPr b="0" lang="es-ES" sz="5400" spc="-1" strike="noStrike">
                <a:solidFill>
                  <a:srgbClr val="000000"/>
                </a:solidFill>
                <a:latin typeface="Century Gothic"/>
              </a:rPr>
              <a:t> English at home.</a:t>
            </a:r>
            <a:endParaRPr b="0" lang="en-US" sz="54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1" lang="es-ES" sz="5400" spc="-1" strike="noStrike">
                <a:solidFill>
                  <a:srgbClr val="000000"/>
                </a:solidFill>
                <a:latin typeface="Century Gothic"/>
              </a:rPr>
              <a:t>My teacher is </a:t>
            </a:r>
            <a:r>
              <a:rPr b="0" lang="es-ES" sz="5400" spc="-1" strike="noStrike">
                <a:solidFill>
                  <a:srgbClr val="000000"/>
                </a:solidFill>
                <a:latin typeface="Century Gothic"/>
              </a:rPr>
              <a:t>work</a:t>
            </a:r>
            <a:r>
              <a:rPr b="0" i="1" lang="es-ES" sz="5400" spc="-1" strike="noStrike">
                <a:solidFill>
                  <a:srgbClr val="000000"/>
                </a:solidFill>
                <a:latin typeface="Century Gothic"/>
              </a:rPr>
              <a:t>ing</a:t>
            </a:r>
            <a:r>
              <a:rPr b="0" lang="es-ES" sz="5400" spc="-1" strike="noStrike">
                <a:solidFill>
                  <a:srgbClr val="000000"/>
                </a:solidFill>
                <a:latin typeface="Century Gothic"/>
              </a:rPr>
              <a:t> at home, too.</a:t>
            </a:r>
            <a:endParaRPr b="0" lang="en-US" sz="5400" spc="-1" strike="noStrike">
              <a:solidFill>
                <a:srgbClr val="000000"/>
              </a:solidFill>
              <a:latin typeface="Cambria"/>
            </a:endParaRPr>
          </a:p>
          <a:p>
            <a:pPr marL="274320" indent="-228240">
              <a:lnSpc>
                <a:spcPct val="100000"/>
              </a:lnSpc>
              <a:spcBef>
                <a:spcPts val="1800"/>
              </a:spcBef>
              <a:buClr>
                <a:srgbClr val="404040"/>
              </a:buClr>
              <a:buFont typeface="Arial"/>
              <a:buChar char="•"/>
            </a:pPr>
            <a:r>
              <a:rPr b="1" lang="es-ES" sz="5400" spc="-1" strike="noStrike">
                <a:solidFill>
                  <a:srgbClr val="000000"/>
                </a:solidFill>
                <a:latin typeface="Century Gothic"/>
              </a:rPr>
              <a:t>My classmates are </a:t>
            </a:r>
            <a:r>
              <a:rPr b="0" lang="es-ES" sz="5400" spc="-1" strike="noStrike">
                <a:solidFill>
                  <a:srgbClr val="000000"/>
                </a:solidFill>
                <a:latin typeface="Century Gothic"/>
              </a:rPr>
              <a:t>study</a:t>
            </a:r>
            <a:r>
              <a:rPr b="0" i="1" lang="es-ES" sz="5400" spc="-1" strike="noStrike">
                <a:solidFill>
                  <a:srgbClr val="000000"/>
                </a:solidFill>
                <a:latin typeface="Century Gothic"/>
              </a:rPr>
              <a:t>ing</a:t>
            </a:r>
            <a:r>
              <a:rPr b="0" lang="es-ES" sz="5400" spc="-1" strike="noStrike">
                <a:solidFill>
                  <a:srgbClr val="000000"/>
                </a:solidFill>
                <a:latin typeface="Century Gothic"/>
              </a:rPr>
              <a:t> from this material.</a:t>
            </a:r>
            <a:endParaRPr b="0" lang="en-US" sz="5400" spc="-1" strike="noStrike">
              <a:solidFill>
                <a:srgbClr val="000000"/>
              </a:solidFill>
              <a:latin typeface="Cambria"/>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3" name="TextShape 1"/>
          <p:cNvSpPr txBox="1"/>
          <p:nvPr/>
        </p:nvSpPr>
        <p:spPr>
          <a:xfrm>
            <a:off x="1523880" y="78840"/>
            <a:ext cx="9133200" cy="1233000"/>
          </a:xfrm>
          <a:prstGeom prst="rect">
            <a:avLst/>
          </a:prstGeom>
          <a:noFill/>
          <a:ln>
            <a:noFill/>
          </a:ln>
        </p:spPr>
        <p:txBody>
          <a:bodyPr anchor="b">
            <a:normAutofit/>
          </a:bodyPr>
          <a:p>
            <a:pPr algn="ctr">
              <a:lnSpc>
                <a:spcPct val="90000"/>
              </a:lnSpc>
              <a:tabLst>
                <a:tab algn="l" pos="0"/>
              </a:tabLst>
            </a:pPr>
            <a:r>
              <a:rPr b="0" lang="es-ES" sz="4800" spc="-1" strike="noStrike">
                <a:solidFill>
                  <a:srgbClr val="000000"/>
                </a:solidFill>
                <a:latin typeface="Century Gothic"/>
              </a:rPr>
              <a:t>Other uses</a:t>
            </a:r>
            <a:endParaRPr b="0" lang="en-US" sz="4800" spc="-1" strike="noStrike">
              <a:solidFill>
                <a:srgbClr val="000000"/>
              </a:solidFill>
              <a:latin typeface="Cambria"/>
            </a:endParaRPr>
          </a:p>
        </p:txBody>
      </p:sp>
      <p:sp>
        <p:nvSpPr>
          <p:cNvPr id="1154" name="TextShape 2"/>
          <p:cNvSpPr txBox="1"/>
          <p:nvPr/>
        </p:nvSpPr>
        <p:spPr>
          <a:xfrm>
            <a:off x="1669680" y="2183040"/>
            <a:ext cx="9143640" cy="4068360"/>
          </a:xfrm>
          <a:prstGeom prst="rect">
            <a:avLst/>
          </a:prstGeom>
          <a:noFill/>
          <a:ln>
            <a:noFill/>
          </a:ln>
        </p:spPr>
        <p:txBody>
          <a:bodyPr>
            <a:normAutofit/>
          </a:bodyPr>
          <a:p>
            <a:pPr marL="274320" indent="-228240">
              <a:lnSpc>
                <a:spcPct val="100000"/>
              </a:lnSpc>
              <a:spcBef>
                <a:spcPts val="1800"/>
              </a:spcBef>
              <a:buClr>
                <a:srgbClr val="000000"/>
              </a:buClr>
              <a:buFont typeface="Arial"/>
              <a:buChar char="•"/>
            </a:pPr>
            <a:r>
              <a:rPr b="0" lang="es-ES" sz="4400" spc="-1" strike="noStrike">
                <a:solidFill>
                  <a:srgbClr val="000000"/>
                </a:solidFill>
                <a:latin typeface="Century Gothic"/>
              </a:rPr>
              <a:t>I </a:t>
            </a:r>
            <a:r>
              <a:rPr b="1" lang="es-ES" sz="4400" spc="-1" strike="noStrike">
                <a:solidFill>
                  <a:srgbClr val="000000"/>
                </a:solidFill>
                <a:latin typeface="Century Gothic"/>
              </a:rPr>
              <a:t>am</a:t>
            </a:r>
            <a:r>
              <a:rPr b="0" lang="es-ES" sz="4400" spc="-1" strike="noStrike">
                <a:solidFill>
                  <a:srgbClr val="000000"/>
                </a:solidFill>
                <a:latin typeface="Century Gothic"/>
              </a:rPr>
              <a:t> an English teacher.</a:t>
            </a:r>
            <a:endParaRPr b="0" lang="en-US" sz="4400" spc="-1" strike="noStrike">
              <a:solidFill>
                <a:srgbClr val="000000"/>
              </a:solidFill>
              <a:latin typeface="Cambria"/>
            </a:endParaRPr>
          </a:p>
          <a:p>
            <a:pPr marL="274320" indent="-228240">
              <a:lnSpc>
                <a:spcPct val="100000"/>
              </a:lnSpc>
              <a:spcBef>
                <a:spcPts val="1800"/>
              </a:spcBef>
              <a:buClr>
                <a:srgbClr val="000000"/>
              </a:buClr>
              <a:buFont typeface="Arial"/>
              <a:buChar char="•"/>
            </a:pPr>
            <a:r>
              <a:rPr b="0" lang="es-ES" sz="4400" spc="-1" strike="noStrike">
                <a:solidFill>
                  <a:srgbClr val="000000"/>
                </a:solidFill>
                <a:latin typeface="Century Gothic"/>
              </a:rPr>
              <a:t>You </a:t>
            </a:r>
            <a:r>
              <a:rPr b="1" lang="es-ES" sz="4400" spc="-1" strike="noStrike">
                <a:solidFill>
                  <a:srgbClr val="000000"/>
                </a:solidFill>
                <a:latin typeface="Century Gothic"/>
              </a:rPr>
              <a:t>are</a:t>
            </a:r>
            <a:r>
              <a:rPr b="0" lang="es-ES" sz="4400" spc="-1" strike="noStrike">
                <a:solidFill>
                  <a:srgbClr val="000000"/>
                </a:solidFill>
                <a:latin typeface="Century Gothic"/>
              </a:rPr>
              <a:t> university students.</a:t>
            </a:r>
            <a:endParaRPr b="0" lang="en-US" sz="4400" spc="-1" strike="noStrike">
              <a:solidFill>
                <a:srgbClr val="000000"/>
              </a:solidFill>
              <a:latin typeface="Cambria"/>
            </a:endParaRPr>
          </a:p>
          <a:p>
            <a:pPr marL="274320" indent="-228240">
              <a:lnSpc>
                <a:spcPct val="100000"/>
              </a:lnSpc>
              <a:spcBef>
                <a:spcPts val="1800"/>
              </a:spcBef>
              <a:buClr>
                <a:srgbClr val="000000"/>
              </a:buClr>
              <a:buFont typeface="Arial"/>
              <a:buChar char="•"/>
            </a:pPr>
            <a:r>
              <a:rPr b="0" lang="es-ES" sz="4400" spc="-1" strike="noStrike">
                <a:solidFill>
                  <a:srgbClr val="000000"/>
                </a:solidFill>
                <a:latin typeface="Century Gothic"/>
              </a:rPr>
              <a:t>My mother </a:t>
            </a:r>
            <a:r>
              <a:rPr b="1" lang="es-ES" sz="4400" spc="-1" strike="noStrike">
                <a:solidFill>
                  <a:srgbClr val="000000"/>
                </a:solidFill>
                <a:latin typeface="Century Gothic"/>
              </a:rPr>
              <a:t>is</a:t>
            </a:r>
            <a:r>
              <a:rPr b="0" lang="es-ES" sz="4400" spc="-1" strike="noStrike">
                <a:solidFill>
                  <a:srgbClr val="000000"/>
                </a:solidFill>
                <a:latin typeface="Century Gothic"/>
              </a:rPr>
              <a:t> a nurse.</a:t>
            </a:r>
            <a:endParaRPr b="0" lang="en-US" sz="4400" spc="-1" strike="noStrike">
              <a:solidFill>
                <a:srgbClr val="000000"/>
              </a:solidFill>
              <a:latin typeface="Cambria"/>
            </a:endParaRPr>
          </a:p>
          <a:p>
            <a:pPr marL="274320" indent="-228240">
              <a:lnSpc>
                <a:spcPct val="100000"/>
              </a:lnSpc>
              <a:spcBef>
                <a:spcPts val="1800"/>
              </a:spcBef>
              <a:buClr>
                <a:srgbClr val="000000"/>
              </a:buClr>
              <a:buFont typeface="Arial"/>
              <a:buChar char="•"/>
            </a:pPr>
            <a:r>
              <a:rPr b="0" lang="es-ES" sz="4400" spc="-1" strike="noStrike">
                <a:solidFill>
                  <a:srgbClr val="000000"/>
                </a:solidFill>
                <a:latin typeface="Century Gothic"/>
              </a:rPr>
              <a:t>My parents </a:t>
            </a:r>
            <a:r>
              <a:rPr b="1" lang="es-ES" sz="4400" spc="-1" strike="noStrike">
                <a:solidFill>
                  <a:srgbClr val="000000"/>
                </a:solidFill>
                <a:latin typeface="Century Gothic"/>
              </a:rPr>
              <a:t>are</a:t>
            </a:r>
            <a:r>
              <a:rPr b="0" lang="es-ES" sz="4400" spc="-1" strike="noStrike">
                <a:solidFill>
                  <a:srgbClr val="000000"/>
                </a:solidFill>
                <a:latin typeface="Century Gothic"/>
              </a:rPr>
              <a:t> retired.</a:t>
            </a:r>
            <a:endParaRPr b="0" lang="en-US" sz="4400" spc="-1" strike="noStrike">
              <a:solidFill>
                <a:srgbClr val="000000"/>
              </a:solidFill>
              <a:latin typeface="Cambria"/>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5" name="TextShape 1"/>
          <p:cNvSpPr txBox="1"/>
          <p:nvPr/>
        </p:nvSpPr>
        <p:spPr>
          <a:xfrm>
            <a:off x="2105280" y="266040"/>
            <a:ext cx="6243480" cy="971280"/>
          </a:xfrm>
          <a:prstGeom prst="rect">
            <a:avLst/>
          </a:prstGeom>
          <a:noFill/>
          <a:ln>
            <a:noFill/>
          </a:ln>
        </p:spPr>
        <p:txBody>
          <a:bodyPr anchor="ctr">
            <a:noAutofit/>
          </a:bodyPr>
          <a:p>
            <a:pPr algn="ctr">
              <a:lnSpc>
                <a:spcPct val="90000"/>
              </a:lnSpc>
              <a:tabLst>
                <a:tab algn="l" pos="0"/>
              </a:tabLst>
            </a:pPr>
            <a:r>
              <a:rPr b="0" lang="es-ES" sz="6600" spc="-1" strike="noStrike">
                <a:solidFill>
                  <a:srgbClr val="000000"/>
                </a:solidFill>
                <a:latin typeface="Century Gothic"/>
              </a:rPr>
              <a:t>More uses</a:t>
            </a:r>
            <a:endParaRPr b="0" lang="en-US" sz="6600" spc="-1" strike="noStrike">
              <a:solidFill>
                <a:srgbClr val="000000"/>
              </a:solidFill>
              <a:latin typeface="Cambria"/>
            </a:endParaRPr>
          </a:p>
        </p:txBody>
      </p:sp>
      <p:sp>
        <p:nvSpPr>
          <p:cNvPr id="1156" name="CustomShape 2"/>
          <p:cNvSpPr/>
          <p:nvPr/>
        </p:nvSpPr>
        <p:spPr>
          <a:xfrm>
            <a:off x="3211200" y="1617840"/>
            <a:ext cx="4904640" cy="3094560"/>
          </a:xfrm>
          <a:prstGeom prst="rect">
            <a:avLst/>
          </a:prstGeom>
          <a:noFill/>
          <a:ln>
            <a:noFill/>
          </a:ln>
        </p:spPr>
        <p:style>
          <a:lnRef idx="0"/>
          <a:fillRef idx="0"/>
          <a:effectRef idx="0"/>
          <a:fontRef idx="minor"/>
        </p:style>
        <p:txBody>
          <a:bodyPr>
            <a:normAutofit fontScale="65000"/>
          </a:bodyPr>
          <a:p>
            <a:pPr marL="274320" indent="-228240">
              <a:lnSpc>
                <a:spcPct val="100000"/>
              </a:lnSpc>
              <a:spcBef>
                <a:spcPts val="1800"/>
              </a:spcBef>
              <a:buClr>
                <a:srgbClr val="000000"/>
              </a:buClr>
              <a:buFont typeface="Arial"/>
              <a:buChar char="•"/>
            </a:pPr>
            <a:r>
              <a:rPr b="0" lang="es-ES" sz="4400" spc="-1" strike="noStrike">
                <a:solidFill>
                  <a:srgbClr val="000000"/>
                </a:solidFill>
                <a:latin typeface="Century Gothic"/>
              </a:rPr>
              <a:t>I </a:t>
            </a:r>
            <a:r>
              <a:rPr b="1" lang="es-ES" sz="4400" spc="-1" strike="noStrike">
                <a:solidFill>
                  <a:srgbClr val="000000"/>
                </a:solidFill>
                <a:latin typeface="Century Gothic"/>
              </a:rPr>
              <a:t>am</a:t>
            </a:r>
            <a:r>
              <a:rPr b="0" lang="es-ES" sz="4400" spc="-1" strike="noStrike">
                <a:solidFill>
                  <a:srgbClr val="000000"/>
                </a:solidFill>
                <a:latin typeface="Century Gothic"/>
              </a:rPr>
              <a:t> hungry.</a:t>
            </a:r>
            <a:endParaRPr b="0" lang="en-US" sz="4400" spc="-1" strike="noStrike">
              <a:latin typeface="Arial"/>
            </a:endParaRPr>
          </a:p>
          <a:p>
            <a:pPr marL="274320" indent="-228240">
              <a:lnSpc>
                <a:spcPct val="100000"/>
              </a:lnSpc>
              <a:spcBef>
                <a:spcPts val="1800"/>
              </a:spcBef>
              <a:buClr>
                <a:srgbClr val="000000"/>
              </a:buClr>
              <a:buFont typeface="Arial"/>
              <a:buChar char="•"/>
            </a:pPr>
            <a:r>
              <a:rPr b="0" lang="es-ES" sz="4400" spc="-1" strike="noStrike">
                <a:solidFill>
                  <a:srgbClr val="000000"/>
                </a:solidFill>
                <a:latin typeface="Century Gothic"/>
              </a:rPr>
              <a:t>You </a:t>
            </a:r>
            <a:r>
              <a:rPr b="1" lang="es-ES" sz="4400" spc="-1" strike="noStrike">
                <a:solidFill>
                  <a:srgbClr val="000000"/>
                </a:solidFill>
                <a:latin typeface="Century Gothic"/>
              </a:rPr>
              <a:t>are</a:t>
            </a:r>
            <a:r>
              <a:rPr b="0" lang="es-ES" sz="4400" spc="-1" strike="noStrike">
                <a:solidFill>
                  <a:srgbClr val="000000"/>
                </a:solidFill>
                <a:latin typeface="Century Gothic"/>
              </a:rPr>
              <a:t> thirsty.</a:t>
            </a:r>
            <a:endParaRPr b="0" lang="en-US" sz="4400" spc="-1" strike="noStrike">
              <a:latin typeface="Arial"/>
            </a:endParaRPr>
          </a:p>
          <a:p>
            <a:pPr marL="274320" indent="-228240">
              <a:lnSpc>
                <a:spcPct val="100000"/>
              </a:lnSpc>
              <a:spcBef>
                <a:spcPts val="1800"/>
              </a:spcBef>
              <a:buClr>
                <a:srgbClr val="000000"/>
              </a:buClr>
              <a:buFont typeface="Arial"/>
              <a:buChar char="•"/>
            </a:pPr>
            <a:r>
              <a:rPr b="0" lang="es-ES" sz="4400" spc="-1" strike="noStrike">
                <a:solidFill>
                  <a:srgbClr val="000000"/>
                </a:solidFill>
                <a:latin typeface="Century Gothic"/>
              </a:rPr>
              <a:t>He </a:t>
            </a:r>
            <a:r>
              <a:rPr b="1" lang="es-ES" sz="4400" spc="-1" strike="noStrike">
                <a:solidFill>
                  <a:srgbClr val="000000"/>
                </a:solidFill>
                <a:latin typeface="Century Gothic"/>
              </a:rPr>
              <a:t>is</a:t>
            </a:r>
            <a:r>
              <a:rPr b="0" lang="es-ES" sz="4400" spc="-1" strike="noStrike">
                <a:solidFill>
                  <a:srgbClr val="000000"/>
                </a:solidFill>
                <a:latin typeface="Century Gothic"/>
              </a:rPr>
              <a:t> angry.</a:t>
            </a:r>
            <a:endParaRPr b="0" lang="en-US" sz="4400" spc="-1" strike="noStrike">
              <a:latin typeface="Arial"/>
            </a:endParaRPr>
          </a:p>
          <a:p>
            <a:pPr marL="274320" indent="-228240">
              <a:lnSpc>
                <a:spcPct val="100000"/>
              </a:lnSpc>
              <a:spcBef>
                <a:spcPts val="1800"/>
              </a:spcBef>
              <a:buClr>
                <a:srgbClr val="000000"/>
              </a:buClr>
              <a:buFont typeface="Arial"/>
              <a:buChar char="•"/>
            </a:pPr>
            <a:r>
              <a:rPr b="0" lang="es-ES" sz="4400" spc="-1" strike="noStrike">
                <a:solidFill>
                  <a:srgbClr val="000000"/>
                </a:solidFill>
                <a:latin typeface="Century Gothic"/>
              </a:rPr>
              <a:t>They </a:t>
            </a:r>
            <a:r>
              <a:rPr b="1" lang="es-ES" sz="4400" spc="-1" strike="noStrike">
                <a:solidFill>
                  <a:srgbClr val="000000"/>
                </a:solidFill>
                <a:latin typeface="Century Gothic"/>
              </a:rPr>
              <a:t>are</a:t>
            </a:r>
            <a:r>
              <a:rPr b="0" lang="es-ES" sz="4400" spc="-1" strike="noStrike">
                <a:solidFill>
                  <a:srgbClr val="000000"/>
                </a:solidFill>
                <a:latin typeface="Century Gothic"/>
              </a:rPr>
              <a:t> sleepy.</a:t>
            </a:r>
            <a:endParaRPr b="0" lang="en-US" sz="4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7" name="TextShape 1"/>
          <p:cNvSpPr txBox="1"/>
          <p:nvPr/>
        </p:nvSpPr>
        <p:spPr>
          <a:xfrm>
            <a:off x="2035080" y="828720"/>
            <a:ext cx="6058080" cy="3507120"/>
          </a:xfrm>
          <a:prstGeom prst="rect">
            <a:avLst/>
          </a:prstGeom>
          <a:noFill/>
          <a:ln>
            <a:noFill/>
          </a:ln>
        </p:spPr>
        <p:txBody>
          <a:bodyPr anchor="ctr">
            <a:noAutofit/>
          </a:bodyPr>
          <a:p>
            <a:pPr algn="ctr">
              <a:lnSpc>
                <a:spcPct val="90000"/>
              </a:lnSpc>
              <a:tabLst>
                <a:tab algn="l" pos="0"/>
              </a:tabLst>
            </a:pPr>
            <a:r>
              <a:rPr b="0" lang="es-ES" sz="6000" spc="-1" strike="noStrike">
                <a:solidFill>
                  <a:srgbClr val="000000"/>
                </a:solidFill>
                <a:latin typeface="Cambria"/>
              </a:rPr>
              <a:t>Do you have any questions?</a:t>
            </a:r>
            <a:endParaRPr b="0" lang="en-US" sz="6000" spc="-1" strike="noStrike">
              <a:solidFill>
                <a:srgbClr val="000000"/>
              </a:solidFill>
              <a:latin typeface="Cambria"/>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2958f784-0ef9-4616-b22d-512a8cad1f0d">Elementary school teachers, introduce  students to your class and what your expectations are for the coming year with this fun, fall-themed template. The sample content includes a class schedule, your biography, rules, subjects, goals, and more. Your students will  love the fun Illustrations of trees, leaves, pumpkins, and scarecrows in bright fall colors. This presentation template is in widescreen format (16x9).
</APDescription>
    <AssetExpire xmlns="2958f784-0ef9-4616-b22d-512a8cad1f0d">2029-01-01T08:00:00+00:00</AssetExpire>
    <CampaignTagsTaxHTField0 xmlns="2958f784-0ef9-4616-b22d-512a8cad1f0d">
      <Terms xmlns="http://schemas.microsoft.com/office/infopath/2007/PartnerControls"/>
    </CampaignTagsTaxHTField0>
    <IntlLangReviewDate xmlns="2958f784-0ef9-4616-b22d-512a8cad1f0d" xsi:nil="true"/>
    <TPFriendlyName xmlns="2958f784-0ef9-4616-b22d-512a8cad1f0d" xsi:nil="true"/>
    <IntlLangReview xmlns="2958f784-0ef9-4616-b22d-512a8cad1f0d">false</IntlLangReview>
    <LocLastLocAttemptVersionLookup xmlns="2958f784-0ef9-4616-b22d-512a8cad1f0d">835472</LocLastLocAttemptVersionLookup>
    <PolicheckWords xmlns="2958f784-0ef9-4616-b22d-512a8cad1f0d" xsi:nil="true"/>
    <SubmitterId xmlns="2958f784-0ef9-4616-b22d-512a8cad1f0d" xsi:nil="true"/>
    <AcquiredFrom xmlns="2958f784-0ef9-4616-b22d-512a8cad1f0d">Internal MS</AcquiredFrom>
    <EditorialStatus xmlns="2958f784-0ef9-4616-b22d-512a8cad1f0d">Complete</EditorialStatus>
    <Markets xmlns="2958f784-0ef9-4616-b22d-512a8cad1f0d"/>
    <OriginAsset xmlns="2958f784-0ef9-4616-b22d-512a8cad1f0d" xsi:nil="true"/>
    <AssetStart xmlns="2958f784-0ef9-4616-b22d-512a8cad1f0d">2012-05-11T02:03:00+00:00</AssetStart>
    <FriendlyTitle xmlns="2958f784-0ef9-4616-b22d-512a8cad1f0d" xsi:nil="true"/>
    <MarketSpecific xmlns="2958f784-0ef9-4616-b22d-512a8cad1f0d">false</MarketSpecific>
    <TPNamespace xmlns="2958f784-0ef9-4616-b22d-512a8cad1f0d" xsi:nil="true"/>
    <PublishStatusLookup xmlns="2958f784-0ef9-4616-b22d-512a8cad1f0d">
      <Value>642991</Value>
    </PublishStatusLookup>
    <APAuthor xmlns="2958f784-0ef9-4616-b22d-512a8cad1f0d">
      <UserInfo>
        <DisplayName>REDMOND\v-vaddu</DisplayName>
        <AccountId>2567</AccountId>
        <AccountType/>
      </UserInfo>
    </APAuthor>
    <TPCommandLine xmlns="2958f784-0ef9-4616-b22d-512a8cad1f0d" xsi:nil="true"/>
    <IntlLangReviewer xmlns="2958f784-0ef9-4616-b22d-512a8cad1f0d" xsi:nil="true"/>
    <OpenTemplate xmlns="2958f784-0ef9-4616-b22d-512a8cad1f0d">true</OpenTemplate>
    <CSXSubmissionDate xmlns="2958f784-0ef9-4616-b22d-512a8cad1f0d" xsi:nil="true"/>
    <TaxCatchAll xmlns="2958f784-0ef9-4616-b22d-512a8cad1f0d"/>
    <Manager xmlns="2958f784-0ef9-4616-b22d-512a8cad1f0d" xsi:nil="true"/>
    <NumericId xmlns="2958f784-0ef9-4616-b22d-512a8cad1f0d" xsi:nil="true"/>
    <ParentAssetId xmlns="2958f784-0ef9-4616-b22d-512a8cad1f0d" xsi:nil="true"/>
    <OriginalSourceMarket xmlns="2958f784-0ef9-4616-b22d-512a8cad1f0d">english</OriginalSourceMarket>
    <ApprovalStatus xmlns="2958f784-0ef9-4616-b22d-512a8cad1f0d">InProgress</ApprovalStatus>
    <TPComponent xmlns="2958f784-0ef9-4616-b22d-512a8cad1f0d" xsi:nil="true"/>
    <EditorialTags xmlns="2958f784-0ef9-4616-b22d-512a8cad1f0d" xsi:nil="true"/>
    <TPExecutable xmlns="2958f784-0ef9-4616-b22d-512a8cad1f0d" xsi:nil="true"/>
    <TPLaunchHelpLink xmlns="2958f784-0ef9-4616-b22d-512a8cad1f0d" xsi:nil="true"/>
    <LocComments xmlns="2958f784-0ef9-4616-b22d-512a8cad1f0d" xsi:nil="true"/>
    <LocRecommendedHandoff xmlns="2958f784-0ef9-4616-b22d-512a8cad1f0d" xsi:nil="true"/>
    <SourceTitle xmlns="2958f784-0ef9-4616-b22d-512a8cad1f0d" xsi:nil="true"/>
    <CSXUpdate xmlns="2958f784-0ef9-4616-b22d-512a8cad1f0d">false</CSXUpdate>
    <IntlLocPriority xmlns="2958f784-0ef9-4616-b22d-512a8cad1f0d" xsi:nil="true"/>
    <UAProjectedTotalWords xmlns="2958f784-0ef9-4616-b22d-512a8cad1f0d" xsi:nil="true"/>
    <AssetType xmlns="2958f784-0ef9-4616-b22d-512a8cad1f0d">TP</AssetType>
    <MachineTranslated xmlns="2958f784-0ef9-4616-b22d-512a8cad1f0d">false</MachineTranslated>
    <OutputCachingOn xmlns="2958f784-0ef9-4616-b22d-512a8cad1f0d">false</OutputCachingOn>
    <TemplateStatus xmlns="2958f784-0ef9-4616-b22d-512a8cad1f0d">Complete</TemplateStatus>
    <IsSearchable xmlns="2958f784-0ef9-4616-b22d-512a8cad1f0d">true</IsSearchable>
    <ContentItem xmlns="2958f784-0ef9-4616-b22d-512a8cad1f0d" xsi:nil="true"/>
    <HandoffToMSDN xmlns="2958f784-0ef9-4616-b22d-512a8cad1f0d" xsi:nil="true"/>
    <ShowIn xmlns="2958f784-0ef9-4616-b22d-512a8cad1f0d">Show everywhere</ShowIn>
    <ThumbnailAssetId xmlns="2958f784-0ef9-4616-b22d-512a8cad1f0d" xsi:nil="true"/>
    <UALocComments xmlns="2958f784-0ef9-4616-b22d-512a8cad1f0d" xsi:nil="true"/>
    <UALocRecommendation xmlns="2958f784-0ef9-4616-b22d-512a8cad1f0d">Localize</UALocRecommendation>
    <LastModifiedDateTime xmlns="2958f784-0ef9-4616-b22d-512a8cad1f0d" xsi:nil="true"/>
    <LegacyData xmlns="2958f784-0ef9-4616-b22d-512a8cad1f0d" xsi:nil="true"/>
    <LocManualTestRequired xmlns="2958f784-0ef9-4616-b22d-512a8cad1f0d">false</LocManualTestRequired>
    <ClipArtFilename xmlns="2958f784-0ef9-4616-b22d-512a8cad1f0d" xsi:nil="true"/>
    <TPApplication xmlns="2958f784-0ef9-4616-b22d-512a8cad1f0d" xsi:nil="true"/>
    <CSXHash xmlns="2958f784-0ef9-4616-b22d-512a8cad1f0d" xsi:nil="true"/>
    <DirectSourceMarket xmlns="2958f784-0ef9-4616-b22d-512a8cad1f0d">english</DirectSourceMarket>
    <PrimaryImageGen xmlns="2958f784-0ef9-4616-b22d-512a8cad1f0d">true</PrimaryImageGen>
    <PlannedPubDate xmlns="2958f784-0ef9-4616-b22d-512a8cad1f0d" xsi:nil="true"/>
    <CSXSubmissionMarket xmlns="2958f784-0ef9-4616-b22d-512a8cad1f0d" xsi:nil="true"/>
    <Downloads xmlns="2958f784-0ef9-4616-b22d-512a8cad1f0d">0</Downloads>
    <ArtSampleDocs xmlns="2958f784-0ef9-4616-b22d-512a8cad1f0d" xsi:nil="true"/>
    <TrustLevel xmlns="2958f784-0ef9-4616-b22d-512a8cad1f0d">1 Microsoft Managed Content</TrustLevel>
    <BlockPublish xmlns="2958f784-0ef9-4616-b22d-512a8cad1f0d">false</BlockPublish>
    <TPLaunchHelpLinkType xmlns="2958f784-0ef9-4616-b22d-512a8cad1f0d">Template</TPLaunchHelpLinkType>
    <LocalizationTagsTaxHTField0 xmlns="2958f784-0ef9-4616-b22d-512a8cad1f0d">
      <Terms xmlns="http://schemas.microsoft.com/office/infopath/2007/PartnerControls"/>
    </LocalizationTagsTaxHTField0>
    <BusinessGroup xmlns="2958f784-0ef9-4616-b22d-512a8cad1f0d" xsi:nil="true"/>
    <Providers xmlns="2958f784-0ef9-4616-b22d-512a8cad1f0d" xsi:nil="true"/>
    <TemplateTemplateType xmlns="2958f784-0ef9-4616-b22d-512a8cad1f0d">PowerPoint Presentation Template</TemplateTemplateType>
    <TimesCloned xmlns="2958f784-0ef9-4616-b22d-512a8cad1f0d" xsi:nil="true"/>
    <TPAppVersion xmlns="2958f784-0ef9-4616-b22d-512a8cad1f0d" xsi:nil="true"/>
    <VoteCount xmlns="2958f784-0ef9-4616-b22d-512a8cad1f0d" xsi:nil="true"/>
    <AverageRating xmlns="2958f784-0ef9-4616-b22d-512a8cad1f0d" xsi:nil="true"/>
    <FeatureTagsTaxHTField0 xmlns="2958f784-0ef9-4616-b22d-512a8cad1f0d">
      <Terms xmlns="http://schemas.microsoft.com/office/infopath/2007/PartnerControls"/>
    </FeatureTagsTaxHTField0>
    <Provider xmlns="2958f784-0ef9-4616-b22d-512a8cad1f0d" xsi:nil="true"/>
    <UACurrentWords xmlns="2958f784-0ef9-4616-b22d-512a8cad1f0d" xsi:nil="true"/>
    <AssetId xmlns="2958f784-0ef9-4616-b22d-512a8cad1f0d">TP102895235</AssetId>
    <TPClientViewer xmlns="2958f784-0ef9-4616-b22d-512a8cad1f0d" xsi:nil="true"/>
    <DSATActionTaken xmlns="2958f784-0ef9-4616-b22d-512a8cad1f0d" xsi:nil="true"/>
    <APEditor xmlns="2958f784-0ef9-4616-b22d-512a8cad1f0d">
      <UserInfo>
        <DisplayName/>
        <AccountId xsi:nil="true"/>
        <AccountType/>
      </UserInfo>
    </APEditor>
    <TPInstallLocation xmlns="2958f784-0ef9-4616-b22d-512a8cad1f0d" xsi:nil="true"/>
    <OOCacheId xmlns="2958f784-0ef9-4616-b22d-512a8cad1f0d" xsi:nil="true"/>
    <IsDeleted xmlns="2958f784-0ef9-4616-b22d-512a8cad1f0d">false</IsDeleted>
    <PublishTargets xmlns="2958f784-0ef9-4616-b22d-512a8cad1f0d">OfficeOnlineVNext</PublishTargets>
    <ApprovalLog xmlns="2958f784-0ef9-4616-b22d-512a8cad1f0d" xsi:nil="true"/>
    <BugNumber xmlns="2958f784-0ef9-4616-b22d-512a8cad1f0d" xsi:nil="true"/>
    <CrawlForDependencies xmlns="2958f784-0ef9-4616-b22d-512a8cad1f0d">false</CrawlForDependencies>
    <InternalTagsTaxHTField0 xmlns="2958f784-0ef9-4616-b22d-512a8cad1f0d">
      <Terms xmlns="http://schemas.microsoft.com/office/infopath/2007/PartnerControls"/>
    </InternalTagsTaxHTField0>
    <LastHandOff xmlns="2958f784-0ef9-4616-b22d-512a8cad1f0d" xsi:nil="true"/>
    <Milestone xmlns="2958f784-0ef9-4616-b22d-512a8cad1f0d" xsi:nil="true"/>
    <OriginalRelease xmlns="2958f784-0ef9-4616-b22d-512a8cad1f0d">15</OriginalRelease>
    <RecommendationsModifier xmlns="2958f784-0ef9-4616-b22d-512a8cad1f0d" xsi:nil="true"/>
    <ScenarioTagsTaxHTField0 xmlns="2958f784-0ef9-4616-b22d-512a8cad1f0d">
      <Terms xmlns="http://schemas.microsoft.com/office/infopath/2007/PartnerControls"/>
    </ScenarioTagsTaxHTField0>
    <UANotes xmlns="2958f784-0ef9-4616-b22d-512a8cad1f0d" xsi:nil="true"/>
    <Description0 xmlns="fb5acd76-e9f3-4601-9d69-91f53ab96ae6" xsi:nil="true"/>
    <Component xmlns="fb5acd76-e9f3-4601-9d69-91f53ab96ae6" xsi:nil="true"/>
    <LocMarketGroupTiers2 xmlns="2958f784-0ef9-4616-b22d-512a8cad1f0d"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8530583-375F-40ED-81CD-C14473264C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8f784-0ef9-4616-b22d-512a8cad1f0d"/>
    <ds:schemaRef ds:uri="fb5acd76-e9f3-4601-9d69-91f53ab96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5E0D56-18B7-45FA-B2DA-969C5D8ACAB7}">
  <ds:schemaRefs>
    <ds:schemaRef ds:uri="http://purl.org/dc/terms/"/>
    <ds:schemaRef ds:uri="2958f784-0ef9-4616-b22d-512a8cad1f0d"/>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fb5acd76-e9f3-4601-9d69-91f53ab96ae6"/>
  </ds:schemaRefs>
</ds:datastoreItem>
</file>

<file path=customXml/itemProps3.xml><?xml version="1.0" encoding="utf-8"?>
<ds:datastoreItem xmlns:ds="http://schemas.openxmlformats.org/officeDocument/2006/customXml" ds:itemID="{4DE4BEE2-1A4B-4E4D-9195-085BD14905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vuelta al cole para escuela primaria (pantalla panorámica)</Template>
  <TotalTime>0</TotalTime>
  <Application>LibreOffice/6.4.7.2$Linux_X86_64 LibreOffice_project/40$Build-2</Application>
  <Words>284</Words>
  <Paragraphs>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2020-04-07T19:38:32Z</dcterms:created>
  <dc:creator/>
  <dc:description/>
  <dc:language>en-US</dc:language>
  <cp:lastModifiedBy/>
  <dcterms:modified xsi:type="dcterms:W3CDTF">2022-06-03T13:40:31Z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ampaignTags">
    <vt:lpwstr/>
  </property>
  <property fmtid="{D5CDD505-2E9C-101B-9397-08002B2CF9AE}" pid="4" name="ContentTypeId">
    <vt:lpwstr>0x010100DE95A0C693CEB341887D38A4A2B58B45040072C752107C5A7B47AA91A1EE638E6F1F</vt:lpwstr>
  </property>
  <property fmtid="{D5CDD505-2E9C-101B-9397-08002B2CF9AE}" pid="5" name="FeatureTags">
    <vt:lpwstr/>
  </property>
  <property fmtid="{D5CDD505-2E9C-101B-9397-08002B2CF9AE}" pid="6" name="HiddenSlides">
    <vt:i4>0</vt:i4>
  </property>
  <property fmtid="{D5CDD505-2E9C-101B-9397-08002B2CF9AE}" pid="7" name="HyperlinksChanged">
    <vt:bool>0</vt:bool>
  </property>
  <property fmtid="{D5CDD505-2E9C-101B-9397-08002B2CF9AE}" pid="8" name="InternalTags">
    <vt:lpwstr/>
  </property>
  <property fmtid="{D5CDD505-2E9C-101B-9397-08002B2CF9AE}" pid="9" name="LinksUpToDate">
    <vt:bool>0</vt:bool>
  </property>
  <property fmtid="{D5CDD505-2E9C-101B-9397-08002B2CF9AE}" pid="10" name="LocalizationTags">
    <vt:lpwstr/>
  </property>
  <property fmtid="{D5CDD505-2E9C-101B-9397-08002B2CF9AE}" pid="11" name="MMClips">
    <vt:i4>0</vt:i4>
  </property>
  <property fmtid="{D5CDD505-2E9C-101B-9397-08002B2CF9AE}" pid="12" name="Notes">
    <vt:i4>0</vt:i4>
  </property>
  <property fmtid="{D5CDD505-2E9C-101B-9397-08002B2CF9AE}" pid="13" name="PresentationFormat">
    <vt:lpwstr>Widescreen</vt:lpwstr>
  </property>
  <property fmtid="{D5CDD505-2E9C-101B-9397-08002B2CF9AE}" pid="14" name="ScaleCrop">
    <vt:bool>0</vt:bool>
  </property>
  <property fmtid="{D5CDD505-2E9C-101B-9397-08002B2CF9AE}" pid="15" name="ScenarioTags">
    <vt:lpwstr/>
  </property>
  <property fmtid="{D5CDD505-2E9C-101B-9397-08002B2CF9AE}" pid="16" name="ShareDoc">
    <vt:bool>0</vt:bool>
  </property>
  <property fmtid="{D5CDD505-2E9C-101B-9397-08002B2CF9AE}" pid="17" name="Slides">
    <vt:i4>8</vt:i4>
  </property>
</Properties>
</file>