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1" name="CustomShape 2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" name="Group 21"/>
          <p:cNvGrpSpPr/>
          <p:nvPr/>
        </p:nvGrpSpPr>
        <p:grpSpPr>
          <a:xfrm>
            <a:off x="1669320" y="1186560"/>
            <a:ext cx="8848080" cy="4477680"/>
            <a:chOff x="1669320" y="1186560"/>
            <a:chExt cx="8848080" cy="4477680"/>
          </a:xfrm>
        </p:grpSpPr>
        <p:sp>
          <p:nvSpPr>
            <p:cNvPr id="21" name="CustomShape 22"/>
            <p:cNvSpPr/>
            <p:nvPr/>
          </p:nvSpPr>
          <p:spPr>
            <a:xfrm>
              <a:off x="1674000" y="1186560"/>
              <a:ext cx="8843400" cy="71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669320" y="1991160"/>
              <a:ext cx="8845200" cy="332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1759320" y="2075400"/>
            <a:ext cx="8679600" cy="1748520"/>
          </a:xfrm>
          <a:prstGeom prst="rect">
            <a:avLst/>
          </a:prstGeom>
        </p:spPr>
        <p:txBody>
          <a:bodyPr lIns="228600" rIns="228600" tIns="228600" bIns="0" anchor="b">
            <a:normAutofit fontScale="70000"/>
          </a:bodyPr>
          <a:p>
            <a:pPr algn="ctr">
              <a:lnSpc>
                <a:spcPct val="80000"/>
              </a:lnSpc>
            </a:pPr>
            <a:r>
              <a:rPr b="0" lang="es-ES" sz="5400" spc="-151" strike="noStrike">
                <a:solidFill>
                  <a:srgbClr val="fffeff"/>
                </a:solidFill>
                <a:latin typeface="Calibri Light"/>
              </a:rPr>
              <a:t>Haga clic para modificar el estilo de título del patrón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028592A-926B-4E1B-BAC0-2FBC1EEFFFEF}" type="datetime">
              <a:rPr b="0" lang="en-US" sz="1000" spc="-1" strike="noStrike">
                <a:solidFill>
                  <a:srgbClr val="8b8b8b"/>
                </a:solidFill>
                <a:latin typeface="Rockwell"/>
              </a:rPr>
              <a:t>5/31/22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838BE1C-465B-487C-880F-9CF41F91B4BC}" type="slidenum">
              <a:rPr b="0" lang="en-US" sz="1000" spc="-1" strike="noStrike">
                <a:solidFill>
                  <a:srgbClr val="8b8b8b"/>
                </a:solidFill>
                <a:latin typeface="Rockwel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Rockwel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66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88" name="CustomShap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25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" name="PlaceHolder 27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228600" rIns="228600" tIns="228600" bIns="228600" anchor="ctr">
            <a:noAutofit/>
          </a:bodyPr>
          <a:p>
            <a:pPr algn="ctr">
              <a:lnSpc>
                <a:spcPct val="85000"/>
              </a:lnSpc>
            </a:pPr>
            <a:r>
              <a:rPr b="0" lang="es-ES" sz="4000" spc="-151" strike="noStrike">
                <a:solidFill>
                  <a:srgbClr val="fffeff"/>
                </a:solidFill>
                <a:latin typeface="Calibri Light"/>
              </a:rPr>
              <a:t>Haga clic para modificar el estilo de título del patrón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ES" sz="1800" spc="-1" strike="noStrike">
                <a:solidFill>
                  <a:srgbClr val="000000"/>
                </a:solidFill>
                <a:latin typeface="Rockwell"/>
              </a:rPr>
              <a:t>Haga clic para modificar los estilos de texto del patrón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Rockwell"/>
              </a:rPr>
              <a:t>Segundo nivel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ES" sz="1400" spc="-1" strike="noStrike">
                <a:solidFill>
                  <a:srgbClr val="000000"/>
                </a:solidFill>
                <a:latin typeface="Rockwell"/>
              </a:rPr>
              <a:t>Tercer nivel</a:t>
            </a:r>
            <a:endParaRPr b="0" lang="en-US" sz="1400" spc="-1" strike="noStrike">
              <a:solidFill>
                <a:srgbClr val="000000"/>
              </a:solidFill>
              <a:latin typeface="Rockwell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</a:rPr>
              <a:t>Cuarto nivel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</a:rPr>
              <a:t>Quinto nivel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3" name="PlaceHolder 29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00E138C-B6FF-468C-8C3D-FC2CECF4C476}" type="datetime">
              <a:rPr b="0" lang="en-US" sz="1000" spc="-1" strike="noStrike">
                <a:solidFill>
                  <a:srgbClr val="8b8b8b"/>
                </a:solidFill>
                <a:latin typeface="Rockwell"/>
              </a:rPr>
              <a:t>5/31/22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4" name="PlaceHolder 30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11A125-D6E7-42D5-94AD-E19ADB77225C}" type="slidenum">
              <a:rPr b="0" lang="en-US" sz="1000" spc="-1" strike="noStrike">
                <a:solidFill>
                  <a:srgbClr val="8b8b8b"/>
                </a:solidFill>
                <a:latin typeface="Rockwel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133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4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155" name="CustomShap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25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8" name="PlaceHolder 27"/>
          <p:cNvSpPr>
            <a:spLocks noGrp="1"/>
          </p:cNvSpPr>
          <p:nvPr>
            <p:ph type="title"/>
          </p:nvPr>
        </p:nvSpPr>
        <p:spPr>
          <a:xfrm>
            <a:off x="888480" y="2351880"/>
            <a:ext cx="3501000" cy="1222920"/>
          </a:xfrm>
          <a:prstGeom prst="rect">
            <a:avLst/>
          </a:prstGeom>
        </p:spPr>
        <p:txBody>
          <a:bodyPr lIns="228600" rIns="228600" tIns="228600" bIns="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3200" spc="-151" strike="noStrike">
                <a:solidFill>
                  <a:srgbClr val="fffeff"/>
                </a:solidFill>
                <a:latin typeface="Calibri Light"/>
              </a:rPr>
              <a:t>Haga clic para modificar el estilo de título del patrón</a:t>
            </a:r>
            <a:endParaRPr b="0" lang="en-US" sz="3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9" name="PlaceHolder 28"/>
          <p:cNvSpPr>
            <a:spLocks noGrp="1"/>
          </p:cNvSpPr>
          <p:nvPr>
            <p:ph type="body"/>
          </p:nvPr>
        </p:nvSpPr>
        <p:spPr>
          <a:xfrm>
            <a:off x="5109840" y="802800"/>
            <a:ext cx="6274800" cy="5249520"/>
          </a:xfrm>
          <a:prstGeom prst="rect">
            <a:avLst/>
          </a:prstGeom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ES" sz="1800" spc="-1" strike="noStrike">
                <a:solidFill>
                  <a:srgbClr val="000000"/>
                </a:solidFill>
                <a:latin typeface="Rockwell"/>
              </a:rPr>
              <a:t>Haga clic para modificar los estilos de texto del patrón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Rockwell"/>
              </a:rPr>
              <a:t>Segundo nivel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ES" sz="1400" spc="-1" strike="noStrike">
                <a:solidFill>
                  <a:srgbClr val="000000"/>
                </a:solidFill>
                <a:latin typeface="Rockwell"/>
              </a:rPr>
              <a:t>Tercer nivel</a:t>
            </a:r>
            <a:endParaRPr b="0" lang="en-US" sz="1400" spc="-1" strike="noStrike">
              <a:solidFill>
                <a:srgbClr val="000000"/>
              </a:solidFill>
              <a:latin typeface="Rockwell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</a:rPr>
              <a:t>Cuarto nivel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</a:rPr>
              <a:t>Quinto nivel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0" name="PlaceHolder 29"/>
          <p:cNvSpPr>
            <a:spLocks noGrp="1"/>
          </p:cNvSpPr>
          <p:nvPr>
            <p:ph type="body"/>
          </p:nvPr>
        </p:nvSpPr>
        <p:spPr>
          <a:xfrm>
            <a:off x="888480" y="3580200"/>
            <a:ext cx="3501000" cy="122076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fffeff"/>
                </a:solidFill>
                <a:latin typeface="Rockwell"/>
              </a:rPr>
              <a:t>Haga clic para modificar los estilos de texto del patrón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1" name="PlaceHolder 30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F25F775-0AD7-45A6-B6AF-6FDF1D976890}" type="datetime">
              <a:rPr b="0" lang="en-US" sz="1000" spc="-1" strike="noStrike">
                <a:solidFill>
                  <a:srgbClr val="8b8b8b"/>
                </a:solidFill>
                <a:latin typeface="Rockwell"/>
              </a:rPr>
              <a:t>5/31/22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2" name="PlaceHolder 31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3" name="PlaceHolder 32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E9263F1-6069-4069-8579-D0710E996B10}" type="slidenum">
              <a:rPr b="0" lang="en-US" sz="1000" spc="-1" strike="noStrike">
                <a:solidFill>
                  <a:srgbClr val="8b8b8b"/>
                </a:solidFill>
                <a:latin typeface="Rockwel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759320" y="2413080"/>
            <a:ext cx="8679600" cy="17485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0" anchor="b">
            <a:noAutofit/>
          </a:bodyPr>
          <a:p>
            <a:pPr algn="ctr">
              <a:lnSpc>
                <a:spcPct val="80000"/>
              </a:lnSpc>
            </a:pPr>
            <a:r>
              <a:rPr b="1" lang="es-CR" sz="8800" spc="-151" strike="noStrike">
                <a:solidFill>
                  <a:srgbClr val="c00000"/>
                </a:solidFill>
                <a:latin typeface="Calibri Light"/>
              </a:rPr>
              <a:t>Verb BE </a:t>
            </a:r>
            <a:br/>
            <a:br/>
            <a:r>
              <a:rPr b="0" lang="es-CR" sz="8000" spc="-151" strike="noStrike">
                <a:solidFill>
                  <a:srgbClr val="002060"/>
                </a:solidFill>
                <a:latin typeface="Calibri Light"/>
              </a:rPr>
              <a:t>(</a:t>
            </a:r>
            <a:r>
              <a:rPr b="0" lang="es-CR" sz="8000" spc="-151" strike="noStrike">
                <a:solidFill>
                  <a:srgbClr val="7ae2ec"/>
                </a:solidFill>
                <a:latin typeface="Calibri Light"/>
              </a:rPr>
              <a:t>ser</a:t>
            </a:r>
            <a:r>
              <a:rPr b="0" lang="es-CR" sz="8000" spc="-151" strike="noStrike">
                <a:solidFill>
                  <a:srgbClr val="002060"/>
                </a:solidFill>
                <a:latin typeface="Calibri Light"/>
              </a:rPr>
              <a:t> o </a:t>
            </a:r>
            <a:r>
              <a:rPr b="0" lang="es-CR" sz="8000" spc="-151" strike="noStrike">
                <a:solidFill>
                  <a:srgbClr val="f89c19"/>
                </a:solidFill>
                <a:latin typeface="Calibri Light"/>
              </a:rPr>
              <a:t>estar</a:t>
            </a:r>
            <a:r>
              <a:rPr b="0" lang="es-CR" sz="8000" spc="-151" strike="noStrike">
                <a:solidFill>
                  <a:srgbClr val="002060"/>
                </a:solidFill>
                <a:latin typeface="Calibri Light"/>
              </a:rPr>
              <a:t>) </a:t>
            </a:r>
            <a:endParaRPr b="0" lang="en-US" sz="8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759320" y="3906360"/>
            <a:ext cx="8673120" cy="1322280"/>
          </a:xfrm>
          <a:prstGeom prst="rect">
            <a:avLst/>
          </a:prstGeom>
          <a:noFill/>
          <a:ln>
            <a:noFill/>
          </a:ln>
        </p:spPr>
        <p:txBody>
          <a:bodyPr tIns="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Autofit/>
          </a:bodyPr>
          <a:p>
            <a:pPr algn="ctr">
              <a:lnSpc>
                <a:spcPct val="85000"/>
              </a:lnSpc>
            </a:pPr>
            <a:r>
              <a:rPr b="0" lang="es-CR" sz="4000" spc="-151" strike="noStrike">
                <a:solidFill>
                  <a:srgbClr val="1177a7"/>
                </a:solidFill>
                <a:latin typeface="Calibri Light"/>
              </a:rPr>
              <a:t>EXAMPLE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306" name="Marcador de contenido 4" descr="Foto blanco y negro de un grupo de personas posando por un foto&#10;&#10;Descripción generada automáticamente"/>
          <p:cNvPicPr/>
          <p:nvPr/>
        </p:nvPicPr>
        <p:blipFill>
          <a:blip r:embed="rId1"/>
          <a:stretch/>
        </p:blipFill>
        <p:spPr>
          <a:xfrm>
            <a:off x="4590720" y="583200"/>
            <a:ext cx="6829920" cy="567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32320" y="1589760"/>
            <a:ext cx="3498480" cy="307584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 fontScale="26000"/>
          </a:bodyPr>
          <a:p>
            <a:pPr algn="ctr">
              <a:lnSpc>
                <a:spcPct val="150000"/>
              </a:lnSpc>
            </a:pPr>
            <a:r>
              <a:rPr b="1" lang="es-CR" sz="4000" spc="-151" strike="noStrike">
                <a:solidFill>
                  <a:srgbClr val="fffeff"/>
                </a:solidFill>
                <a:latin typeface="Calibri Light"/>
              </a:rPr>
              <a:t>Verb </a:t>
            </a:r>
            <a:r>
              <a:rPr b="1" lang="es-CR" sz="4000" spc="-151" strike="noStrike" u="sng">
                <a:solidFill>
                  <a:srgbClr val="fffeff"/>
                </a:solidFill>
                <a:uFillTx/>
                <a:latin typeface="Calibri Light"/>
              </a:rPr>
              <a:t>BE</a:t>
            </a:r>
            <a:r>
              <a:rPr b="1" lang="es-CR" sz="4000" spc="-151" strike="noStrike">
                <a:solidFill>
                  <a:srgbClr val="fffeff"/>
                </a:solidFill>
                <a:latin typeface="Calibri Light"/>
              </a:rPr>
              <a:t> is used in English according to the pronoun in singular. 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4579920" y="1181520"/>
            <a:ext cx="7611840" cy="6104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CR" sz="2400" spc="-1" strike="noStrike">
                <a:solidFill>
                  <a:srgbClr val="78c30d"/>
                </a:solidFill>
                <a:latin typeface="Rockwell"/>
              </a:rPr>
              <a:t>SINGULAR PRONOUNS</a:t>
            </a:r>
            <a:r>
              <a:rPr b="0" lang="es-CR" sz="2400" spc="-1" strike="noStrike">
                <a:solidFill>
                  <a:srgbClr val="78c30d"/>
                </a:solidFill>
                <a:latin typeface="Rockwel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50000"/>
              </a:lnSpc>
              <a:buClr>
                <a:srgbClr val="78c30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I  am  = I’m     – I 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am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a student.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                            – 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I’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m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in class.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50000"/>
              </a:lnSpc>
              <a:buClr>
                <a:srgbClr val="78c30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She is = she’s  – She’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s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a good student.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                            – 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She’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s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at school.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50000"/>
              </a:lnSpc>
              <a:buClr>
                <a:srgbClr val="78c30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He is = he’s    – He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’s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an English student.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                            – 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He’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s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happy.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50000"/>
              </a:lnSpc>
              <a:buClr>
                <a:srgbClr val="78c30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It is = it’s          – It is a nice day. 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                           – 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It’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s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a little hot.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50000"/>
              </a:lnSpc>
              <a:buClr>
                <a:srgbClr val="78c30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You are = you’re – You’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re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a chef.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                                – 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You’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re 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busy.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204" name="Imagen 3" descr="Imagen que contiene texto, dibujo&#10;&#10;Descripción generada automáticamente"/>
          <p:cNvPicPr/>
          <p:nvPr/>
        </p:nvPicPr>
        <p:blipFill>
          <a:blip r:embed="rId1"/>
          <a:stretch/>
        </p:blipFill>
        <p:spPr>
          <a:xfrm>
            <a:off x="10368000" y="1311480"/>
            <a:ext cx="978120" cy="974880"/>
          </a:xfrm>
          <a:prstGeom prst="rect">
            <a:avLst/>
          </a:prstGeom>
          <a:ln>
            <a:noFill/>
          </a:ln>
        </p:spPr>
      </p:pic>
      <p:pic>
        <p:nvPicPr>
          <p:cNvPr id="205" name="Imagen 5" descr="Imagen que contiene dibujo&#10;&#10;Descripción generada automáticamente"/>
          <p:cNvPicPr/>
          <p:nvPr/>
        </p:nvPicPr>
        <p:blipFill>
          <a:blip r:embed="rId2"/>
          <a:stretch/>
        </p:blipFill>
        <p:spPr>
          <a:xfrm>
            <a:off x="10606320" y="2982600"/>
            <a:ext cx="1142640" cy="892800"/>
          </a:xfrm>
          <a:prstGeom prst="rect">
            <a:avLst/>
          </a:prstGeom>
          <a:ln>
            <a:noFill/>
          </a:ln>
        </p:spPr>
      </p:pic>
      <p:pic>
        <p:nvPicPr>
          <p:cNvPr id="206" name="Imagen 11" descr="Imagen que contiene texto&#10;&#10;Descripción generada automáticamente"/>
          <p:cNvPicPr/>
          <p:nvPr/>
        </p:nvPicPr>
        <p:blipFill>
          <a:blip r:embed="rId3"/>
          <a:stretch/>
        </p:blipFill>
        <p:spPr>
          <a:xfrm>
            <a:off x="9953640" y="5036760"/>
            <a:ext cx="1633680" cy="11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6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4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2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0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0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1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6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4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5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9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0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2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4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6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2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3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5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6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0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832320" y="1589760"/>
            <a:ext cx="3498480" cy="307584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 fontScale="62000"/>
          </a:bodyPr>
          <a:p>
            <a:pPr algn="ctr">
              <a:lnSpc>
                <a:spcPct val="150000"/>
              </a:lnSpc>
            </a:pPr>
            <a:r>
              <a:rPr b="1" lang="es-CR" sz="4000" spc="-151" strike="noStrike">
                <a:solidFill>
                  <a:srgbClr val="fffeff"/>
                </a:solidFill>
                <a:latin typeface="Calibri Light"/>
              </a:rPr>
              <a:t>Verb </a:t>
            </a:r>
            <a:r>
              <a:rPr b="1" lang="es-CR" sz="4000" spc="-151" strike="noStrike" u="sng">
                <a:solidFill>
                  <a:srgbClr val="fffeff"/>
                </a:solidFill>
                <a:uFillTx/>
                <a:latin typeface="Calibri Light"/>
              </a:rPr>
              <a:t>BE</a:t>
            </a:r>
            <a:r>
              <a:rPr b="1" lang="es-CR" sz="4000" spc="-151" strike="noStrike">
                <a:solidFill>
                  <a:srgbClr val="fffeff"/>
                </a:solidFill>
                <a:latin typeface="Calibri Light"/>
              </a:rPr>
              <a:t> -  used in negative form: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579920" y="1181520"/>
            <a:ext cx="7611840" cy="6104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6000"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CR" sz="2400" spc="-1" strike="noStrike">
                <a:solidFill>
                  <a:srgbClr val="78c30d"/>
                </a:solidFill>
                <a:latin typeface="Rockwell"/>
              </a:rPr>
              <a:t>SINGULAR PRONOUNS</a:t>
            </a:r>
            <a:r>
              <a:rPr b="0" lang="es-CR" sz="2400" spc="-1" strike="noStrike">
                <a:solidFill>
                  <a:srgbClr val="78c30d"/>
                </a:solidFill>
                <a:latin typeface="Rockwel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50000"/>
              </a:lnSpc>
              <a:buClr>
                <a:srgbClr val="78c30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I  am not  = I’m not     – I 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am not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a student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                            – 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I’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m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not at school now. 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50000"/>
              </a:lnSpc>
              <a:buClr>
                <a:srgbClr val="78c30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She is not = she’s not  or she isn’t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                          – 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She’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s not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a good student.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                            – 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She 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isn’t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at school.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50000"/>
              </a:lnSpc>
              <a:buClr>
                <a:srgbClr val="78c30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He is not = he’s not  or  he isn’t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                          – 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He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’s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not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an English student.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                            – 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He 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isn’t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happy.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50000"/>
              </a:lnSpc>
              <a:buClr>
                <a:srgbClr val="78c30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It is not = it’s not or it isn’t       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                           – 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It’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s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not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a new cell phone. 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                           – 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It 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isn’t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hot today.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50000"/>
              </a:lnSpc>
              <a:buClr>
                <a:srgbClr val="78c30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You aren’t  = you’re not – You’</a:t>
            </a:r>
            <a:r>
              <a:rPr b="1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re not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a student.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                                              – </a:t>
            </a:r>
            <a:r>
              <a:rPr b="0" lang="es-C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You aren’t here.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2" dur="indefinite" restart="never" nodeType="tmRoot">
          <p:childTnLst>
            <p:seq>
              <p:cTn id="253" dur="indefinite" nodeType="mainSeq">
                <p:childTnLst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7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9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1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3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5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5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6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7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9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0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1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2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3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9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1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2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3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4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5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6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7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8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9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1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1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3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5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7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9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9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1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3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5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7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9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1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3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5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5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6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7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8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9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0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1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2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3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9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0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1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2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3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4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5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6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7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8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9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0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1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1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3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5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7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9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9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1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3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5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7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9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1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3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5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5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6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7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8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9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0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1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2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3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9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0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1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2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3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4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5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6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7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8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9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0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1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1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3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5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7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9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88480" y="1463040"/>
            <a:ext cx="3498480" cy="31741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 fontScale="66000"/>
          </a:bodyPr>
          <a:p>
            <a:pPr algn="ctr">
              <a:lnSpc>
                <a:spcPct val="85000"/>
              </a:lnSpc>
            </a:pPr>
            <a:r>
              <a:rPr b="1" lang="es-CR" sz="4000" spc="-151" strike="noStrike">
                <a:solidFill>
                  <a:srgbClr val="fffeff"/>
                </a:solidFill>
                <a:latin typeface="Calibri Light"/>
              </a:rPr>
              <a:t>Verb </a:t>
            </a:r>
            <a:r>
              <a:rPr b="1" lang="es-CR" sz="4000" spc="-151" strike="noStrike" u="sng">
                <a:solidFill>
                  <a:srgbClr val="fffeff"/>
                </a:solidFill>
                <a:uFillTx/>
                <a:latin typeface="Calibri Light"/>
              </a:rPr>
              <a:t>BE</a:t>
            </a:r>
            <a:r>
              <a:rPr b="1" lang="es-CR" sz="4000" spc="-151" strike="noStrike">
                <a:solidFill>
                  <a:srgbClr val="fffeff"/>
                </a:solidFill>
                <a:latin typeface="Calibri Light"/>
              </a:rPr>
              <a:t> is used in English according to the pronoun in plural. 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4387680" y="803160"/>
            <a:ext cx="7555680" cy="5248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CR" sz="2800" spc="-1" strike="noStrike">
                <a:solidFill>
                  <a:srgbClr val="7030a0"/>
                </a:solidFill>
                <a:latin typeface="Rockwell"/>
              </a:rPr>
              <a:t>PLURAL PRONOUNS: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We are = we’re  – we </a:t>
            </a:r>
            <a:r>
              <a:rPr b="1" i="1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are</a:t>
            </a:r>
            <a:r>
              <a:rPr b="0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new here. 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                                – </a:t>
            </a:r>
            <a:r>
              <a:rPr b="0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we’</a:t>
            </a:r>
            <a:r>
              <a:rPr b="1" i="1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re </a:t>
            </a:r>
            <a:r>
              <a:rPr b="0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happy here. 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They are = they’re –They </a:t>
            </a:r>
            <a:r>
              <a:rPr b="1" i="1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are</a:t>
            </a:r>
            <a:r>
              <a:rPr b="0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here. 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                                   – </a:t>
            </a:r>
            <a:r>
              <a:rPr b="0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They’</a:t>
            </a:r>
            <a:r>
              <a:rPr b="1" i="1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re</a:t>
            </a:r>
            <a:r>
              <a:rPr b="0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happy too. 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You are = you’re  – You’</a:t>
            </a:r>
            <a:r>
              <a:rPr b="1" i="1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re</a:t>
            </a:r>
            <a:r>
              <a:rPr b="0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students. 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                                  – </a:t>
            </a:r>
            <a:r>
              <a:rPr b="0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You two </a:t>
            </a:r>
            <a:r>
              <a:rPr b="1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are</a:t>
            </a:r>
            <a:r>
              <a:rPr b="0" lang="es-C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ckwell"/>
              </a:rPr>
              <a:t> very happy. 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211" name="Imagen 4" descr="Imagen que contiene texto&#10;&#10;Descripción generada automáticamente"/>
          <p:cNvPicPr/>
          <p:nvPr/>
        </p:nvPicPr>
        <p:blipFill>
          <a:blip r:embed="rId1"/>
          <a:stretch/>
        </p:blipFill>
        <p:spPr>
          <a:xfrm>
            <a:off x="8634600" y="5431680"/>
            <a:ext cx="1310400" cy="871200"/>
          </a:xfrm>
          <a:prstGeom prst="rect">
            <a:avLst/>
          </a:prstGeom>
          <a:ln>
            <a:noFill/>
          </a:ln>
        </p:spPr>
      </p:pic>
      <p:pic>
        <p:nvPicPr>
          <p:cNvPr id="212" name="Imagen 6" descr="Imagen que contiene dibujo&#10;&#10;Descripción generada automáticamente"/>
          <p:cNvPicPr/>
          <p:nvPr/>
        </p:nvPicPr>
        <p:blipFill>
          <a:blip r:embed="rId2"/>
          <a:stretch/>
        </p:blipFill>
        <p:spPr>
          <a:xfrm>
            <a:off x="10588320" y="2469240"/>
            <a:ext cx="1354680" cy="116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0" dur="indefinite" restart="never" nodeType="tmRoot">
          <p:childTnLst>
            <p:seq>
              <p:cTn id="511" dur="indefinite" nodeType="mainSeq">
                <p:childTnLst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nodeType="click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5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0" dur="10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1" dur="10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2" dur="10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4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6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8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0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6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7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8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9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0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1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2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3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4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5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6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7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8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64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5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6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7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8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9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0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1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2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3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4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5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6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3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9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0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1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2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3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4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5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6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7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8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9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0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1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1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3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5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7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9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2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9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1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3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5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7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888480" y="2351880"/>
            <a:ext cx="3501000" cy="138456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0" anchor="b">
            <a:noAutofit/>
          </a:bodyPr>
          <a:p>
            <a:pPr algn="ctr">
              <a:lnSpc>
                <a:spcPct val="150000"/>
              </a:lnSpc>
            </a:pPr>
            <a:r>
              <a:rPr b="1" lang="es-CR" sz="3200" spc="-151" strike="noStrike">
                <a:solidFill>
                  <a:srgbClr val="fffeff"/>
                </a:solidFill>
                <a:latin typeface="Calibri Light"/>
              </a:rPr>
              <a:t>COMPLETE WITH: AM, IS , </a:t>
            </a:r>
            <a:r>
              <a:rPr b="1" lang="es-CR" sz="3200" spc="-151" strike="noStrike" u="sng">
                <a:solidFill>
                  <a:srgbClr val="fffeff"/>
                </a:solidFill>
                <a:uFillTx/>
                <a:latin typeface="Calibri Light"/>
              </a:rPr>
              <a:t>or</a:t>
            </a:r>
            <a:r>
              <a:rPr b="1" lang="es-CR" sz="3200" spc="-151" strike="noStrike">
                <a:solidFill>
                  <a:srgbClr val="fffeff"/>
                </a:solidFill>
                <a:latin typeface="Calibri Light"/>
              </a:rPr>
              <a:t> ARE.</a:t>
            </a:r>
            <a:endParaRPr b="0" lang="en-US" sz="3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4519080" y="331200"/>
            <a:ext cx="6865560" cy="5721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000" spc="-1" strike="noStrike">
                <a:solidFill>
                  <a:srgbClr val="000000"/>
                </a:solidFill>
                <a:latin typeface="Rockwell"/>
              </a:rPr>
              <a:t>LENA _________ FROM ATENAS.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000" spc="-1" strike="noStrike">
                <a:solidFill>
                  <a:srgbClr val="000000"/>
                </a:solidFill>
                <a:latin typeface="Rockwell"/>
              </a:rPr>
              <a:t>I _________ AN ENGLISH STUDENT. 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000" spc="-1" strike="noStrike">
                <a:solidFill>
                  <a:srgbClr val="000000"/>
                </a:solidFill>
                <a:latin typeface="Rockwell"/>
              </a:rPr>
              <a:t>MY FAMILY AND I _________ AT HOME.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000" spc="-1" strike="noStrike">
                <a:solidFill>
                  <a:srgbClr val="000000"/>
                </a:solidFill>
                <a:latin typeface="Rockwell"/>
              </a:rPr>
              <a:t>THE COW _________ WHITE AND BLACK.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000" spc="-1" strike="noStrike">
                <a:solidFill>
                  <a:srgbClr val="000000"/>
                </a:solidFill>
                <a:latin typeface="Rockwell"/>
              </a:rPr>
              <a:t>JOSUE AND ISAAC _________ STUDENTS.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000" spc="-1" strike="noStrike">
                <a:solidFill>
                  <a:srgbClr val="000000"/>
                </a:solidFill>
                <a:latin typeface="Rockwell"/>
              </a:rPr>
              <a:t>THE TABLES _________ CLEAN.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000" spc="-1" strike="noStrike">
                <a:solidFill>
                  <a:srgbClr val="000000"/>
                </a:solidFill>
                <a:latin typeface="Rockwell"/>
              </a:rPr>
              <a:t>TOM CRUISE _________ AN ACTOR.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000" spc="-1" strike="noStrike">
                <a:solidFill>
                  <a:srgbClr val="000000"/>
                </a:solidFill>
                <a:latin typeface="Rockwell"/>
              </a:rPr>
              <a:t>THE PENCILCASE _________ ON THE DESK.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000" spc="-1" strike="noStrike">
                <a:solidFill>
                  <a:srgbClr val="000000"/>
                </a:solidFill>
                <a:latin typeface="Rockwell"/>
              </a:rPr>
              <a:t>THE BOOKS _________ IN MY BACKPACK.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000" spc="-1" strike="noStrike">
                <a:solidFill>
                  <a:srgbClr val="000000"/>
                </a:solidFill>
                <a:latin typeface="Rockwell"/>
              </a:rPr>
              <a:t>MONICA _________ VERY HAPPY TODAY. 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888480" y="3580200"/>
            <a:ext cx="3501000" cy="1220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16" name="TextShape 4"/>
          <p:cNvSpPr txBox="1"/>
          <p:nvPr/>
        </p:nvSpPr>
        <p:spPr>
          <a:xfrm>
            <a:off x="4669560" y="619920"/>
            <a:ext cx="5630760" cy="930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                 </a:t>
            </a:r>
            <a:r>
              <a:rPr b="0" lang="en-US" sz="1800" spc="-1" strike="noStrike">
                <a:latin typeface="Arial"/>
              </a:rPr>
              <a:t>Is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Am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                       </a:t>
            </a:r>
            <a:r>
              <a:rPr b="0" lang="en-US" sz="1800" spc="-1" strike="noStrike">
                <a:latin typeface="Arial"/>
              </a:rPr>
              <a:t>Are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          </a:t>
            </a:r>
            <a:r>
              <a:rPr b="0" lang="en-US" sz="1800" spc="-1" strike="noStrike">
                <a:latin typeface="Arial"/>
              </a:rPr>
              <a:t>Is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                           </a:t>
            </a:r>
            <a:r>
              <a:rPr b="0" lang="en-US" sz="1800" spc="-1" strike="noStrike">
                <a:latin typeface="Arial"/>
              </a:rPr>
              <a:t>Are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              </a:t>
            </a:r>
            <a:r>
              <a:rPr b="0" lang="en-US" sz="1800" spc="-1" strike="noStrike">
                <a:latin typeface="Arial"/>
              </a:rPr>
              <a:t>are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               </a:t>
            </a:r>
            <a:r>
              <a:rPr b="0" lang="en-US" sz="1800" spc="-1" strike="noStrike">
                <a:latin typeface="Arial"/>
              </a:rPr>
              <a:t>Is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                       </a:t>
            </a:r>
            <a:r>
              <a:rPr b="0" lang="en-US" sz="1800" spc="-1" strike="noStrike">
                <a:latin typeface="Arial"/>
              </a:rPr>
              <a:t>Is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            </a:t>
            </a:r>
            <a:r>
              <a:rPr b="0" lang="en-US" sz="1800" spc="-1" strike="noStrike">
                <a:latin typeface="Arial"/>
              </a:rPr>
              <a:t>Are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        </a:t>
            </a:r>
            <a:r>
              <a:rPr b="0" lang="en-US" sz="1800" spc="-1" strike="noStrike">
                <a:latin typeface="Arial"/>
              </a:rPr>
              <a:t>Is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hhnhn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45" dur="indefinite" restart="never" nodeType="tmRoot">
          <p:childTnLst>
            <p:seq>
              <p:cTn id="646" dur="indefinite" nodeType="mainSeq">
                <p:childTnLst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5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6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5" dur="500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6" dur="500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67" dur="5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nodeType="click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2" dur="20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73" dur="200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4" dur="200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9" dur="500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0" dur="500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86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7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8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9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0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1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2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3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4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5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6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7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8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3" dur="1000" fill="hold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4" dur="1000" fill="hold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5" dur="1000" fill="hold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06" dur="1000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12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3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4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5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6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7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8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9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0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1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2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3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4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9" dur="1000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30" dur="1000" fill="hold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1" dur="1000" fill="hold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736" dur="2000"/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243800" y="1192680"/>
            <a:ext cx="2626920" cy="279576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0" anchor="b">
            <a:noAutofit/>
          </a:bodyPr>
          <a:p>
            <a:pPr algn="ctr">
              <a:lnSpc>
                <a:spcPct val="150000"/>
              </a:lnSpc>
            </a:pPr>
            <a:br/>
            <a:r>
              <a:rPr b="1" lang="es-CR" sz="2400" spc="-151" strike="noStrike">
                <a:solidFill>
                  <a:srgbClr val="fffeff"/>
                </a:solidFill>
                <a:latin typeface="Calibri Light"/>
              </a:rPr>
              <a:t>COMPLETE WITH THE CORRECT FORM OF BE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5109840" y="105840"/>
            <a:ext cx="6274800" cy="6413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_________</a:t>
            </a: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HE YOUR FITNESS INSTRUCTOR?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_________ THEY YOUR SIBLINGS?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_________ ENRIQUE AN ACCOUNTANT?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_________ MRS. SMITH A LIBRARIAN?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_________ THE BANANAS FRESH?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_________ THE CHAIRS AROUND THE TABLE?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_________ THAT GIRL A CHEER LEADER?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_________ YOU A MATH TEACHER?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_________ I A POSITIVE PERSON?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_________ MR. AND MRS. RIOS MARRIED?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807120" y="317880"/>
            <a:ext cx="3063960" cy="874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7000"/>
          </a:bodyPr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CR" sz="2400" spc="-1" strike="noStrike">
                <a:solidFill>
                  <a:srgbClr val="1177a7"/>
                </a:solidFill>
                <a:latin typeface="Rockwell"/>
              </a:rPr>
              <a:t>YES/NO </a:t>
            </a:r>
            <a:r>
              <a:rPr b="1" lang="es-CR" sz="2400" spc="-1" strike="noStrike">
                <a:solidFill>
                  <a:srgbClr val="000000"/>
                </a:solidFill>
                <a:latin typeface="Rockwell"/>
              </a:rPr>
              <a:t>QUESTIONS: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20" name="TextShape 4"/>
          <p:cNvSpPr txBox="1"/>
          <p:nvPr/>
        </p:nvSpPr>
        <p:spPr>
          <a:xfrm>
            <a:off x="5109840" y="365760"/>
            <a:ext cx="6274800" cy="85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          </a:t>
            </a:r>
            <a:r>
              <a:rPr b="0" lang="en-US" sz="1800" spc="-1" strike="noStrike">
                <a:latin typeface="Arial"/>
              </a:rPr>
              <a:t>Is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Are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Is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Is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Are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Is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Is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</a:t>
            </a:r>
            <a:r>
              <a:rPr b="0" lang="en-US" sz="1800" spc="-1" strike="noStrike">
                <a:latin typeface="Arial"/>
              </a:rPr>
              <a:t>Are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</a:t>
            </a:r>
            <a:r>
              <a:rPr b="0" lang="en-US" sz="1800" spc="-1" strike="noStrike">
                <a:latin typeface="Arial"/>
              </a:rPr>
              <a:t>Is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Are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7" dur="indefinite" restart="never" nodeType="tmRoot">
          <p:childTnLst>
            <p:seq>
              <p:cTn id="738" dur="indefinite" nodeType="mainSeq">
                <p:childTnLst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3" dur="5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4" dur="5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0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1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5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7" dur="5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8" dur="5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63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fill="hold">
                      <p:stCondLst>
                        <p:cond delay="indefinite"/>
                      </p:stCondLst>
                      <p:childTnLst>
                        <p:par>
                          <p:cTn id="765" fill="hold">
                            <p:stCondLst>
                              <p:cond delay="0"/>
                            </p:stCondLst>
                            <p:childTnLst>
                              <p:par>
                                <p:cTn id="7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8" dur="5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773" dur="20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4" fill="hold">
                      <p:stCondLst>
                        <p:cond delay="indefinite"/>
                      </p:stCondLst>
                      <p:childTnLst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79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0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1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2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3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4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5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6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7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8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9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0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1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796" dur="500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1" dur="1000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02" dur="1000" fill="hold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3" dur="1000" fill="hold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08" dur="500"/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3" dur="500" fill="hold"/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4" dur="500" fill="hold"/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15" dur="500"/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2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5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6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7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8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9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0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1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2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3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188720" y="1828800"/>
            <a:ext cx="2626920" cy="279576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0" anchor="b">
            <a:noAutofit/>
          </a:bodyPr>
          <a:p>
            <a:pPr algn="ctr">
              <a:lnSpc>
                <a:spcPct val="150000"/>
              </a:lnSpc>
            </a:pPr>
            <a:br/>
            <a:r>
              <a:rPr b="1" lang="es-CR" sz="2400" spc="-151" strike="noStrike">
                <a:solidFill>
                  <a:srgbClr val="fffeff"/>
                </a:solidFill>
                <a:latin typeface="Calibri Light"/>
              </a:rPr>
              <a:t>COMPLETE WITH THE CORRECT FORM OF BE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5109840" y="105840"/>
            <a:ext cx="6274800" cy="6413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WHO_________</a:t>
            </a:r>
            <a:r>
              <a:rPr b="0" lang="es-CR" sz="18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THAT MAN IN THE CAR?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WHEN_________ YOUR PARENTS AT HOME?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WHERE _________ OUR PETS NOW?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WHAT TIME _________ IT RIGHT NOW?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WHERE _________ MR. AND MRS. CLINTON?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HOW _________ YOUR GRANDPARENTS?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WHY _________ THE DENTIST ANGRY?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WHERE _________ YOUR WALLET, JOE?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WHO_________ THE TWO GIRLS OVER THERE?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s-CR" sz="2200" spc="-1" strike="noStrike">
                <a:solidFill>
                  <a:srgbClr val="000000"/>
                </a:solidFill>
                <a:latin typeface="Rockwell"/>
              </a:rPr>
              <a:t>WHAT _________ YOUR FAVORITE FOOD?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807120" y="317880"/>
            <a:ext cx="3063960" cy="874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7000"/>
          </a:bodyPr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CR" sz="2400" spc="-1" strike="noStrike">
                <a:solidFill>
                  <a:srgbClr val="000000"/>
                </a:solidFill>
                <a:latin typeface="Rockwell"/>
              </a:rPr>
              <a:t>QUESTIONS WITH </a:t>
            </a:r>
            <a:r>
              <a:rPr b="1" lang="es-CR" sz="2400" spc="-1" strike="noStrike">
                <a:solidFill>
                  <a:srgbClr val="ff0000"/>
                </a:solidFill>
                <a:latin typeface="Rockwell"/>
              </a:rPr>
              <a:t>WH WORDS</a:t>
            </a:r>
            <a:r>
              <a:rPr b="1" lang="es-CR" sz="2400" spc="-1" strike="noStrike">
                <a:solidFill>
                  <a:srgbClr val="000000"/>
                </a:solidFill>
                <a:latin typeface="Rockwel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24" name="TextShape 4"/>
          <p:cNvSpPr txBox="1"/>
          <p:nvPr/>
        </p:nvSpPr>
        <p:spPr>
          <a:xfrm>
            <a:off x="5394960" y="365760"/>
            <a:ext cx="5989680" cy="904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             </a:t>
            </a:r>
            <a:r>
              <a:rPr b="0" lang="en-US" sz="1800" spc="-1" strike="noStrike">
                <a:latin typeface="Arial"/>
              </a:rPr>
              <a:t>Is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</a:t>
            </a:r>
            <a:r>
              <a:rPr b="0" lang="en-US" sz="1800" spc="-1" strike="noStrike">
                <a:latin typeface="Arial"/>
              </a:rPr>
              <a:t>are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   </a:t>
            </a:r>
            <a:r>
              <a:rPr b="0" lang="en-US" sz="1800" spc="-1" strike="noStrike">
                <a:latin typeface="Arial"/>
              </a:rPr>
              <a:t>Are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            </a:t>
            </a:r>
            <a:r>
              <a:rPr b="0" lang="en-US" sz="1800" spc="-1" strike="noStrike">
                <a:latin typeface="Arial"/>
              </a:rPr>
              <a:t>Is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  </a:t>
            </a:r>
            <a:r>
              <a:rPr b="0" lang="en-US" sz="1800" spc="-1" strike="noStrike">
                <a:latin typeface="Arial"/>
              </a:rPr>
              <a:t>Is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</a:t>
            </a:r>
            <a:r>
              <a:rPr b="0" lang="en-US" sz="1800" spc="-1" strike="noStrike">
                <a:latin typeface="Arial"/>
              </a:rPr>
              <a:t>Are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</a:t>
            </a:r>
            <a:r>
              <a:rPr b="0" lang="en-US" sz="1800" spc="-1" strike="noStrike">
                <a:latin typeface="Arial"/>
              </a:rPr>
              <a:t>Is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  </a:t>
            </a:r>
            <a:r>
              <a:rPr b="0" lang="en-US" sz="1800" spc="-1" strike="noStrike">
                <a:latin typeface="Arial"/>
              </a:rPr>
              <a:t>Is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</a:t>
            </a:r>
            <a:r>
              <a:rPr b="0" lang="en-US" sz="1800" spc="-1" strike="noStrike">
                <a:latin typeface="Arial"/>
              </a:rPr>
              <a:t>are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</a:t>
            </a:r>
            <a:r>
              <a:rPr b="0" lang="en-US" sz="1800" spc="-1" strike="noStrike">
                <a:latin typeface="Arial"/>
              </a:rPr>
              <a:t>Is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4" dur="indefinite" restart="never" nodeType="tmRoot">
          <p:childTnLst>
            <p:seq>
              <p:cTn id="835" dur="indefinite" nodeType="mainSeq">
                <p:childTnLst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0" dur="5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1" dur="5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846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851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2" fill="hold">
                      <p:stCondLst>
                        <p:cond delay="indefinite"/>
                      </p:stCondLst>
                      <p:childTnLst>
                        <p:par>
                          <p:cTn id="853" fill="hold">
                            <p:stCondLst>
                              <p:cond delay="0"/>
                            </p:stCondLst>
                            <p:childTnLst>
                              <p:par>
                                <p:cTn id="8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6" dur="500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7" dur="500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8" fill="hold">
                      <p:stCondLst>
                        <p:cond delay="indefinite"/>
                      </p:stCondLst>
                      <p:childTnLst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6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9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1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3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5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6" fill="hold">
                      <p:stCondLst>
                        <p:cond delay="indefinite"/>
                      </p:stCondLst>
                      <p:childTnLst>
                        <p:par>
                          <p:cTn id="877" fill="hold">
                            <p:stCondLst>
                              <p:cond delay="0"/>
                            </p:stCondLst>
                            <p:childTnLst>
                              <p:par>
                                <p:cTn id="878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80" dur="500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" fill="hold">
                      <p:stCondLst>
                        <p:cond delay="indefinite"/>
                      </p:stCondLst>
                      <p:childTnLst>
                        <p:par>
                          <p:cTn id="882" fill="hold">
                            <p:stCondLst>
                              <p:cond delay="0"/>
                            </p:stCondLst>
                            <p:childTnLst>
                              <p:par>
                                <p:cTn id="88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5" dur="500" fill="hold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6" dur="500" fill="hold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87" dur="500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nodeType="click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2" dur="2000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93" dur="2000" fill="hold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4" dur="2000" fill="hold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nodeType="click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9" dur="2000"/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0" dur="2000" fill="hold"/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1" dur="2000" fill="hold"/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1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3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5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7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9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fill="hold">
                      <p:stCondLst>
                        <p:cond delay="indefinite"/>
                      </p:stCondLst>
                      <p:childTnLst>
                        <p:par>
                          <p:cTn id="921" fill="hold">
                            <p:stCondLst>
                              <p:cond delay="0"/>
                            </p:stCondLst>
                            <p:childTnLst>
                              <p:par>
                                <p:cTn id="92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924" dur="500"/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5" fill="hold">
                      <p:stCondLst>
                        <p:cond delay="indefinite"/>
                      </p:stCondLst>
                      <p:childTnLst>
                        <p:par>
                          <p:cTn id="926" fill="hold">
                            <p:stCondLst>
                              <p:cond delay="0"/>
                            </p:stCondLst>
                            <p:childTnLst>
                              <p:par>
                                <p:cTn id="9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1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226" name="CustomShape 2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3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4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5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6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7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8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9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10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11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12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13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14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15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16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17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18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19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20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5" name="Group 21"/>
          <p:cNvGrpSpPr/>
          <p:nvPr/>
        </p:nvGrpSpPr>
        <p:grpSpPr>
          <a:xfrm>
            <a:off x="1669320" y="1186560"/>
            <a:ext cx="8848080" cy="4477680"/>
            <a:chOff x="1669320" y="1186560"/>
            <a:chExt cx="8848080" cy="4477680"/>
          </a:xfrm>
        </p:grpSpPr>
        <p:sp>
          <p:nvSpPr>
            <p:cNvPr id="246" name="CustomShape 22"/>
            <p:cNvSpPr/>
            <p:nvPr/>
          </p:nvSpPr>
          <p:spPr>
            <a:xfrm>
              <a:off x="1674000" y="1186560"/>
              <a:ext cx="8843400" cy="71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CustomShape 23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CustomShape 24"/>
            <p:cNvSpPr/>
            <p:nvPr/>
          </p:nvSpPr>
          <p:spPr>
            <a:xfrm>
              <a:off x="1669320" y="1991160"/>
              <a:ext cx="8845200" cy="332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9" name="CustomShape 25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0" name="Group 26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251" name="CustomShape 27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28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29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30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31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32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33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34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35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36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37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38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39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40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41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42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43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44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45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0" name="CustomShape 46"/>
          <p:cNvSpPr/>
          <p:nvPr/>
        </p:nvSpPr>
        <p:spPr>
          <a:xfrm>
            <a:off x="-2520" y="-6840"/>
            <a:ext cx="12194280" cy="41274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>
                <a:alpha val="2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Marcador de contenido 4" descr="Imagen que contiene dibujo&#10;&#10;Descripción generada automáticamente"/>
          <p:cNvPicPr/>
          <p:nvPr/>
        </p:nvPicPr>
        <p:blipFill>
          <a:blip r:embed="rId1"/>
          <a:stretch/>
        </p:blipFill>
        <p:spPr>
          <a:xfrm>
            <a:off x="2194560" y="235440"/>
            <a:ext cx="7642440" cy="2864880"/>
          </a:xfrm>
          <a:prstGeom prst="rect">
            <a:avLst/>
          </a:prstGeom>
          <a:ln w="12600">
            <a:noFill/>
          </a:ln>
        </p:spPr>
      </p:pic>
      <p:grpSp>
        <p:nvGrpSpPr>
          <p:cNvPr id="272" name="Group 47"/>
          <p:cNvGrpSpPr/>
          <p:nvPr/>
        </p:nvGrpSpPr>
        <p:grpSpPr>
          <a:xfrm>
            <a:off x="0" y="4206240"/>
            <a:ext cx="12192480" cy="1771200"/>
            <a:chOff x="0" y="4206240"/>
            <a:chExt cx="12192480" cy="1771200"/>
          </a:xfrm>
        </p:grpSpPr>
        <p:sp>
          <p:nvSpPr>
            <p:cNvPr id="273" name="CustomShape 48"/>
            <p:cNvSpPr/>
            <p:nvPr/>
          </p:nvSpPr>
          <p:spPr>
            <a:xfrm rot="10800000">
              <a:off x="5892840" y="56268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CustomShape 49"/>
            <p:cNvSpPr/>
            <p:nvPr/>
          </p:nvSpPr>
          <p:spPr>
            <a:xfrm>
              <a:off x="0" y="4206240"/>
              <a:ext cx="12192480" cy="1419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5" name="TextShape 50"/>
          <p:cNvSpPr txBox="1"/>
          <p:nvPr/>
        </p:nvSpPr>
        <p:spPr>
          <a:xfrm>
            <a:off x="1161000" y="4708800"/>
            <a:ext cx="9586440" cy="212004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0" anchor="b">
            <a:normAutofit fontScale="20000"/>
          </a:bodyPr>
          <a:p>
            <a:pPr>
              <a:lnSpc>
                <a:spcPct val="150000"/>
              </a:lnSpc>
            </a:pPr>
            <a:r>
              <a:rPr b="0" lang="en-US" sz="4000" spc="-151" strike="noStrike">
                <a:solidFill>
                  <a:srgbClr val="000000"/>
                </a:solidFill>
                <a:latin typeface="Calibri Light"/>
              </a:rPr>
              <a:t>From left to right:</a:t>
            </a:r>
            <a:br/>
            <a:r>
              <a:rPr b="1" lang="en-US" sz="4000" spc="-151" strike="noStrike">
                <a:solidFill>
                  <a:srgbClr val="000000"/>
                </a:solidFill>
                <a:latin typeface="Calibri Light"/>
              </a:rPr>
              <a:t>This </a:t>
            </a:r>
            <a:r>
              <a:rPr b="1" lang="en-US" sz="4000" spc="-151" strike="noStrike">
                <a:solidFill>
                  <a:srgbClr val="000000"/>
                </a:solidFill>
                <a:highlight>
                  <a:srgbClr val="ffff00"/>
                </a:highlight>
                <a:latin typeface="Calibri Light"/>
              </a:rPr>
              <a:t>is me, </a:t>
            </a:r>
            <a:r>
              <a:rPr b="1" lang="en-US" sz="4000" spc="-15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my name </a:t>
            </a:r>
            <a:r>
              <a:rPr b="1" lang="en-US" sz="4000" spc="-151" strike="noStrike">
                <a:solidFill>
                  <a:srgbClr val="000000"/>
                </a:solidFill>
                <a:highlight>
                  <a:srgbClr val="ffff00"/>
                </a:highlight>
                <a:latin typeface="Calibri Light"/>
              </a:rPr>
              <a:t>is Joel.  I am Joel.</a:t>
            </a:r>
            <a:br/>
            <a:r>
              <a:rPr b="0" lang="en-US" sz="4000" spc="-15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she</a:t>
            </a:r>
            <a:r>
              <a:rPr b="0" lang="en-US" sz="4000" spc="-151" strike="noStrike">
                <a:solidFill>
                  <a:srgbClr val="000000"/>
                </a:solidFill>
                <a:highlight>
                  <a:srgbClr val="ffff00"/>
                </a:highlight>
                <a:latin typeface="Calibri Light"/>
              </a:rPr>
              <a:t> is my sister Lucy, </a:t>
            </a:r>
            <a:r>
              <a:rPr b="0" lang="en-US" sz="4000" spc="-15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he</a:t>
            </a:r>
            <a:r>
              <a:rPr b="0" lang="en-US" sz="4000" spc="-151" strike="noStrike">
                <a:solidFill>
                  <a:srgbClr val="000000"/>
                </a:solidFill>
                <a:highlight>
                  <a:srgbClr val="ffff00"/>
                </a:highlight>
                <a:latin typeface="Calibri Light"/>
              </a:rPr>
              <a:t> is my father Carl, </a:t>
            </a:r>
            <a:r>
              <a:rPr b="0" lang="en-US" sz="4000" spc="-15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she</a:t>
            </a:r>
            <a:r>
              <a:rPr b="0" lang="en-US" sz="4000" spc="-151" strike="noStrike">
                <a:solidFill>
                  <a:srgbClr val="000000"/>
                </a:solidFill>
                <a:highlight>
                  <a:srgbClr val="ffff00"/>
                </a:highlight>
                <a:latin typeface="Calibri Light"/>
              </a:rPr>
              <a:t> is my mother Sue, and </a:t>
            </a:r>
            <a:r>
              <a:rPr b="0" lang="en-US" sz="4000" spc="-15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he</a:t>
            </a:r>
            <a:r>
              <a:rPr b="0" lang="en-US" sz="4000" spc="-151" strike="noStrike">
                <a:solidFill>
                  <a:srgbClr val="000000"/>
                </a:solidFill>
                <a:highlight>
                  <a:srgbClr val="ffff00"/>
                </a:highlight>
                <a:latin typeface="Calibri Light"/>
              </a:rPr>
              <a:t>’s my brother Mike. 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76" name="CustomShape 51"/>
          <p:cNvSpPr/>
          <p:nvPr/>
        </p:nvSpPr>
        <p:spPr>
          <a:xfrm>
            <a:off x="1034280" y="3203280"/>
            <a:ext cx="1882800" cy="640080"/>
          </a:xfrm>
          <a:prstGeom prst="bentUpArrow">
            <a:avLst>
              <a:gd name="adj1" fmla="val 42067"/>
              <a:gd name="adj2" fmla="val 22931"/>
              <a:gd name="adj3" fmla="val 22931"/>
            </a:avLst>
          </a:prstGeom>
          <a:solidFill>
            <a:schemeClr val="accent5">
              <a:lumMod val="75000"/>
            </a:schemeClr>
          </a:solidFill>
          <a:ln>
            <a:solidFill>
              <a:srgbClr val="54890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CR" sz="1800" spc="-1" strike="noStrike">
                <a:solidFill>
                  <a:srgbClr val="ffffff"/>
                </a:solidFill>
                <a:latin typeface="Rockwell"/>
              </a:rPr>
              <a:t>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52"/>
          <p:cNvSpPr/>
          <p:nvPr/>
        </p:nvSpPr>
        <p:spPr>
          <a:xfrm>
            <a:off x="6172560" y="3190320"/>
            <a:ext cx="897480" cy="640080"/>
          </a:xfrm>
          <a:prstGeom prst="bentUpArrow">
            <a:avLst>
              <a:gd name="adj1" fmla="val 25000"/>
              <a:gd name="adj2" fmla="val 25000"/>
              <a:gd name="adj3" fmla="val 11822"/>
            </a:avLst>
          </a:prstGeom>
          <a:solidFill>
            <a:srgbClr val="c00000"/>
          </a:solidFill>
          <a:ln>
            <a:solidFill>
              <a:srgbClr val="54890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CR" sz="1800" spc="-1" strike="noStrike">
                <a:solidFill>
                  <a:srgbClr val="ffffff"/>
                </a:solidFill>
                <a:latin typeface="Rockwell"/>
              </a:rPr>
              <a:t>mom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53"/>
          <p:cNvSpPr/>
          <p:nvPr/>
        </p:nvSpPr>
        <p:spPr>
          <a:xfrm>
            <a:off x="4773960" y="3135240"/>
            <a:ext cx="873360" cy="6400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CR" sz="1800" spc="-1" strike="noStrike">
                <a:solidFill>
                  <a:srgbClr val="ffffff"/>
                </a:solidFill>
                <a:latin typeface="Rockwell"/>
              </a:rPr>
              <a:t>dad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54"/>
          <p:cNvSpPr/>
          <p:nvPr/>
        </p:nvSpPr>
        <p:spPr>
          <a:xfrm>
            <a:off x="3552480" y="3143160"/>
            <a:ext cx="923760" cy="7088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ae0ca2"/>
          </a:solidFill>
          <a:ln>
            <a:solidFill>
              <a:srgbClr val="54890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CR" sz="1800" spc="-1" strike="noStrike">
                <a:solidFill>
                  <a:srgbClr val="ffffff"/>
                </a:solidFill>
                <a:latin typeface="Rockwell"/>
              </a:rPr>
              <a:t>sister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55"/>
          <p:cNvSpPr/>
          <p:nvPr/>
        </p:nvSpPr>
        <p:spPr>
          <a:xfrm>
            <a:off x="7910640" y="3042360"/>
            <a:ext cx="1132200" cy="676080"/>
          </a:xfrm>
          <a:prstGeom prst="bentUpArrow">
            <a:avLst>
              <a:gd name="adj1" fmla="val 25000"/>
              <a:gd name="adj2" fmla="val 24116"/>
              <a:gd name="adj3" fmla="val 19698"/>
            </a:avLst>
          </a:prstGeom>
          <a:solidFill>
            <a:schemeClr val="bg2">
              <a:lumMod val="10000"/>
            </a:schemeClr>
          </a:solidFill>
          <a:ln>
            <a:solidFill>
              <a:srgbClr val="54890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CR" sz="1800" spc="-1" strike="noStrike">
                <a:solidFill>
                  <a:srgbClr val="ffffff"/>
                </a:solidFill>
                <a:latin typeface="Rockwell"/>
              </a:rPr>
              <a:t>brother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29" dur="indefinite" restart="never" nodeType="tmRoot">
          <p:childTnLst>
            <p:seq>
              <p:cTn id="930" dur="indefinite" nodeType="mainSeq">
                <p:childTnLst>
                  <p:par>
                    <p:cTn id="931" fill="hold">
                      <p:stCondLst>
                        <p:cond delay="indefinite"/>
                      </p:stCondLst>
                      <p:childTnLst>
                        <p:par>
                          <p:cTn id="932" fill="hold">
                            <p:stCondLst>
                              <p:cond delay="0"/>
                            </p:stCondLst>
                            <p:childTnLst>
                              <p:par>
                                <p:cTn id="93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5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36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7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8" fill="hold">
                      <p:stCondLst>
                        <p:cond delay="indefinite"/>
                      </p:stCondLst>
                      <p:childTnLst>
                        <p:par>
                          <p:cTn id="939" fill="hold">
                            <p:stCondLst>
                              <p:cond delay="0"/>
                            </p:stCondLst>
                            <p:childTnLst>
                              <p:par>
                                <p:cTn id="94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2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43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4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5" fill="hold">
                      <p:stCondLst>
                        <p:cond delay="indefinite"/>
                      </p:stCondLst>
                      <p:childTnLst>
                        <p:par>
                          <p:cTn id="946" fill="hold">
                            <p:stCondLst>
                              <p:cond delay="0"/>
                            </p:stCondLst>
                            <p:childTnLst>
                              <p:par>
                                <p:cTn id="94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9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5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2" fill="hold">
                      <p:stCondLst>
                        <p:cond delay="indefinite"/>
                      </p:stCondLst>
                      <p:childTnLst>
                        <p:par>
                          <p:cTn id="953" fill="hold">
                            <p:stCondLst>
                              <p:cond delay="0"/>
                            </p:stCondLst>
                            <p:childTnLst>
                              <p:par>
                                <p:cTn id="95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6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57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9" fill="hold">
                      <p:stCondLst>
                        <p:cond delay="indefinite"/>
                      </p:stCondLst>
                      <p:childTnLst>
                        <p:par>
                          <p:cTn id="960" fill="hold">
                            <p:stCondLst>
                              <p:cond delay="0"/>
                            </p:stCondLst>
                            <p:childTnLst>
                              <p:par>
                                <p:cTn id="96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3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64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5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6" fill="hold">
                      <p:stCondLst>
                        <p:cond delay="indefinite"/>
                      </p:stCondLst>
                      <p:childTnLst>
                        <p:par>
                          <p:cTn id="967" fill="hold">
                            <p:stCondLst>
                              <p:cond delay="0"/>
                            </p:stCondLst>
                            <p:childTnLst>
                              <p:par>
                                <p:cTn id="96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0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1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2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3" fill="hold">
                      <p:stCondLst>
                        <p:cond delay="indefinite"/>
                      </p:stCondLst>
                      <p:childTnLst>
                        <p:par>
                          <p:cTn id="974" fill="hold">
                            <p:stCondLst>
                              <p:cond delay="0"/>
                            </p:stCondLst>
                            <p:childTnLst>
                              <p:par>
                                <p:cTn id="9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0" y="0"/>
            <a:ext cx="12192840" cy="686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2" name="Group 2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283" name="CustomShape 3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bg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4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bg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5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6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bg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7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bg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8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bg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9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bg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10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bg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1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12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13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14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15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bg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16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bg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17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bg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18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bg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19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bg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20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21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bg1">
                  <a:alpha val="3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2" name="CustomShape 22"/>
          <p:cNvSpPr/>
          <p:nvPr/>
        </p:nvSpPr>
        <p:spPr>
          <a:xfrm>
            <a:off x="0" y="0"/>
            <a:ext cx="12191760" cy="5058720"/>
          </a:xfrm>
          <a:custGeom>
            <a:avLst/>
            <a:gdLst/>
            <a:ah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280"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03" name="TextShape 23"/>
          <p:cNvSpPr txBox="1"/>
          <p:nvPr/>
        </p:nvSpPr>
        <p:spPr>
          <a:xfrm>
            <a:off x="1756080" y="1286280"/>
            <a:ext cx="8679600" cy="317088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0" anchor="ctr">
            <a:normAutofit fontScale="81000"/>
          </a:bodyPr>
          <a:p>
            <a:pPr algn="ctr">
              <a:lnSpc>
                <a:spcPct val="80000"/>
              </a:lnSpc>
            </a:pPr>
            <a:r>
              <a:rPr b="1" lang="es-CR" sz="4700" spc="-151" strike="noStrike">
                <a:solidFill>
                  <a:srgbClr val="ae0ca2"/>
                </a:solidFill>
                <a:latin typeface="Calibri Light"/>
              </a:rPr>
              <a:t>TALK ABOUT THE MEMBERS OF YOUR FAMILY.</a:t>
            </a:r>
            <a:br/>
            <a:br/>
            <a:r>
              <a:rPr b="1" lang="es-CR" sz="4700" spc="-151" strike="noStrike">
                <a:solidFill>
                  <a:srgbClr val="ae0ca2"/>
                </a:solidFill>
                <a:latin typeface="Calibri Light"/>
              </a:rPr>
              <a:t>SHOW A PHOTO AND MENTION THEM</a:t>
            </a:r>
            <a:endParaRPr b="0" lang="en-US" sz="47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4" name="TextShape 24"/>
          <p:cNvSpPr txBox="1"/>
          <p:nvPr/>
        </p:nvSpPr>
        <p:spPr>
          <a:xfrm>
            <a:off x="1759320" y="5201280"/>
            <a:ext cx="8673120" cy="1480680"/>
          </a:xfrm>
          <a:prstGeom prst="rect">
            <a:avLst/>
          </a:prstGeom>
          <a:noFill/>
          <a:ln>
            <a:noFill/>
          </a:ln>
        </p:spPr>
        <p:txBody>
          <a:bodyPr tIns="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1600" spc="-1" strike="noStrike">
                <a:solidFill>
                  <a:srgbClr val="ffffff"/>
                </a:solidFill>
                <a:latin typeface="Rockwell"/>
              </a:rPr>
              <a:t>HE’S …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1600" spc="-1" strike="noStrike">
                <a:solidFill>
                  <a:srgbClr val="ffffff"/>
                </a:solidFill>
                <a:latin typeface="Rockwell"/>
              </a:rPr>
              <a:t>SHE’S…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CR" sz="1600" spc="-1" strike="noStrike">
                <a:solidFill>
                  <a:srgbClr val="ffffff"/>
                </a:solidFill>
                <a:latin typeface="Rockwell"/>
              </a:rPr>
              <a:t>THEY’RE…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Application>LibreOffice/6.4.7.2$Linux_X86_64 LibreOffice_project/40$Build-2</Application>
  <Words>590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2020-05-01T20:43:31Z</dcterms:created>
  <dc:creator>Girlany Alvarez</dc:creator>
  <dc:description/>
  <dc:language>en-US</dc:language>
  <cp:lastModifiedBy/>
  <dcterms:modified xsi:type="dcterms:W3CDTF">2022-05-31T15:45:11Z</dcterms:modified>
  <cp:revision>22</cp:revision>
  <dc:subject/>
  <dc:title>Verb BE  (ser o estar)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