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9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3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19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17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3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56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5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45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7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4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8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31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98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01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5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557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20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CB9465-E0D1-4D6D-A5D1-C498FEF78ACE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56EF7B-40AD-415F-BF60-DA031A525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52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8131" y="1920028"/>
            <a:ext cx="3924412" cy="951468"/>
          </a:xfrm>
        </p:spPr>
        <p:txBody>
          <a:bodyPr>
            <a:noAutofit/>
          </a:bodyPr>
          <a:lstStyle/>
          <a:p>
            <a:r>
              <a:rPr lang="es-CR" sz="9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Verb</a:t>
            </a:r>
            <a:r>
              <a:rPr lang="es-CR" sz="9600" dirty="0">
                <a:latin typeface="Comic Sans MS" panose="030F0702030302020204" pitchFamily="66" charset="0"/>
              </a:rPr>
              <a:t> </a:t>
            </a:r>
            <a:endParaRPr lang="es-MX" sz="96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63" y="2871496"/>
            <a:ext cx="2925747" cy="1695941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Forms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“</a:t>
            </a:r>
            <a:r>
              <a:rPr lang="es-ES" dirty="0" err="1"/>
              <a:t>to</a:t>
            </a:r>
            <a:r>
              <a:rPr lang="es-ES" dirty="0"/>
              <a:t> be”</a:t>
            </a:r>
          </a:p>
        </p:txBody>
      </p:sp>
    </p:spTree>
    <p:extLst>
      <p:ext uri="{BB962C8B-B14F-4D97-AF65-F5344CB8AC3E}">
        <p14:creationId xmlns:p14="http://schemas.microsoft.com/office/powerpoint/2010/main" val="165596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20" y="1132178"/>
            <a:ext cx="8764309" cy="490801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426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77" y="103788"/>
            <a:ext cx="4335591" cy="665908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488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89" y="0"/>
            <a:ext cx="5608868" cy="678672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076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412" y="2267013"/>
            <a:ext cx="10364451" cy="1596177"/>
          </a:xfrm>
        </p:spPr>
        <p:txBody>
          <a:bodyPr>
            <a:normAutofit/>
          </a:bodyPr>
          <a:lstStyle/>
          <a:p>
            <a:r>
              <a:rPr lang="es-CR" sz="8800" dirty="0" err="1">
                <a:solidFill>
                  <a:srgbClr val="002060"/>
                </a:solidFill>
              </a:rPr>
              <a:t>Thanks</a:t>
            </a:r>
            <a:endParaRPr lang="es-CR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8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0936" y="848418"/>
            <a:ext cx="3912750" cy="1034291"/>
          </a:xfrm>
        </p:spPr>
        <p:txBody>
          <a:bodyPr>
            <a:normAutofit/>
          </a:bodyPr>
          <a:lstStyle/>
          <a:p>
            <a:r>
              <a:rPr lang="es-CR" sz="4400" dirty="0">
                <a:solidFill>
                  <a:srgbClr val="002060"/>
                </a:solidFill>
              </a:rPr>
              <a:t>Instructions:</a:t>
            </a:r>
            <a:endParaRPr lang="es-MX" sz="44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26652" y="1877695"/>
            <a:ext cx="1036382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5400" dirty="0">
                <a:solidFill>
                  <a:srgbClr val="002060"/>
                </a:solidFill>
              </a:rPr>
              <a:t>Look at the pictureS and sAY a sentence using the </a:t>
            </a:r>
            <a:r>
              <a:rPr lang="es-MX" sz="5400" dirty="0" err="1">
                <a:solidFill>
                  <a:srgbClr val="002060"/>
                </a:solidFill>
              </a:rPr>
              <a:t>verb</a:t>
            </a:r>
            <a:r>
              <a:rPr lang="es-MX" sz="5400" dirty="0">
                <a:solidFill>
                  <a:srgbClr val="002060"/>
                </a:solidFill>
              </a:rPr>
              <a:t> be.</a:t>
            </a:r>
          </a:p>
        </p:txBody>
      </p:sp>
    </p:spTree>
    <p:extLst>
      <p:ext uri="{BB962C8B-B14F-4D97-AF65-F5344CB8AC3E}">
        <p14:creationId xmlns:p14="http://schemas.microsoft.com/office/powerpoint/2010/main" val="1911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79" y="133615"/>
            <a:ext cx="6992840" cy="6540715"/>
          </a:xfrm>
        </p:spPr>
      </p:pic>
    </p:spTree>
    <p:extLst>
      <p:ext uri="{BB962C8B-B14F-4D97-AF65-F5344CB8AC3E}">
        <p14:creationId xmlns:p14="http://schemas.microsoft.com/office/powerpoint/2010/main" val="16541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85" y="1640114"/>
            <a:ext cx="7818466" cy="33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32" y="901151"/>
            <a:ext cx="2793313" cy="46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9" y="1050438"/>
            <a:ext cx="9727439" cy="506702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531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04" y="490716"/>
            <a:ext cx="9566614" cy="620629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3281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55" y="251139"/>
            <a:ext cx="6403618" cy="640361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7281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52" y="1080660"/>
            <a:ext cx="9996336" cy="499816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036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96</TotalTime>
  <Words>23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Comic Sans MS</vt:lpstr>
      <vt:lpstr>Tw Cen MT</vt:lpstr>
      <vt:lpstr>Gota</vt:lpstr>
      <vt:lpstr>Verb </vt:lpstr>
      <vt:lpstr>Instructions: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Granados</dc:creator>
  <cp:lastModifiedBy>Maria Gabriela Lara Molina</cp:lastModifiedBy>
  <cp:revision>19</cp:revision>
  <dcterms:created xsi:type="dcterms:W3CDTF">2019-09-05T03:44:09Z</dcterms:created>
  <dcterms:modified xsi:type="dcterms:W3CDTF">2021-08-22T19:24:50Z</dcterms:modified>
</cp:coreProperties>
</file>