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16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E1F03-0805-43F2-8F40-CA3DFE39B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265" y="1272209"/>
            <a:ext cx="9966960" cy="3818674"/>
          </a:xfrm>
        </p:spPr>
        <p:txBody>
          <a:bodyPr/>
          <a:lstStyle/>
          <a:p>
            <a:pPr algn="ctr"/>
            <a:r>
              <a:rPr lang="en-US" dirty="0"/>
              <a:t>This – that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these –  those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8BA43E-B799-40E6-885B-D4D4E69B1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1109" y="5090883"/>
            <a:ext cx="7891272" cy="85476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highlight>
                  <a:srgbClr val="FFFF00"/>
                </a:highlight>
              </a:rPr>
              <a:t>Use of demonstrative pronouns</a:t>
            </a:r>
          </a:p>
        </p:txBody>
      </p:sp>
    </p:spTree>
    <p:extLst>
      <p:ext uri="{BB962C8B-B14F-4D97-AF65-F5344CB8AC3E}">
        <p14:creationId xmlns:p14="http://schemas.microsoft.com/office/powerpoint/2010/main" val="153970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233C0-06DE-4694-8194-4B837A8E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sym typeface="Wingdings" panose="05000000000000000000" pitchFamily="2" charset="2"/>
              </a:rPr>
              <a:t> </a:t>
            </a:r>
            <a:r>
              <a:rPr lang="en-US" cap="none" dirty="0"/>
              <a:t>this and that : singular items</a:t>
            </a:r>
            <a:br>
              <a:rPr lang="en-US" cap="none" dirty="0"/>
            </a:br>
            <a:r>
              <a:rPr lang="en-US" cap="none" dirty="0">
                <a:sym typeface="Wingdings" panose="05000000000000000000" pitchFamily="2" charset="2"/>
              </a:rPr>
              <a:t> </a:t>
            </a:r>
            <a:r>
              <a:rPr lang="en-US" cap="none" dirty="0"/>
              <a:t>these and those: plural items</a:t>
            </a:r>
            <a:r>
              <a:rPr lang="es-CR" cap="none" dirty="0"/>
              <a:t>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6AE90-5D8C-40B8-816D-EC1C4A82BF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R" sz="3200" dirty="0">
                <a:solidFill>
                  <a:srgbClr val="0070C0"/>
                </a:solidFill>
              </a:rPr>
              <a:t>Singular:</a:t>
            </a:r>
          </a:p>
          <a:p>
            <a:r>
              <a:rPr lang="es-CR" dirty="0" err="1"/>
              <a:t>This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…. (</a:t>
            </a:r>
            <a:r>
              <a:rPr lang="es-CR" dirty="0" err="1"/>
              <a:t>near</a:t>
            </a:r>
            <a:r>
              <a:rPr lang="es-CR" dirty="0"/>
              <a:t>)</a:t>
            </a:r>
          </a:p>
          <a:p>
            <a:r>
              <a:rPr lang="es-CR" dirty="0" err="1"/>
              <a:t>That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    …….. (</a:t>
            </a:r>
            <a:r>
              <a:rPr lang="es-CR" dirty="0" err="1"/>
              <a:t>far</a:t>
            </a:r>
            <a:r>
              <a:rPr lang="es-CR" dirty="0"/>
              <a:t>)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b="1" dirty="0" err="1">
                <a:solidFill>
                  <a:srgbClr val="0070C0"/>
                </a:solidFill>
              </a:rPr>
              <a:t>Negative</a:t>
            </a:r>
            <a:r>
              <a:rPr lang="es-CR" dirty="0">
                <a:solidFill>
                  <a:srgbClr val="0070C0"/>
                </a:solidFill>
              </a:rPr>
              <a:t>:</a:t>
            </a:r>
          </a:p>
          <a:p>
            <a:r>
              <a:rPr lang="es-CR" dirty="0" err="1"/>
              <a:t>This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not</a:t>
            </a:r>
            <a:r>
              <a:rPr lang="es-CR" dirty="0"/>
              <a:t>… </a:t>
            </a:r>
            <a:r>
              <a:rPr lang="es-CR" dirty="0" err="1"/>
              <a:t>or</a:t>
            </a:r>
            <a:r>
              <a:rPr lang="es-CR" dirty="0"/>
              <a:t>  </a:t>
            </a:r>
            <a:r>
              <a:rPr lang="es-CR" dirty="0" err="1"/>
              <a:t>This</a:t>
            </a:r>
            <a:r>
              <a:rPr lang="es-CR" dirty="0"/>
              <a:t> </a:t>
            </a:r>
            <a:r>
              <a:rPr lang="es-CR" dirty="0" err="1"/>
              <a:t>isn’t</a:t>
            </a:r>
            <a:r>
              <a:rPr lang="es-CR" dirty="0"/>
              <a:t>…</a:t>
            </a:r>
          </a:p>
          <a:p>
            <a:r>
              <a:rPr lang="es-CR" dirty="0" err="1"/>
              <a:t>That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not</a:t>
            </a:r>
            <a:r>
              <a:rPr lang="es-CR" dirty="0"/>
              <a:t>… </a:t>
            </a:r>
            <a:r>
              <a:rPr lang="es-CR" dirty="0" err="1"/>
              <a:t>or</a:t>
            </a:r>
            <a:r>
              <a:rPr lang="es-CR" dirty="0"/>
              <a:t>  </a:t>
            </a:r>
            <a:r>
              <a:rPr lang="es-CR" dirty="0" err="1"/>
              <a:t>That</a:t>
            </a:r>
            <a:r>
              <a:rPr lang="es-CR" dirty="0"/>
              <a:t> </a:t>
            </a:r>
            <a:r>
              <a:rPr lang="es-CR" dirty="0" err="1"/>
              <a:t>isn’t</a:t>
            </a:r>
            <a:r>
              <a:rPr lang="es-CR" dirty="0"/>
              <a:t>…</a:t>
            </a:r>
          </a:p>
          <a:p>
            <a:endParaRPr lang="es-C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3DE00D-BEC2-479A-A99F-695B836F42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sz="3200" dirty="0">
                <a:solidFill>
                  <a:srgbClr val="0070C0"/>
                </a:solidFill>
              </a:rPr>
              <a:t>Plural: </a:t>
            </a:r>
          </a:p>
          <a:p>
            <a:r>
              <a:rPr lang="es-CR" dirty="0" err="1"/>
              <a:t>These</a:t>
            </a:r>
            <a:r>
              <a:rPr lang="es-CR" dirty="0"/>
              <a:t> are….  (</a:t>
            </a:r>
            <a:r>
              <a:rPr lang="es-CR" dirty="0" err="1"/>
              <a:t>near</a:t>
            </a:r>
            <a:r>
              <a:rPr lang="es-CR" dirty="0"/>
              <a:t>)</a:t>
            </a:r>
          </a:p>
          <a:p>
            <a:r>
              <a:rPr lang="es-CR" dirty="0" err="1"/>
              <a:t>Those</a:t>
            </a:r>
            <a:r>
              <a:rPr lang="es-CR" dirty="0"/>
              <a:t> are        ………..  (</a:t>
            </a:r>
            <a:r>
              <a:rPr lang="es-CR" dirty="0" err="1"/>
              <a:t>far</a:t>
            </a:r>
            <a:r>
              <a:rPr lang="es-CR" dirty="0"/>
              <a:t>)</a:t>
            </a:r>
          </a:p>
          <a:p>
            <a:endParaRPr lang="es-CR" dirty="0"/>
          </a:p>
          <a:p>
            <a:r>
              <a:rPr lang="es-CR" b="1" dirty="0" err="1">
                <a:solidFill>
                  <a:srgbClr val="0070C0"/>
                </a:solidFill>
              </a:rPr>
              <a:t>Negative</a:t>
            </a:r>
            <a:r>
              <a:rPr lang="es-CR" b="1" dirty="0">
                <a:solidFill>
                  <a:srgbClr val="0070C0"/>
                </a:solidFill>
              </a:rPr>
              <a:t>:</a:t>
            </a:r>
            <a:endParaRPr lang="es-CR" dirty="0"/>
          </a:p>
          <a:p>
            <a:r>
              <a:rPr lang="es-CR" dirty="0" err="1"/>
              <a:t>These</a:t>
            </a:r>
            <a:r>
              <a:rPr lang="es-CR" dirty="0"/>
              <a:t> are </a:t>
            </a:r>
            <a:r>
              <a:rPr lang="es-CR" dirty="0" err="1"/>
              <a:t>not</a:t>
            </a:r>
            <a:r>
              <a:rPr lang="es-CR" dirty="0"/>
              <a:t>… </a:t>
            </a:r>
            <a:r>
              <a:rPr lang="es-CR" dirty="0" err="1"/>
              <a:t>or</a:t>
            </a:r>
            <a:r>
              <a:rPr lang="es-CR" dirty="0"/>
              <a:t> </a:t>
            </a:r>
            <a:r>
              <a:rPr lang="es-CR" dirty="0" err="1"/>
              <a:t>these</a:t>
            </a:r>
            <a:r>
              <a:rPr lang="es-CR" dirty="0"/>
              <a:t> </a:t>
            </a:r>
            <a:r>
              <a:rPr lang="es-CR" dirty="0" err="1"/>
              <a:t>aren’t</a:t>
            </a:r>
            <a:r>
              <a:rPr lang="es-CR" dirty="0"/>
              <a:t>…</a:t>
            </a:r>
          </a:p>
          <a:p>
            <a:r>
              <a:rPr lang="es-CR" dirty="0" err="1"/>
              <a:t>Those</a:t>
            </a:r>
            <a:r>
              <a:rPr lang="es-CR" dirty="0"/>
              <a:t> are </a:t>
            </a:r>
            <a:r>
              <a:rPr lang="es-CR" dirty="0" err="1"/>
              <a:t>not</a:t>
            </a:r>
            <a:r>
              <a:rPr lang="es-CR" dirty="0"/>
              <a:t>… </a:t>
            </a:r>
            <a:r>
              <a:rPr lang="es-CR" dirty="0" err="1"/>
              <a:t>or</a:t>
            </a:r>
            <a:r>
              <a:rPr lang="es-CR" dirty="0"/>
              <a:t> </a:t>
            </a:r>
            <a:r>
              <a:rPr lang="es-CR" dirty="0" err="1"/>
              <a:t>those</a:t>
            </a:r>
            <a:r>
              <a:rPr lang="es-CR" dirty="0"/>
              <a:t> </a:t>
            </a:r>
            <a:r>
              <a:rPr lang="es-CR" dirty="0" err="1"/>
              <a:t>aren’t</a:t>
            </a:r>
            <a:r>
              <a:rPr lang="es-CR" dirty="0"/>
              <a:t>…</a:t>
            </a:r>
          </a:p>
          <a:p>
            <a:endParaRPr lang="es-CR" dirty="0"/>
          </a:p>
          <a:p>
            <a:endParaRPr lang="es-CR" dirty="0"/>
          </a:p>
        </p:txBody>
      </p:sp>
      <p:sp>
        <p:nvSpPr>
          <p:cNvPr id="7" name="Flecha: arriba y abajo 6">
            <a:extLst>
              <a:ext uri="{FF2B5EF4-FFF2-40B4-BE49-F238E27FC236}">
                <a16:creationId xmlns:a16="http://schemas.microsoft.com/office/drawing/2014/main" id="{28173F20-6874-4418-A52C-B730BA2ED69F}"/>
              </a:ext>
            </a:extLst>
          </p:cNvPr>
          <p:cNvSpPr/>
          <p:nvPr/>
        </p:nvSpPr>
        <p:spPr>
          <a:xfrm>
            <a:off x="5275161" y="2093976"/>
            <a:ext cx="477078" cy="4638128"/>
          </a:xfrm>
          <a:prstGeom prst="upDownArrow">
            <a:avLst/>
          </a:prstGeom>
          <a:solidFill>
            <a:srgbClr val="92D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5257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BE505-F4C1-43C9-B0E7-399735D9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419791"/>
            <a:ext cx="3200400" cy="2003369"/>
          </a:xfrm>
        </p:spPr>
        <p:txBody>
          <a:bodyPr>
            <a:normAutofit/>
          </a:bodyPr>
          <a:lstStyle/>
          <a:p>
            <a:r>
              <a:rPr lang="es-CR" dirty="0" err="1"/>
              <a:t>With</a:t>
            </a:r>
            <a:r>
              <a:rPr lang="es-CR" dirty="0"/>
              <a:t> singular </a:t>
            </a:r>
            <a:r>
              <a:rPr lang="es-CR" dirty="0" err="1"/>
              <a:t>items</a:t>
            </a:r>
            <a:r>
              <a:rPr lang="es-CR" dirty="0"/>
              <a:t> </a:t>
            </a:r>
            <a:r>
              <a:rPr lang="es-CR" dirty="0" err="1"/>
              <a:t>we</a:t>
            </a:r>
            <a:r>
              <a:rPr lang="es-CR" dirty="0"/>
              <a:t> use:</a:t>
            </a:r>
            <a:br>
              <a:rPr lang="es-CR" dirty="0"/>
            </a:br>
            <a:r>
              <a:rPr lang="es-CR" dirty="0" err="1"/>
              <a:t>this</a:t>
            </a:r>
            <a:r>
              <a:rPr lang="es-CR" dirty="0"/>
              <a:t>…</a:t>
            </a:r>
            <a:br>
              <a:rPr lang="es-CR" dirty="0"/>
            </a:br>
            <a:r>
              <a:rPr lang="es-CR" dirty="0" err="1"/>
              <a:t>that</a:t>
            </a:r>
            <a:r>
              <a:rPr lang="es-CR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0965D-C1B6-45CF-9EF0-CDA1CB87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248" y="419791"/>
            <a:ext cx="6784648" cy="5696087"/>
          </a:xfrm>
        </p:spPr>
        <p:txBody>
          <a:bodyPr/>
          <a:lstStyle/>
          <a:p>
            <a:r>
              <a:rPr lang="es-CR" sz="2400" dirty="0">
                <a:highlight>
                  <a:srgbClr val="FFFF00"/>
                </a:highlight>
              </a:rPr>
              <a:t>Singular ítems</a:t>
            </a:r>
            <a:r>
              <a:rPr lang="es-CR" dirty="0"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es-CR" dirty="0"/>
              <a:t>      </a:t>
            </a:r>
            <a:r>
              <a:rPr lang="es-CR" b="1" dirty="0"/>
              <a:t>A banana </a:t>
            </a:r>
            <a:r>
              <a:rPr lang="es-CR" dirty="0">
                <a:sym typeface="Wingdings" panose="05000000000000000000" pitchFamily="2" charset="2"/>
              </a:rPr>
              <a:t></a:t>
            </a:r>
            <a:r>
              <a:rPr lang="es-CR" dirty="0"/>
              <a:t>   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/>
              <a:t>                                                                   </a:t>
            </a:r>
            <a:r>
              <a:rPr lang="es-CR" dirty="0">
                <a:sym typeface="Wingdings" panose="05000000000000000000" pitchFamily="2" charset="2"/>
              </a:rPr>
              <a:t></a:t>
            </a:r>
            <a:r>
              <a:rPr lang="es-CR" dirty="0"/>
              <a:t> </a:t>
            </a:r>
            <a:r>
              <a:rPr lang="es-CR" b="1" dirty="0"/>
              <a:t>A </a:t>
            </a:r>
            <a:r>
              <a:rPr lang="es-CR" b="1" dirty="0" err="1"/>
              <a:t>doll</a:t>
            </a:r>
            <a:r>
              <a:rPr lang="es-CR" b="1" dirty="0"/>
              <a:t>   </a:t>
            </a:r>
          </a:p>
          <a:p>
            <a:endParaRPr lang="es-CR" dirty="0"/>
          </a:p>
          <a:p>
            <a:pPr marL="0" indent="0">
              <a:buNone/>
            </a:pPr>
            <a:r>
              <a:rPr lang="es-CR" dirty="0"/>
              <a:t>      </a:t>
            </a:r>
            <a:r>
              <a:rPr lang="es-CR" b="1" dirty="0" err="1"/>
              <a:t>An</a:t>
            </a:r>
            <a:r>
              <a:rPr lang="es-CR" b="1" dirty="0"/>
              <a:t> umbrela  </a:t>
            </a:r>
            <a:r>
              <a:rPr lang="es-CR" dirty="0"/>
              <a:t>-------------------------</a:t>
            </a:r>
            <a:r>
              <a:rPr lang="es-CR" dirty="0">
                <a:sym typeface="Wingdings" panose="05000000000000000000" pitchFamily="2" charset="2"/>
              </a:rPr>
              <a:t> </a:t>
            </a:r>
            <a:endParaRPr lang="es-CR" dirty="0"/>
          </a:p>
          <a:p>
            <a:endParaRPr lang="es-CR" dirty="0"/>
          </a:p>
          <a:p>
            <a:endParaRPr lang="es-CR" dirty="0"/>
          </a:p>
          <a:p>
            <a:pPr marL="0" indent="0">
              <a:buNone/>
            </a:pPr>
            <a:r>
              <a:rPr lang="es-CR" dirty="0"/>
              <a:t>                          </a:t>
            </a:r>
            <a:r>
              <a:rPr lang="es-CR" dirty="0">
                <a:sym typeface="Wingdings" panose="05000000000000000000" pitchFamily="2" charset="2"/>
              </a:rPr>
              <a:t>--------------------------------</a:t>
            </a:r>
            <a:r>
              <a:rPr lang="es-CR" dirty="0"/>
              <a:t>    </a:t>
            </a:r>
            <a:r>
              <a:rPr lang="es-CR" b="1" dirty="0"/>
              <a:t>A </a:t>
            </a:r>
            <a:r>
              <a:rPr lang="es-CR" b="1" dirty="0" err="1"/>
              <a:t>star</a:t>
            </a:r>
            <a:r>
              <a:rPr lang="es-CR" b="1" dirty="0"/>
              <a:t>   </a:t>
            </a:r>
          </a:p>
          <a:p>
            <a:endParaRPr lang="es-CR" dirty="0"/>
          </a:p>
          <a:p>
            <a:pPr marL="0" indent="0">
              <a:buNone/>
            </a:pPr>
            <a:r>
              <a:rPr lang="es-CR" dirty="0"/>
              <a:t>           </a:t>
            </a:r>
            <a:r>
              <a:rPr lang="es-CR" b="1" dirty="0" err="1"/>
              <a:t>An</a:t>
            </a:r>
            <a:r>
              <a:rPr lang="es-CR" b="1" dirty="0"/>
              <a:t> animal </a:t>
            </a:r>
            <a:r>
              <a:rPr lang="es-CR" dirty="0"/>
              <a:t>-----------------------------</a:t>
            </a:r>
            <a:r>
              <a:rPr lang="es-CR" dirty="0">
                <a:sym typeface="Wingdings" panose="05000000000000000000" pitchFamily="2" charset="2"/>
              </a:rPr>
              <a:t></a:t>
            </a:r>
            <a:r>
              <a:rPr lang="es-CR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DB21F1-F949-4D56-B6C9-16424472E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729948"/>
            <a:ext cx="3200400" cy="2985052"/>
          </a:xfrm>
        </p:spPr>
        <p:txBody>
          <a:bodyPr/>
          <a:lstStyle/>
          <a:p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banana</a:t>
            </a:r>
          </a:p>
          <a:p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doll</a:t>
            </a:r>
            <a:endParaRPr lang="es-C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umbrela</a:t>
            </a:r>
          </a:p>
          <a:p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</a:t>
            </a:r>
            <a:endParaRPr lang="es-C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</a:t>
            </a:r>
            <a:r>
              <a:rPr lang="es-CR" sz="2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animal</a:t>
            </a:r>
          </a:p>
          <a:p>
            <a:endParaRPr lang="es-CR" dirty="0"/>
          </a:p>
        </p:txBody>
      </p:sp>
      <p:pic>
        <p:nvPicPr>
          <p:cNvPr id="1026" name="Picture 2" descr="Banana Icon Png #73719 - Free Icons Library">
            <a:extLst>
              <a:ext uri="{FF2B5EF4-FFF2-40B4-BE49-F238E27FC236}">
                <a16:creationId xmlns:a16="http://schemas.microsoft.com/office/drawing/2014/main" id="{B184FF4E-AFA7-47D8-A8D9-C930BB28B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692" y="742122"/>
            <a:ext cx="1211437" cy="90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by Doll Icon of Line style - Available in SVG, PNG, EPS, AI ...">
            <a:extLst>
              <a:ext uri="{FF2B5EF4-FFF2-40B4-BE49-F238E27FC236}">
                <a16:creationId xmlns:a16="http://schemas.microsoft.com/office/drawing/2014/main" id="{EBE693E3-3DBF-4279-9623-9ED73AB0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129" y="1298714"/>
            <a:ext cx="1102649" cy="12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mbrella with rain icon - Transparent PNG &amp; SVG vector file">
            <a:extLst>
              <a:ext uri="{FF2B5EF4-FFF2-40B4-BE49-F238E27FC236}">
                <a16:creationId xmlns:a16="http://schemas.microsoft.com/office/drawing/2014/main" id="{3C21F802-749F-4310-8C17-49E56FAF3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221" y="2354787"/>
            <a:ext cx="1102649" cy="9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 am a Star by Khmer.org">
            <a:extLst>
              <a:ext uri="{FF2B5EF4-FFF2-40B4-BE49-F238E27FC236}">
                <a16:creationId xmlns:a16="http://schemas.microsoft.com/office/drawing/2014/main" id="{99B2FDAE-9657-4B30-9951-0EDD3AE2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8" y="3429000"/>
            <a:ext cx="1204355" cy="107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ono Perro, animal Gratis de Flat Animal Icons">
            <a:extLst>
              <a:ext uri="{FF2B5EF4-FFF2-40B4-BE49-F238E27FC236}">
                <a16:creationId xmlns:a16="http://schemas.microsoft.com/office/drawing/2014/main" id="{AE997389-C265-443A-82FD-73419110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220" y="4503213"/>
            <a:ext cx="1592979" cy="14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5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BE505-F4C1-43C9-B0E7-399735D9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419791"/>
            <a:ext cx="3200400" cy="2003369"/>
          </a:xfrm>
        </p:spPr>
        <p:txBody>
          <a:bodyPr>
            <a:normAutofit/>
          </a:bodyPr>
          <a:lstStyle/>
          <a:p>
            <a:r>
              <a:rPr lang="es-CR" dirty="0" err="1"/>
              <a:t>With</a:t>
            </a:r>
            <a:r>
              <a:rPr lang="es-CR" dirty="0"/>
              <a:t> plural </a:t>
            </a:r>
            <a:r>
              <a:rPr lang="es-CR" dirty="0" err="1"/>
              <a:t>items</a:t>
            </a:r>
            <a:r>
              <a:rPr lang="es-CR" dirty="0"/>
              <a:t> </a:t>
            </a:r>
            <a:r>
              <a:rPr lang="es-CR" dirty="0" err="1"/>
              <a:t>we</a:t>
            </a:r>
            <a:r>
              <a:rPr lang="es-CR" dirty="0"/>
              <a:t> use:</a:t>
            </a:r>
            <a:br>
              <a:rPr lang="es-CR" dirty="0"/>
            </a:br>
            <a:r>
              <a:rPr lang="es-CR" dirty="0" err="1"/>
              <a:t>these</a:t>
            </a:r>
            <a:r>
              <a:rPr lang="es-CR" dirty="0"/>
              <a:t>…</a:t>
            </a:r>
            <a:br>
              <a:rPr lang="es-CR" dirty="0"/>
            </a:br>
            <a:r>
              <a:rPr lang="es-CR" dirty="0" err="1"/>
              <a:t>those</a:t>
            </a:r>
            <a:r>
              <a:rPr lang="es-CR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0965D-C1B6-45CF-9EF0-CDA1CB87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248" y="419791"/>
            <a:ext cx="6784648" cy="5286065"/>
          </a:xfrm>
        </p:spPr>
        <p:txBody>
          <a:bodyPr/>
          <a:lstStyle/>
          <a:p>
            <a:r>
              <a:rPr lang="es-CR" sz="2400" dirty="0">
                <a:highlight>
                  <a:srgbClr val="FFFF00"/>
                </a:highlight>
              </a:rPr>
              <a:t>Plural ítems</a:t>
            </a:r>
            <a:r>
              <a:rPr lang="es-CR" dirty="0"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es-CR" dirty="0"/>
              <a:t>         </a:t>
            </a:r>
            <a:r>
              <a:rPr lang="es-CR" b="1" dirty="0" err="1"/>
              <a:t>Apples</a:t>
            </a:r>
            <a:r>
              <a:rPr lang="es-CR" b="1" dirty="0"/>
              <a:t> </a:t>
            </a:r>
            <a:r>
              <a:rPr lang="es-CR" dirty="0">
                <a:sym typeface="Wingdings" panose="05000000000000000000" pitchFamily="2" charset="2"/>
              </a:rPr>
              <a:t></a:t>
            </a:r>
            <a:r>
              <a:rPr lang="es-CR" dirty="0"/>
              <a:t>   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/>
              <a:t>                                                                       </a:t>
            </a:r>
            <a:r>
              <a:rPr lang="es-CR" dirty="0">
                <a:sym typeface="Wingdings" panose="05000000000000000000" pitchFamily="2" charset="2"/>
              </a:rPr>
              <a:t></a:t>
            </a:r>
            <a:r>
              <a:rPr lang="es-CR" dirty="0"/>
              <a:t> </a:t>
            </a:r>
            <a:r>
              <a:rPr lang="es-CR" b="1" dirty="0" err="1"/>
              <a:t>Toys</a:t>
            </a:r>
            <a:r>
              <a:rPr lang="es-CR" dirty="0"/>
              <a:t>   </a:t>
            </a:r>
          </a:p>
          <a:p>
            <a:endParaRPr lang="es-CR" dirty="0"/>
          </a:p>
          <a:p>
            <a:pPr marL="0" indent="0">
              <a:buNone/>
            </a:pPr>
            <a:r>
              <a:rPr lang="es-CR" dirty="0"/>
              <a:t>  </a:t>
            </a:r>
            <a:r>
              <a:rPr lang="es-CR" b="1" dirty="0"/>
              <a:t>Color </a:t>
            </a:r>
            <a:r>
              <a:rPr lang="es-CR" b="1" dirty="0" err="1"/>
              <a:t>pencils</a:t>
            </a:r>
            <a:r>
              <a:rPr lang="es-CR" b="1" dirty="0"/>
              <a:t>  </a:t>
            </a:r>
            <a:r>
              <a:rPr lang="es-CR" dirty="0"/>
              <a:t>----------------------------</a:t>
            </a:r>
            <a:r>
              <a:rPr lang="es-CR" dirty="0">
                <a:sym typeface="Wingdings" panose="05000000000000000000" pitchFamily="2" charset="2"/>
              </a:rPr>
              <a:t> </a:t>
            </a:r>
            <a:endParaRPr lang="es-CR" dirty="0"/>
          </a:p>
          <a:p>
            <a:endParaRPr lang="es-CR" dirty="0"/>
          </a:p>
          <a:p>
            <a:endParaRPr lang="es-CR" dirty="0"/>
          </a:p>
          <a:p>
            <a:pPr marL="0" indent="0">
              <a:buNone/>
            </a:pPr>
            <a:r>
              <a:rPr lang="es-CR" dirty="0"/>
              <a:t>                          </a:t>
            </a:r>
            <a:r>
              <a:rPr lang="es-CR" dirty="0">
                <a:sym typeface="Wingdings" panose="05000000000000000000" pitchFamily="2" charset="2"/>
              </a:rPr>
              <a:t>-------------------------------</a:t>
            </a:r>
            <a:r>
              <a:rPr lang="es-CR" dirty="0"/>
              <a:t> </a:t>
            </a:r>
            <a:r>
              <a:rPr lang="es-CR" b="1" dirty="0" err="1"/>
              <a:t>Books</a:t>
            </a:r>
            <a:r>
              <a:rPr lang="es-CR" b="1" dirty="0"/>
              <a:t>  </a:t>
            </a:r>
            <a:r>
              <a:rPr lang="es-CR" dirty="0"/>
              <a:t> </a:t>
            </a:r>
          </a:p>
          <a:p>
            <a:endParaRPr lang="es-CR" dirty="0"/>
          </a:p>
          <a:p>
            <a:pPr marL="0" indent="0">
              <a:buNone/>
            </a:pPr>
            <a:r>
              <a:rPr lang="es-CR" dirty="0"/>
              <a:t>          </a:t>
            </a:r>
          </a:p>
          <a:p>
            <a:pPr marL="0" indent="0">
              <a:buNone/>
            </a:pPr>
            <a:r>
              <a:rPr lang="es-CR" dirty="0"/>
              <a:t>     </a:t>
            </a:r>
            <a:r>
              <a:rPr lang="es-CR" b="1" dirty="0" err="1"/>
              <a:t>Students</a:t>
            </a:r>
            <a:r>
              <a:rPr lang="es-CR" dirty="0"/>
              <a:t> -------------------------------</a:t>
            </a:r>
            <a:r>
              <a:rPr lang="es-CR" dirty="0">
                <a:sym typeface="Wingdings" panose="05000000000000000000" pitchFamily="2" charset="2"/>
              </a:rPr>
              <a:t></a:t>
            </a:r>
            <a:r>
              <a:rPr lang="es-CR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DB21F1-F949-4D56-B6C9-16424472E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5617" y="2729948"/>
            <a:ext cx="3710609" cy="2985052"/>
          </a:xfrm>
        </p:spPr>
        <p:txBody>
          <a:bodyPr>
            <a:normAutofit/>
          </a:bodyPr>
          <a:lstStyle/>
          <a:p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 </a:t>
            </a:r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apples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toys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CR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</a:t>
            </a:r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  <a:r>
              <a:rPr lang="es-C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books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es-C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s-CR" dirty="0"/>
          </a:p>
        </p:txBody>
      </p:sp>
      <p:pic>
        <p:nvPicPr>
          <p:cNvPr id="3074" name="Picture 2" descr="Вязаные животные в Африке: лев, слон, жираф, зебра, обезьяна ...">
            <a:extLst>
              <a:ext uri="{FF2B5EF4-FFF2-40B4-BE49-F238E27FC236}">
                <a16:creationId xmlns:a16="http://schemas.microsoft.com/office/drawing/2014/main" id="{8935864C-18A6-4526-B084-1C2A6549E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888" y="967409"/>
            <a:ext cx="1495572" cy="152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uit &amp; Vegetables">
            <a:extLst>
              <a:ext uri="{FF2B5EF4-FFF2-40B4-BE49-F238E27FC236}">
                <a16:creationId xmlns:a16="http://schemas.microsoft.com/office/drawing/2014/main" id="{EF282D7A-AD7F-4BE3-ACA2-57C7D6E4B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009" y="419791"/>
            <a:ext cx="1133723" cy="113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magen que contiene instrumento, estacionaria, lápiz&#10;&#10;Descripción generada automáticamente">
            <a:extLst>
              <a:ext uri="{FF2B5EF4-FFF2-40B4-BE49-F238E27FC236}">
                <a16:creationId xmlns:a16="http://schemas.microsoft.com/office/drawing/2014/main" id="{6C0E2AC8-0F5F-4B18-8F3F-99EA04880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616" y="2343199"/>
            <a:ext cx="2011280" cy="1439248"/>
          </a:xfrm>
          <a:prstGeom prst="rect">
            <a:avLst/>
          </a:prstGeom>
        </p:spPr>
      </p:pic>
      <p:pic>
        <p:nvPicPr>
          <p:cNvPr id="8" name="Imagen 7" descr="Imagen que contiene tabla&#10;&#10;Descripción generada automáticamente">
            <a:extLst>
              <a:ext uri="{FF2B5EF4-FFF2-40B4-BE49-F238E27FC236}">
                <a16:creationId xmlns:a16="http://schemas.microsoft.com/office/drawing/2014/main" id="{A306D6B3-7280-46C0-8DE9-96D8619A5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48" y="3063965"/>
            <a:ext cx="2173355" cy="1574296"/>
          </a:xfrm>
          <a:prstGeom prst="rect">
            <a:avLst/>
          </a:prstGeom>
        </p:spPr>
      </p:pic>
      <p:pic>
        <p:nvPicPr>
          <p:cNvPr id="10" name="Imagen 9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E0C90440-F4F4-44DE-8801-F9808D363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459" y="4363109"/>
            <a:ext cx="2347557" cy="20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538514-FE05-4F81-8E68-E6AD8552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5092" y="1395942"/>
            <a:ext cx="2818417" cy="38078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We also use the </a:t>
            </a:r>
            <a:r>
              <a:rPr lang="en-US" sz="38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demostrative</a:t>
            </a:r>
            <a:br>
              <a:rPr lang="en-US" sz="3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3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pronouns with people: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D7970E-14B8-43A6-9382-1F0387F0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051" y="3898793"/>
            <a:ext cx="7092651" cy="284272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800" b="1" i="1" u="sng" dirty="0">
                <a:solidFill>
                  <a:srgbClr val="000000"/>
                </a:solidFill>
              </a:rPr>
              <a:t>This</a:t>
            </a:r>
            <a:r>
              <a:rPr lang="en-US" sz="2800" dirty="0">
                <a:solidFill>
                  <a:srgbClr val="000000"/>
                </a:solidFill>
              </a:rPr>
              <a:t> is me. My name’s Ben. </a:t>
            </a:r>
            <a:r>
              <a:rPr lang="en-US" sz="1900" dirty="0">
                <a:solidFill>
                  <a:srgbClr val="000000"/>
                </a:solidFill>
              </a:rPr>
              <a:t>(in the center)</a:t>
            </a:r>
          </a:p>
          <a:p>
            <a:r>
              <a:rPr lang="en-US" sz="2800" dirty="0">
                <a:solidFill>
                  <a:srgbClr val="000000"/>
                </a:solidFill>
              </a:rPr>
              <a:t>And </a:t>
            </a:r>
            <a:r>
              <a:rPr lang="en-US" sz="2800" b="1" u="sng" dirty="0">
                <a:solidFill>
                  <a:srgbClr val="000000"/>
                </a:solidFill>
              </a:rPr>
              <a:t>this</a:t>
            </a:r>
            <a:r>
              <a:rPr lang="en-US" sz="2800" dirty="0">
                <a:solidFill>
                  <a:srgbClr val="000000"/>
                </a:solidFill>
              </a:rPr>
              <a:t> is my family.</a:t>
            </a:r>
          </a:p>
          <a:p>
            <a:r>
              <a:rPr lang="en-US" sz="2800" b="1" i="1" u="sng" dirty="0">
                <a:solidFill>
                  <a:srgbClr val="000000"/>
                </a:solidFill>
              </a:rPr>
              <a:t>This</a:t>
            </a:r>
            <a:r>
              <a:rPr lang="en-US" sz="2800" dirty="0">
                <a:solidFill>
                  <a:srgbClr val="000000"/>
                </a:solidFill>
              </a:rPr>
              <a:t> is my sister and </a:t>
            </a:r>
            <a:r>
              <a:rPr lang="en-US" sz="2800" b="1" i="1" u="sng" dirty="0">
                <a:solidFill>
                  <a:srgbClr val="000000"/>
                </a:solidFill>
              </a:rPr>
              <a:t>that</a:t>
            </a:r>
            <a:r>
              <a:rPr lang="en-US" sz="2800" dirty="0">
                <a:solidFill>
                  <a:srgbClr val="000000"/>
                </a:solidFill>
              </a:rPr>
              <a:t> is her husband. And </a:t>
            </a:r>
            <a:r>
              <a:rPr lang="en-US" sz="2800" b="1" i="1" u="sng" dirty="0">
                <a:solidFill>
                  <a:srgbClr val="000000"/>
                </a:solidFill>
              </a:rPr>
              <a:t>that’s</a:t>
            </a:r>
            <a:r>
              <a:rPr lang="en-US" sz="2800" dirty="0">
                <a:solidFill>
                  <a:srgbClr val="000000"/>
                </a:solidFill>
              </a:rPr>
              <a:t> their little baby. </a:t>
            </a:r>
            <a:r>
              <a:rPr lang="en-US" sz="1900" dirty="0">
                <a:solidFill>
                  <a:srgbClr val="000000"/>
                </a:solidFill>
              </a:rPr>
              <a:t>(on the right)</a:t>
            </a:r>
          </a:p>
          <a:p>
            <a:r>
              <a:rPr lang="en-US" sz="2800" b="1" i="1" u="sng" dirty="0">
                <a:solidFill>
                  <a:srgbClr val="000000"/>
                </a:solidFill>
              </a:rPr>
              <a:t>This</a:t>
            </a:r>
            <a:r>
              <a:rPr lang="en-US" sz="2800" dirty="0">
                <a:solidFill>
                  <a:srgbClr val="000000"/>
                </a:solidFill>
              </a:rPr>
              <a:t> is my wife and </a:t>
            </a:r>
            <a:r>
              <a:rPr lang="en-US" sz="2800" b="1" i="1" u="sng" dirty="0">
                <a:solidFill>
                  <a:srgbClr val="000000"/>
                </a:solidFill>
              </a:rPr>
              <a:t>that</a:t>
            </a:r>
            <a:r>
              <a:rPr lang="en-US" sz="2800" dirty="0">
                <a:solidFill>
                  <a:srgbClr val="000000"/>
                </a:solidFill>
              </a:rPr>
              <a:t> is our daughter Susy. </a:t>
            </a:r>
            <a:r>
              <a:rPr lang="en-US" sz="1800" dirty="0">
                <a:solidFill>
                  <a:srgbClr val="000000"/>
                </a:solidFill>
              </a:rPr>
              <a:t>(on the left)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050" name="Picture 2" descr="7 Easy Ways to Make Your Nursery More Sustainable | Famly">
            <a:extLst>
              <a:ext uri="{FF2B5EF4-FFF2-40B4-BE49-F238E27FC236}">
                <a16:creationId xmlns:a16="http://schemas.microsoft.com/office/drawing/2014/main" id="{AB86B570-B0F4-41BC-A669-D26913F93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6479" y="500398"/>
            <a:ext cx="4895557" cy="309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: biselado 3">
            <a:extLst>
              <a:ext uri="{FF2B5EF4-FFF2-40B4-BE49-F238E27FC236}">
                <a16:creationId xmlns:a16="http://schemas.microsoft.com/office/drawing/2014/main" id="{EC32FB35-BDE9-41F9-8AE6-84077F1295C3}"/>
              </a:ext>
            </a:extLst>
          </p:cNvPr>
          <p:cNvSpPr/>
          <p:nvPr/>
        </p:nvSpPr>
        <p:spPr>
          <a:xfrm>
            <a:off x="920158" y="234837"/>
            <a:ext cx="6048201" cy="3514361"/>
          </a:xfrm>
          <a:custGeom>
            <a:avLst/>
            <a:gdLst>
              <a:gd name="connsiteX0" fmla="*/ 439295 w 6048201"/>
              <a:gd name="connsiteY0" fmla="*/ 439295 h 3514361"/>
              <a:gd name="connsiteX1" fmla="*/ 1085496 w 6048201"/>
              <a:gd name="connsiteY1" fmla="*/ 439295 h 3514361"/>
              <a:gd name="connsiteX2" fmla="*/ 1835090 w 6048201"/>
              <a:gd name="connsiteY2" fmla="*/ 439295 h 3514361"/>
              <a:gd name="connsiteX3" fmla="*/ 2326203 w 6048201"/>
              <a:gd name="connsiteY3" fmla="*/ 439295 h 3514361"/>
              <a:gd name="connsiteX4" fmla="*/ 3075797 w 6048201"/>
              <a:gd name="connsiteY4" fmla="*/ 439295 h 3514361"/>
              <a:gd name="connsiteX5" fmla="*/ 3566910 w 6048201"/>
              <a:gd name="connsiteY5" fmla="*/ 439295 h 3514361"/>
              <a:gd name="connsiteX6" fmla="*/ 4264807 w 6048201"/>
              <a:gd name="connsiteY6" fmla="*/ 439295 h 3514361"/>
              <a:gd name="connsiteX7" fmla="*/ 4755920 w 6048201"/>
              <a:gd name="connsiteY7" fmla="*/ 439295 h 3514361"/>
              <a:gd name="connsiteX8" fmla="*/ 5608906 w 6048201"/>
              <a:gd name="connsiteY8" fmla="*/ 439295 h 3514361"/>
              <a:gd name="connsiteX9" fmla="*/ 5608906 w 6048201"/>
              <a:gd name="connsiteY9" fmla="*/ 1124595 h 3514361"/>
              <a:gd name="connsiteX10" fmla="*/ 5608906 w 6048201"/>
              <a:gd name="connsiteY10" fmla="*/ 1783538 h 3514361"/>
              <a:gd name="connsiteX11" fmla="*/ 5608906 w 6048201"/>
              <a:gd name="connsiteY11" fmla="*/ 2495196 h 3514361"/>
              <a:gd name="connsiteX12" fmla="*/ 5608906 w 6048201"/>
              <a:gd name="connsiteY12" fmla="*/ 3075066 h 3514361"/>
              <a:gd name="connsiteX13" fmla="*/ 5066097 w 6048201"/>
              <a:gd name="connsiteY13" fmla="*/ 3075066 h 3514361"/>
              <a:gd name="connsiteX14" fmla="*/ 4316503 w 6048201"/>
              <a:gd name="connsiteY14" fmla="*/ 3075066 h 3514361"/>
              <a:gd name="connsiteX15" fmla="*/ 3618606 w 6048201"/>
              <a:gd name="connsiteY15" fmla="*/ 3075066 h 3514361"/>
              <a:gd name="connsiteX16" fmla="*/ 2869012 w 6048201"/>
              <a:gd name="connsiteY16" fmla="*/ 3075066 h 3514361"/>
              <a:gd name="connsiteX17" fmla="*/ 2171115 w 6048201"/>
              <a:gd name="connsiteY17" fmla="*/ 3075066 h 3514361"/>
              <a:gd name="connsiteX18" fmla="*/ 1421521 w 6048201"/>
              <a:gd name="connsiteY18" fmla="*/ 3075066 h 3514361"/>
              <a:gd name="connsiteX19" fmla="*/ 439295 w 6048201"/>
              <a:gd name="connsiteY19" fmla="*/ 3075066 h 3514361"/>
              <a:gd name="connsiteX20" fmla="*/ 439295 w 6048201"/>
              <a:gd name="connsiteY20" fmla="*/ 2442481 h 3514361"/>
              <a:gd name="connsiteX21" fmla="*/ 439295 w 6048201"/>
              <a:gd name="connsiteY21" fmla="*/ 1730823 h 3514361"/>
              <a:gd name="connsiteX22" fmla="*/ 439295 w 6048201"/>
              <a:gd name="connsiteY22" fmla="*/ 1045522 h 3514361"/>
              <a:gd name="connsiteX23" fmla="*/ 439295 w 6048201"/>
              <a:gd name="connsiteY23" fmla="*/ 439295 h 3514361"/>
              <a:gd name="connsiteX0" fmla="*/ 0 w 6048201"/>
              <a:gd name="connsiteY0" fmla="*/ 0 h 3514361"/>
              <a:gd name="connsiteX1" fmla="*/ 490576 w 6048201"/>
              <a:gd name="connsiteY1" fmla="*/ 0 h 3514361"/>
              <a:gd name="connsiteX2" fmla="*/ 981153 w 6048201"/>
              <a:gd name="connsiteY2" fmla="*/ 0 h 3514361"/>
              <a:gd name="connsiteX3" fmla="*/ 1592693 w 6048201"/>
              <a:gd name="connsiteY3" fmla="*/ 0 h 3514361"/>
              <a:gd name="connsiteX4" fmla="*/ 2083269 w 6048201"/>
              <a:gd name="connsiteY4" fmla="*/ 0 h 3514361"/>
              <a:gd name="connsiteX5" fmla="*/ 2694810 w 6048201"/>
              <a:gd name="connsiteY5" fmla="*/ 0 h 3514361"/>
              <a:gd name="connsiteX6" fmla="*/ 3185386 w 6048201"/>
              <a:gd name="connsiteY6" fmla="*/ 0 h 3514361"/>
              <a:gd name="connsiteX7" fmla="*/ 3796926 w 6048201"/>
              <a:gd name="connsiteY7" fmla="*/ 0 h 3514361"/>
              <a:gd name="connsiteX8" fmla="*/ 4408467 w 6048201"/>
              <a:gd name="connsiteY8" fmla="*/ 0 h 3514361"/>
              <a:gd name="connsiteX9" fmla="*/ 5201453 w 6048201"/>
              <a:gd name="connsiteY9" fmla="*/ 0 h 3514361"/>
              <a:gd name="connsiteX10" fmla="*/ 6048201 w 6048201"/>
              <a:gd name="connsiteY10" fmla="*/ 0 h 3514361"/>
              <a:gd name="connsiteX11" fmla="*/ 5608906 w 6048201"/>
              <a:gd name="connsiteY11" fmla="*/ 439295 h 3514361"/>
              <a:gd name="connsiteX12" fmla="*/ 4859312 w 6048201"/>
              <a:gd name="connsiteY12" fmla="*/ 439295 h 3514361"/>
              <a:gd name="connsiteX13" fmla="*/ 4368199 w 6048201"/>
              <a:gd name="connsiteY13" fmla="*/ 439295 h 3514361"/>
              <a:gd name="connsiteX14" fmla="*/ 3670302 w 6048201"/>
              <a:gd name="connsiteY14" fmla="*/ 439295 h 3514361"/>
              <a:gd name="connsiteX15" fmla="*/ 2972404 w 6048201"/>
              <a:gd name="connsiteY15" fmla="*/ 439295 h 3514361"/>
              <a:gd name="connsiteX16" fmla="*/ 2326203 w 6048201"/>
              <a:gd name="connsiteY16" fmla="*/ 439295 h 3514361"/>
              <a:gd name="connsiteX17" fmla="*/ 1731698 w 6048201"/>
              <a:gd name="connsiteY17" fmla="*/ 439295 h 3514361"/>
              <a:gd name="connsiteX18" fmla="*/ 1085496 w 6048201"/>
              <a:gd name="connsiteY18" fmla="*/ 439295 h 3514361"/>
              <a:gd name="connsiteX19" fmla="*/ 439295 w 6048201"/>
              <a:gd name="connsiteY19" fmla="*/ 439295 h 3514361"/>
              <a:gd name="connsiteX20" fmla="*/ 0 w 6048201"/>
              <a:gd name="connsiteY20" fmla="*/ 0 h 3514361"/>
              <a:gd name="connsiteX0" fmla="*/ 0 w 6048201"/>
              <a:gd name="connsiteY0" fmla="*/ 3514361 h 3514361"/>
              <a:gd name="connsiteX1" fmla="*/ 439295 w 6048201"/>
              <a:gd name="connsiteY1" fmla="*/ 3075066 h 3514361"/>
              <a:gd name="connsiteX2" fmla="*/ 930408 w 6048201"/>
              <a:gd name="connsiteY2" fmla="*/ 3075066 h 3514361"/>
              <a:gd name="connsiteX3" fmla="*/ 1576609 w 6048201"/>
              <a:gd name="connsiteY3" fmla="*/ 3075066 h 3514361"/>
              <a:gd name="connsiteX4" fmla="*/ 2171115 w 6048201"/>
              <a:gd name="connsiteY4" fmla="*/ 3075066 h 3514361"/>
              <a:gd name="connsiteX5" fmla="*/ 2713924 w 6048201"/>
              <a:gd name="connsiteY5" fmla="*/ 3075066 h 3514361"/>
              <a:gd name="connsiteX6" fmla="*/ 3360125 w 6048201"/>
              <a:gd name="connsiteY6" fmla="*/ 3075066 h 3514361"/>
              <a:gd name="connsiteX7" fmla="*/ 4058023 w 6048201"/>
              <a:gd name="connsiteY7" fmla="*/ 3075066 h 3514361"/>
              <a:gd name="connsiteX8" fmla="*/ 4755920 w 6048201"/>
              <a:gd name="connsiteY8" fmla="*/ 3075066 h 3514361"/>
              <a:gd name="connsiteX9" fmla="*/ 5608906 w 6048201"/>
              <a:gd name="connsiteY9" fmla="*/ 3075066 h 3514361"/>
              <a:gd name="connsiteX10" fmla="*/ 6048201 w 6048201"/>
              <a:gd name="connsiteY10" fmla="*/ 3514361 h 3514361"/>
              <a:gd name="connsiteX11" fmla="*/ 5436661 w 6048201"/>
              <a:gd name="connsiteY11" fmla="*/ 3514361 h 3514361"/>
              <a:gd name="connsiteX12" fmla="*/ 4946084 w 6048201"/>
              <a:gd name="connsiteY12" fmla="*/ 3514361 h 3514361"/>
              <a:gd name="connsiteX13" fmla="*/ 4213580 w 6048201"/>
              <a:gd name="connsiteY13" fmla="*/ 3514361 h 3514361"/>
              <a:gd name="connsiteX14" fmla="*/ 3420594 w 6048201"/>
              <a:gd name="connsiteY14" fmla="*/ 3514361 h 3514361"/>
              <a:gd name="connsiteX15" fmla="*/ 2748571 w 6048201"/>
              <a:gd name="connsiteY15" fmla="*/ 3514361 h 3514361"/>
              <a:gd name="connsiteX16" fmla="*/ 2257995 w 6048201"/>
              <a:gd name="connsiteY16" fmla="*/ 3514361 h 3514361"/>
              <a:gd name="connsiteX17" fmla="*/ 1767419 w 6048201"/>
              <a:gd name="connsiteY17" fmla="*/ 3514361 h 3514361"/>
              <a:gd name="connsiteX18" fmla="*/ 1095396 w 6048201"/>
              <a:gd name="connsiteY18" fmla="*/ 3514361 h 3514361"/>
              <a:gd name="connsiteX19" fmla="*/ 0 w 6048201"/>
              <a:gd name="connsiteY19" fmla="*/ 3514361 h 3514361"/>
              <a:gd name="connsiteX0" fmla="*/ 0 w 6048201"/>
              <a:gd name="connsiteY0" fmla="*/ 0 h 3514361"/>
              <a:gd name="connsiteX1" fmla="*/ 439295 w 6048201"/>
              <a:gd name="connsiteY1" fmla="*/ 439295 h 3514361"/>
              <a:gd name="connsiteX2" fmla="*/ 439295 w 6048201"/>
              <a:gd name="connsiteY2" fmla="*/ 1071880 h 3514361"/>
              <a:gd name="connsiteX3" fmla="*/ 439295 w 6048201"/>
              <a:gd name="connsiteY3" fmla="*/ 1730823 h 3514361"/>
              <a:gd name="connsiteX4" fmla="*/ 439295 w 6048201"/>
              <a:gd name="connsiteY4" fmla="*/ 2416123 h 3514361"/>
              <a:gd name="connsiteX5" fmla="*/ 439295 w 6048201"/>
              <a:gd name="connsiteY5" fmla="*/ 3075066 h 3514361"/>
              <a:gd name="connsiteX6" fmla="*/ 0 w 6048201"/>
              <a:gd name="connsiteY6" fmla="*/ 3514361 h 3514361"/>
              <a:gd name="connsiteX7" fmla="*/ 0 w 6048201"/>
              <a:gd name="connsiteY7" fmla="*/ 2893491 h 3514361"/>
              <a:gd name="connsiteX8" fmla="*/ 0 w 6048201"/>
              <a:gd name="connsiteY8" fmla="*/ 2413195 h 3514361"/>
              <a:gd name="connsiteX9" fmla="*/ 0 w 6048201"/>
              <a:gd name="connsiteY9" fmla="*/ 1897755 h 3514361"/>
              <a:gd name="connsiteX10" fmla="*/ 0 w 6048201"/>
              <a:gd name="connsiteY10" fmla="*/ 1276884 h 3514361"/>
              <a:gd name="connsiteX11" fmla="*/ 0 w 6048201"/>
              <a:gd name="connsiteY11" fmla="*/ 656014 h 3514361"/>
              <a:gd name="connsiteX12" fmla="*/ 0 w 6048201"/>
              <a:gd name="connsiteY12" fmla="*/ 0 h 3514361"/>
              <a:gd name="connsiteX0" fmla="*/ 6048201 w 6048201"/>
              <a:gd name="connsiteY0" fmla="*/ 0 h 3514361"/>
              <a:gd name="connsiteX1" fmla="*/ 6048201 w 6048201"/>
              <a:gd name="connsiteY1" fmla="*/ 515440 h 3514361"/>
              <a:gd name="connsiteX2" fmla="*/ 6048201 w 6048201"/>
              <a:gd name="connsiteY2" fmla="*/ 1066023 h 3514361"/>
              <a:gd name="connsiteX3" fmla="*/ 6048201 w 6048201"/>
              <a:gd name="connsiteY3" fmla="*/ 1651750 h 3514361"/>
              <a:gd name="connsiteX4" fmla="*/ 6048201 w 6048201"/>
              <a:gd name="connsiteY4" fmla="*/ 2132046 h 3514361"/>
              <a:gd name="connsiteX5" fmla="*/ 6048201 w 6048201"/>
              <a:gd name="connsiteY5" fmla="*/ 2788060 h 3514361"/>
              <a:gd name="connsiteX6" fmla="*/ 6048201 w 6048201"/>
              <a:gd name="connsiteY6" fmla="*/ 3514361 h 3514361"/>
              <a:gd name="connsiteX7" fmla="*/ 5608906 w 6048201"/>
              <a:gd name="connsiteY7" fmla="*/ 3075066 h 3514361"/>
              <a:gd name="connsiteX8" fmla="*/ 5608906 w 6048201"/>
              <a:gd name="connsiteY8" fmla="*/ 2416123 h 3514361"/>
              <a:gd name="connsiteX9" fmla="*/ 5608906 w 6048201"/>
              <a:gd name="connsiteY9" fmla="*/ 1704465 h 3514361"/>
              <a:gd name="connsiteX10" fmla="*/ 5608906 w 6048201"/>
              <a:gd name="connsiteY10" fmla="*/ 439295 h 3514361"/>
              <a:gd name="connsiteX11" fmla="*/ 6048201 w 6048201"/>
              <a:gd name="connsiteY11" fmla="*/ 0 h 3514361"/>
              <a:gd name="connsiteX0" fmla="*/ 0 w 6048201"/>
              <a:gd name="connsiteY0" fmla="*/ 0 h 3514361"/>
              <a:gd name="connsiteX1" fmla="*/ 792986 w 6048201"/>
              <a:gd name="connsiteY1" fmla="*/ 0 h 3514361"/>
              <a:gd name="connsiteX2" fmla="*/ 1465009 w 6048201"/>
              <a:gd name="connsiteY2" fmla="*/ 0 h 3514361"/>
              <a:gd name="connsiteX3" fmla="*/ 2137031 w 6048201"/>
              <a:gd name="connsiteY3" fmla="*/ 0 h 3514361"/>
              <a:gd name="connsiteX4" fmla="*/ 2869535 w 6048201"/>
              <a:gd name="connsiteY4" fmla="*/ 0 h 3514361"/>
              <a:gd name="connsiteX5" fmla="*/ 3662522 w 6048201"/>
              <a:gd name="connsiteY5" fmla="*/ 0 h 3514361"/>
              <a:gd name="connsiteX6" fmla="*/ 4153098 w 6048201"/>
              <a:gd name="connsiteY6" fmla="*/ 0 h 3514361"/>
              <a:gd name="connsiteX7" fmla="*/ 4885602 w 6048201"/>
              <a:gd name="connsiteY7" fmla="*/ 0 h 3514361"/>
              <a:gd name="connsiteX8" fmla="*/ 6048201 w 6048201"/>
              <a:gd name="connsiteY8" fmla="*/ 0 h 3514361"/>
              <a:gd name="connsiteX9" fmla="*/ 6048201 w 6048201"/>
              <a:gd name="connsiteY9" fmla="*/ 480296 h 3514361"/>
              <a:gd name="connsiteX10" fmla="*/ 6048201 w 6048201"/>
              <a:gd name="connsiteY10" fmla="*/ 1066023 h 3514361"/>
              <a:gd name="connsiteX11" fmla="*/ 6048201 w 6048201"/>
              <a:gd name="connsiteY11" fmla="*/ 1686893 h 3514361"/>
              <a:gd name="connsiteX12" fmla="*/ 6048201 w 6048201"/>
              <a:gd name="connsiteY12" fmla="*/ 2202333 h 3514361"/>
              <a:gd name="connsiteX13" fmla="*/ 6048201 w 6048201"/>
              <a:gd name="connsiteY13" fmla="*/ 2752916 h 3514361"/>
              <a:gd name="connsiteX14" fmla="*/ 6048201 w 6048201"/>
              <a:gd name="connsiteY14" fmla="*/ 3514361 h 3514361"/>
              <a:gd name="connsiteX15" fmla="*/ 5436661 w 6048201"/>
              <a:gd name="connsiteY15" fmla="*/ 3514361 h 3514361"/>
              <a:gd name="connsiteX16" fmla="*/ 4946084 w 6048201"/>
              <a:gd name="connsiteY16" fmla="*/ 3514361 h 3514361"/>
              <a:gd name="connsiteX17" fmla="*/ 4213580 w 6048201"/>
              <a:gd name="connsiteY17" fmla="*/ 3514361 h 3514361"/>
              <a:gd name="connsiteX18" fmla="*/ 3541558 w 6048201"/>
              <a:gd name="connsiteY18" fmla="*/ 3514361 h 3514361"/>
              <a:gd name="connsiteX19" fmla="*/ 3050981 w 6048201"/>
              <a:gd name="connsiteY19" fmla="*/ 3514361 h 3514361"/>
              <a:gd name="connsiteX20" fmla="*/ 2439441 w 6048201"/>
              <a:gd name="connsiteY20" fmla="*/ 3514361 h 3514361"/>
              <a:gd name="connsiteX21" fmla="*/ 1767419 w 6048201"/>
              <a:gd name="connsiteY21" fmla="*/ 3514361 h 3514361"/>
              <a:gd name="connsiteX22" fmla="*/ 1276842 w 6048201"/>
              <a:gd name="connsiteY22" fmla="*/ 3514361 h 3514361"/>
              <a:gd name="connsiteX23" fmla="*/ 604820 w 6048201"/>
              <a:gd name="connsiteY23" fmla="*/ 3514361 h 3514361"/>
              <a:gd name="connsiteX24" fmla="*/ 0 w 6048201"/>
              <a:gd name="connsiteY24" fmla="*/ 3514361 h 3514361"/>
              <a:gd name="connsiteX25" fmla="*/ 0 w 6048201"/>
              <a:gd name="connsiteY25" fmla="*/ 2858347 h 3514361"/>
              <a:gd name="connsiteX26" fmla="*/ 0 w 6048201"/>
              <a:gd name="connsiteY26" fmla="*/ 2237477 h 3514361"/>
              <a:gd name="connsiteX27" fmla="*/ 0 w 6048201"/>
              <a:gd name="connsiteY27" fmla="*/ 1651750 h 3514361"/>
              <a:gd name="connsiteX28" fmla="*/ 0 w 6048201"/>
              <a:gd name="connsiteY28" fmla="*/ 1066023 h 3514361"/>
              <a:gd name="connsiteX29" fmla="*/ 0 w 6048201"/>
              <a:gd name="connsiteY29" fmla="*/ 550583 h 3514361"/>
              <a:gd name="connsiteX30" fmla="*/ 0 w 6048201"/>
              <a:gd name="connsiteY30" fmla="*/ 0 h 3514361"/>
              <a:gd name="connsiteX31" fmla="*/ 439295 w 6048201"/>
              <a:gd name="connsiteY31" fmla="*/ 439295 h 3514361"/>
              <a:gd name="connsiteX32" fmla="*/ 930408 w 6048201"/>
              <a:gd name="connsiteY32" fmla="*/ 439295 h 3514361"/>
              <a:gd name="connsiteX33" fmla="*/ 1421521 w 6048201"/>
              <a:gd name="connsiteY33" fmla="*/ 439295 h 3514361"/>
              <a:gd name="connsiteX34" fmla="*/ 1964330 w 6048201"/>
              <a:gd name="connsiteY34" fmla="*/ 439295 h 3514361"/>
              <a:gd name="connsiteX35" fmla="*/ 2610532 w 6048201"/>
              <a:gd name="connsiteY35" fmla="*/ 439295 h 3514361"/>
              <a:gd name="connsiteX36" fmla="*/ 3153341 w 6048201"/>
              <a:gd name="connsiteY36" fmla="*/ 439295 h 3514361"/>
              <a:gd name="connsiteX37" fmla="*/ 3799542 w 6048201"/>
              <a:gd name="connsiteY37" fmla="*/ 439295 h 3514361"/>
              <a:gd name="connsiteX38" fmla="*/ 4497440 w 6048201"/>
              <a:gd name="connsiteY38" fmla="*/ 439295 h 3514361"/>
              <a:gd name="connsiteX39" fmla="*/ 5040249 w 6048201"/>
              <a:gd name="connsiteY39" fmla="*/ 439295 h 3514361"/>
              <a:gd name="connsiteX40" fmla="*/ 5608906 w 6048201"/>
              <a:gd name="connsiteY40" fmla="*/ 439295 h 3514361"/>
              <a:gd name="connsiteX41" fmla="*/ 5608906 w 6048201"/>
              <a:gd name="connsiteY41" fmla="*/ 1098238 h 3514361"/>
              <a:gd name="connsiteX42" fmla="*/ 5608906 w 6048201"/>
              <a:gd name="connsiteY42" fmla="*/ 1678107 h 3514361"/>
              <a:gd name="connsiteX43" fmla="*/ 5608906 w 6048201"/>
              <a:gd name="connsiteY43" fmla="*/ 2284335 h 3514361"/>
              <a:gd name="connsiteX44" fmla="*/ 5608906 w 6048201"/>
              <a:gd name="connsiteY44" fmla="*/ 3075066 h 3514361"/>
              <a:gd name="connsiteX45" fmla="*/ 4859312 w 6048201"/>
              <a:gd name="connsiteY45" fmla="*/ 3075066 h 3514361"/>
              <a:gd name="connsiteX46" fmla="*/ 4264807 w 6048201"/>
              <a:gd name="connsiteY46" fmla="*/ 3075066 h 3514361"/>
              <a:gd name="connsiteX47" fmla="*/ 3618606 w 6048201"/>
              <a:gd name="connsiteY47" fmla="*/ 3075066 h 3514361"/>
              <a:gd name="connsiteX48" fmla="*/ 2920708 w 6048201"/>
              <a:gd name="connsiteY48" fmla="*/ 3075066 h 3514361"/>
              <a:gd name="connsiteX49" fmla="*/ 2429595 w 6048201"/>
              <a:gd name="connsiteY49" fmla="*/ 3075066 h 3514361"/>
              <a:gd name="connsiteX50" fmla="*/ 1783394 w 6048201"/>
              <a:gd name="connsiteY50" fmla="*/ 3075066 h 3514361"/>
              <a:gd name="connsiteX51" fmla="*/ 1188889 w 6048201"/>
              <a:gd name="connsiteY51" fmla="*/ 3075066 h 3514361"/>
              <a:gd name="connsiteX52" fmla="*/ 439295 w 6048201"/>
              <a:gd name="connsiteY52" fmla="*/ 3075066 h 3514361"/>
              <a:gd name="connsiteX53" fmla="*/ 439295 w 6048201"/>
              <a:gd name="connsiteY53" fmla="*/ 2495196 h 3514361"/>
              <a:gd name="connsiteX54" fmla="*/ 439295 w 6048201"/>
              <a:gd name="connsiteY54" fmla="*/ 1836254 h 3514361"/>
              <a:gd name="connsiteX55" fmla="*/ 439295 w 6048201"/>
              <a:gd name="connsiteY55" fmla="*/ 1230026 h 3514361"/>
              <a:gd name="connsiteX56" fmla="*/ 439295 w 6048201"/>
              <a:gd name="connsiteY56" fmla="*/ 439295 h 3514361"/>
              <a:gd name="connsiteX57" fmla="*/ 0 w 6048201"/>
              <a:gd name="connsiteY57" fmla="*/ 0 h 3514361"/>
              <a:gd name="connsiteX58" fmla="*/ 439295 w 6048201"/>
              <a:gd name="connsiteY58" fmla="*/ 439295 h 3514361"/>
              <a:gd name="connsiteX59" fmla="*/ 0 w 6048201"/>
              <a:gd name="connsiteY59" fmla="*/ 3514361 h 3514361"/>
              <a:gd name="connsiteX60" fmla="*/ 439295 w 6048201"/>
              <a:gd name="connsiteY60" fmla="*/ 3075066 h 3514361"/>
              <a:gd name="connsiteX61" fmla="*/ 6048201 w 6048201"/>
              <a:gd name="connsiteY61" fmla="*/ 0 h 3514361"/>
              <a:gd name="connsiteX62" fmla="*/ 5608906 w 6048201"/>
              <a:gd name="connsiteY62" fmla="*/ 439295 h 3514361"/>
              <a:gd name="connsiteX63" fmla="*/ 6048201 w 6048201"/>
              <a:gd name="connsiteY63" fmla="*/ 3514361 h 3514361"/>
              <a:gd name="connsiteX64" fmla="*/ 5608906 w 6048201"/>
              <a:gd name="connsiteY64" fmla="*/ 3075066 h 351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048201" h="3514361" stroke="0" extrusionOk="0">
                <a:moveTo>
                  <a:pt x="439295" y="439295"/>
                </a:moveTo>
                <a:cubicBezTo>
                  <a:pt x="660267" y="446194"/>
                  <a:pt x="845209" y="416886"/>
                  <a:pt x="1085496" y="439295"/>
                </a:cubicBezTo>
                <a:cubicBezTo>
                  <a:pt x="1325783" y="461704"/>
                  <a:pt x="1484660" y="407184"/>
                  <a:pt x="1835090" y="439295"/>
                </a:cubicBezTo>
                <a:cubicBezTo>
                  <a:pt x="2185520" y="471406"/>
                  <a:pt x="2123278" y="418547"/>
                  <a:pt x="2326203" y="439295"/>
                </a:cubicBezTo>
                <a:cubicBezTo>
                  <a:pt x="2529128" y="460043"/>
                  <a:pt x="2817059" y="416332"/>
                  <a:pt x="3075797" y="439295"/>
                </a:cubicBezTo>
                <a:cubicBezTo>
                  <a:pt x="3334535" y="462258"/>
                  <a:pt x="3347260" y="439980"/>
                  <a:pt x="3566910" y="439295"/>
                </a:cubicBezTo>
                <a:cubicBezTo>
                  <a:pt x="3786560" y="438610"/>
                  <a:pt x="3981147" y="461066"/>
                  <a:pt x="4264807" y="439295"/>
                </a:cubicBezTo>
                <a:cubicBezTo>
                  <a:pt x="4548467" y="417524"/>
                  <a:pt x="4616123" y="444643"/>
                  <a:pt x="4755920" y="439295"/>
                </a:cubicBezTo>
                <a:cubicBezTo>
                  <a:pt x="4895717" y="433947"/>
                  <a:pt x="5287154" y="432784"/>
                  <a:pt x="5608906" y="439295"/>
                </a:cubicBezTo>
                <a:cubicBezTo>
                  <a:pt x="5603032" y="767852"/>
                  <a:pt x="5581190" y="821066"/>
                  <a:pt x="5608906" y="1124595"/>
                </a:cubicBezTo>
                <a:cubicBezTo>
                  <a:pt x="5636622" y="1428124"/>
                  <a:pt x="5590924" y="1500582"/>
                  <a:pt x="5608906" y="1783538"/>
                </a:cubicBezTo>
                <a:cubicBezTo>
                  <a:pt x="5626888" y="2066494"/>
                  <a:pt x="5640083" y="2221570"/>
                  <a:pt x="5608906" y="2495196"/>
                </a:cubicBezTo>
                <a:cubicBezTo>
                  <a:pt x="5577729" y="2768822"/>
                  <a:pt x="5606882" y="2859618"/>
                  <a:pt x="5608906" y="3075066"/>
                </a:cubicBezTo>
                <a:cubicBezTo>
                  <a:pt x="5455813" y="3102010"/>
                  <a:pt x="5234654" y="3069928"/>
                  <a:pt x="5066097" y="3075066"/>
                </a:cubicBezTo>
                <a:cubicBezTo>
                  <a:pt x="4897540" y="3080204"/>
                  <a:pt x="4587665" y="3083748"/>
                  <a:pt x="4316503" y="3075066"/>
                </a:cubicBezTo>
                <a:cubicBezTo>
                  <a:pt x="4045341" y="3066384"/>
                  <a:pt x="3943350" y="3084673"/>
                  <a:pt x="3618606" y="3075066"/>
                </a:cubicBezTo>
                <a:cubicBezTo>
                  <a:pt x="3293862" y="3065459"/>
                  <a:pt x="3052012" y="3075249"/>
                  <a:pt x="2869012" y="3075066"/>
                </a:cubicBezTo>
                <a:cubicBezTo>
                  <a:pt x="2686012" y="3074883"/>
                  <a:pt x="2368045" y="3097008"/>
                  <a:pt x="2171115" y="3075066"/>
                </a:cubicBezTo>
                <a:cubicBezTo>
                  <a:pt x="1974185" y="3053124"/>
                  <a:pt x="1758152" y="3089942"/>
                  <a:pt x="1421521" y="3075066"/>
                </a:cubicBezTo>
                <a:cubicBezTo>
                  <a:pt x="1084890" y="3060190"/>
                  <a:pt x="749547" y="3042787"/>
                  <a:pt x="439295" y="3075066"/>
                </a:cubicBezTo>
                <a:cubicBezTo>
                  <a:pt x="454086" y="2931200"/>
                  <a:pt x="453544" y="2674956"/>
                  <a:pt x="439295" y="2442481"/>
                </a:cubicBezTo>
                <a:cubicBezTo>
                  <a:pt x="425046" y="2210006"/>
                  <a:pt x="444849" y="2016964"/>
                  <a:pt x="439295" y="1730823"/>
                </a:cubicBezTo>
                <a:cubicBezTo>
                  <a:pt x="433741" y="1444682"/>
                  <a:pt x="470808" y="1360671"/>
                  <a:pt x="439295" y="1045522"/>
                </a:cubicBezTo>
                <a:cubicBezTo>
                  <a:pt x="407782" y="730373"/>
                  <a:pt x="440236" y="650847"/>
                  <a:pt x="439295" y="439295"/>
                </a:cubicBezTo>
                <a:close/>
              </a:path>
              <a:path w="6048201" h="3514361" fill="lightenLess" stroke="0" extrusionOk="0">
                <a:moveTo>
                  <a:pt x="0" y="0"/>
                </a:moveTo>
                <a:cubicBezTo>
                  <a:pt x="207524" y="6174"/>
                  <a:pt x="285158" y="10859"/>
                  <a:pt x="490576" y="0"/>
                </a:cubicBezTo>
                <a:cubicBezTo>
                  <a:pt x="695994" y="-10859"/>
                  <a:pt x="748136" y="11888"/>
                  <a:pt x="981153" y="0"/>
                </a:cubicBezTo>
                <a:cubicBezTo>
                  <a:pt x="1214170" y="-11888"/>
                  <a:pt x="1452718" y="-10464"/>
                  <a:pt x="1592693" y="0"/>
                </a:cubicBezTo>
                <a:cubicBezTo>
                  <a:pt x="1732668" y="10464"/>
                  <a:pt x="1856137" y="-16615"/>
                  <a:pt x="2083269" y="0"/>
                </a:cubicBezTo>
                <a:cubicBezTo>
                  <a:pt x="2310401" y="16615"/>
                  <a:pt x="2481024" y="10782"/>
                  <a:pt x="2694810" y="0"/>
                </a:cubicBezTo>
                <a:cubicBezTo>
                  <a:pt x="2908596" y="-10782"/>
                  <a:pt x="2958336" y="19810"/>
                  <a:pt x="3185386" y="0"/>
                </a:cubicBezTo>
                <a:cubicBezTo>
                  <a:pt x="3412436" y="-19810"/>
                  <a:pt x="3584452" y="-16932"/>
                  <a:pt x="3796926" y="0"/>
                </a:cubicBezTo>
                <a:cubicBezTo>
                  <a:pt x="4009400" y="16932"/>
                  <a:pt x="4250321" y="24843"/>
                  <a:pt x="4408467" y="0"/>
                </a:cubicBezTo>
                <a:cubicBezTo>
                  <a:pt x="4566613" y="-24843"/>
                  <a:pt x="4814995" y="31193"/>
                  <a:pt x="5201453" y="0"/>
                </a:cubicBezTo>
                <a:cubicBezTo>
                  <a:pt x="5587911" y="-31193"/>
                  <a:pt x="5831633" y="19952"/>
                  <a:pt x="6048201" y="0"/>
                </a:cubicBezTo>
                <a:cubicBezTo>
                  <a:pt x="5964656" y="96916"/>
                  <a:pt x="5815367" y="242638"/>
                  <a:pt x="5608906" y="439295"/>
                </a:cubicBezTo>
                <a:cubicBezTo>
                  <a:pt x="5282626" y="444074"/>
                  <a:pt x="5075377" y="449791"/>
                  <a:pt x="4859312" y="439295"/>
                </a:cubicBezTo>
                <a:cubicBezTo>
                  <a:pt x="4643247" y="428799"/>
                  <a:pt x="4555718" y="461492"/>
                  <a:pt x="4368199" y="439295"/>
                </a:cubicBezTo>
                <a:cubicBezTo>
                  <a:pt x="4180680" y="417098"/>
                  <a:pt x="3928954" y="415569"/>
                  <a:pt x="3670302" y="439295"/>
                </a:cubicBezTo>
                <a:cubicBezTo>
                  <a:pt x="3411650" y="463021"/>
                  <a:pt x="3120164" y="421952"/>
                  <a:pt x="2972404" y="439295"/>
                </a:cubicBezTo>
                <a:cubicBezTo>
                  <a:pt x="2824644" y="456638"/>
                  <a:pt x="2521637" y="433512"/>
                  <a:pt x="2326203" y="439295"/>
                </a:cubicBezTo>
                <a:cubicBezTo>
                  <a:pt x="2130769" y="445078"/>
                  <a:pt x="1980003" y="415179"/>
                  <a:pt x="1731698" y="439295"/>
                </a:cubicBezTo>
                <a:cubicBezTo>
                  <a:pt x="1483393" y="463411"/>
                  <a:pt x="1223894" y="443295"/>
                  <a:pt x="1085496" y="439295"/>
                </a:cubicBezTo>
                <a:cubicBezTo>
                  <a:pt x="947098" y="435295"/>
                  <a:pt x="652925" y="428015"/>
                  <a:pt x="439295" y="439295"/>
                </a:cubicBezTo>
                <a:cubicBezTo>
                  <a:pt x="312586" y="326537"/>
                  <a:pt x="125631" y="111594"/>
                  <a:pt x="0" y="0"/>
                </a:cubicBezTo>
                <a:close/>
              </a:path>
              <a:path w="6048201" h="3514361" fill="darkenLess" stroke="0" extrusionOk="0">
                <a:moveTo>
                  <a:pt x="0" y="3514361"/>
                </a:moveTo>
                <a:cubicBezTo>
                  <a:pt x="166455" y="3316445"/>
                  <a:pt x="312137" y="3223002"/>
                  <a:pt x="439295" y="3075066"/>
                </a:cubicBezTo>
                <a:cubicBezTo>
                  <a:pt x="641185" y="3072049"/>
                  <a:pt x="783247" y="3072059"/>
                  <a:pt x="930408" y="3075066"/>
                </a:cubicBezTo>
                <a:cubicBezTo>
                  <a:pt x="1077569" y="3078073"/>
                  <a:pt x="1326581" y="3055310"/>
                  <a:pt x="1576609" y="3075066"/>
                </a:cubicBezTo>
                <a:cubicBezTo>
                  <a:pt x="1826637" y="3094822"/>
                  <a:pt x="1929529" y="3061403"/>
                  <a:pt x="2171115" y="3075066"/>
                </a:cubicBezTo>
                <a:cubicBezTo>
                  <a:pt x="2412701" y="3088729"/>
                  <a:pt x="2477832" y="3051004"/>
                  <a:pt x="2713924" y="3075066"/>
                </a:cubicBezTo>
                <a:cubicBezTo>
                  <a:pt x="2950016" y="3099128"/>
                  <a:pt x="3223319" y="3053580"/>
                  <a:pt x="3360125" y="3075066"/>
                </a:cubicBezTo>
                <a:cubicBezTo>
                  <a:pt x="3496931" y="3096552"/>
                  <a:pt x="3754024" y="3077490"/>
                  <a:pt x="4058023" y="3075066"/>
                </a:cubicBezTo>
                <a:cubicBezTo>
                  <a:pt x="4362022" y="3072642"/>
                  <a:pt x="4448816" y="3072741"/>
                  <a:pt x="4755920" y="3075066"/>
                </a:cubicBezTo>
                <a:cubicBezTo>
                  <a:pt x="5063024" y="3077391"/>
                  <a:pt x="5186153" y="3067085"/>
                  <a:pt x="5608906" y="3075066"/>
                </a:cubicBezTo>
                <a:cubicBezTo>
                  <a:pt x="5800323" y="3236679"/>
                  <a:pt x="5894699" y="3354458"/>
                  <a:pt x="6048201" y="3514361"/>
                </a:cubicBezTo>
                <a:cubicBezTo>
                  <a:pt x="5838450" y="3517960"/>
                  <a:pt x="5682828" y="3522962"/>
                  <a:pt x="5436661" y="3514361"/>
                </a:cubicBezTo>
                <a:cubicBezTo>
                  <a:pt x="5190494" y="3505760"/>
                  <a:pt x="5186854" y="3533000"/>
                  <a:pt x="4946084" y="3514361"/>
                </a:cubicBezTo>
                <a:cubicBezTo>
                  <a:pt x="4705314" y="3495722"/>
                  <a:pt x="4435246" y="3530750"/>
                  <a:pt x="4213580" y="3514361"/>
                </a:cubicBezTo>
                <a:cubicBezTo>
                  <a:pt x="3991914" y="3497972"/>
                  <a:pt x="3816699" y="3522342"/>
                  <a:pt x="3420594" y="3514361"/>
                </a:cubicBezTo>
                <a:cubicBezTo>
                  <a:pt x="3024489" y="3506380"/>
                  <a:pt x="2925857" y="3545300"/>
                  <a:pt x="2748571" y="3514361"/>
                </a:cubicBezTo>
                <a:cubicBezTo>
                  <a:pt x="2571285" y="3483422"/>
                  <a:pt x="2494271" y="3502184"/>
                  <a:pt x="2257995" y="3514361"/>
                </a:cubicBezTo>
                <a:cubicBezTo>
                  <a:pt x="2021719" y="3526538"/>
                  <a:pt x="1993180" y="3506267"/>
                  <a:pt x="1767419" y="3514361"/>
                </a:cubicBezTo>
                <a:cubicBezTo>
                  <a:pt x="1541658" y="3522455"/>
                  <a:pt x="1384575" y="3532885"/>
                  <a:pt x="1095396" y="3514361"/>
                </a:cubicBezTo>
                <a:cubicBezTo>
                  <a:pt x="806217" y="3495837"/>
                  <a:pt x="352866" y="3526710"/>
                  <a:pt x="0" y="3514361"/>
                </a:cubicBezTo>
                <a:close/>
              </a:path>
              <a:path w="6048201" h="3514361" fill="lighten" stroke="0" extrusionOk="0">
                <a:moveTo>
                  <a:pt x="0" y="0"/>
                </a:moveTo>
                <a:cubicBezTo>
                  <a:pt x="204536" y="224810"/>
                  <a:pt x="237911" y="260839"/>
                  <a:pt x="439295" y="439295"/>
                </a:cubicBezTo>
                <a:cubicBezTo>
                  <a:pt x="463218" y="674013"/>
                  <a:pt x="427652" y="891858"/>
                  <a:pt x="439295" y="1071880"/>
                </a:cubicBezTo>
                <a:cubicBezTo>
                  <a:pt x="450938" y="1251902"/>
                  <a:pt x="429574" y="1511709"/>
                  <a:pt x="439295" y="1730823"/>
                </a:cubicBezTo>
                <a:cubicBezTo>
                  <a:pt x="449016" y="1949937"/>
                  <a:pt x="460965" y="2245792"/>
                  <a:pt x="439295" y="2416123"/>
                </a:cubicBezTo>
                <a:cubicBezTo>
                  <a:pt x="417625" y="2586454"/>
                  <a:pt x="419302" y="2932309"/>
                  <a:pt x="439295" y="3075066"/>
                </a:cubicBezTo>
                <a:cubicBezTo>
                  <a:pt x="313160" y="3238057"/>
                  <a:pt x="181123" y="3334695"/>
                  <a:pt x="0" y="3514361"/>
                </a:cubicBezTo>
                <a:cubicBezTo>
                  <a:pt x="-8877" y="3324848"/>
                  <a:pt x="-26497" y="3082346"/>
                  <a:pt x="0" y="2893491"/>
                </a:cubicBezTo>
                <a:cubicBezTo>
                  <a:pt x="26497" y="2704636"/>
                  <a:pt x="5642" y="2563347"/>
                  <a:pt x="0" y="2413195"/>
                </a:cubicBezTo>
                <a:cubicBezTo>
                  <a:pt x="-5642" y="2263043"/>
                  <a:pt x="-17615" y="2147731"/>
                  <a:pt x="0" y="1897755"/>
                </a:cubicBezTo>
                <a:cubicBezTo>
                  <a:pt x="17615" y="1647779"/>
                  <a:pt x="-11628" y="1462395"/>
                  <a:pt x="0" y="1276884"/>
                </a:cubicBezTo>
                <a:cubicBezTo>
                  <a:pt x="11628" y="1091373"/>
                  <a:pt x="-19356" y="882977"/>
                  <a:pt x="0" y="656014"/>
                </a:cubicBezTo>
                <a:cubicBezTo>
                  <a:pt x="19356" y="429051"/>
                  <a:pt x="-19364" y="141246"/>
                  <a:pt x="0" y="0"/>
                </a:cubicBezTo>
                <a:close/>
              </a:path>
              <a:path w="6048201" h="3514361" fill="darken" stroke="0" extrusionOk="0">
                <a:moveTo>
                  <a:pt x="6048201" y="0"/>
                </a:moveTo>
                <a:cubicBezTo>
                  <a:pt x="6035535" y="167476"/>
                  <a:pt x="6042152" y="384287"/>
                  <a:pt x="6048201" y="515440"/>
                </a:cubicBezTo>
                <a:cubicBezTo>
                  <a:pt x="6054250" y="646593"/>
                  <a:pt x="6052096" y="834868"/>
                  <a:pt x="6048201" y="1066023"/>
                </a:cubicBezTo>
                <a:cubicBezTo>
                  <a:pt x="6044306" y="1297178"/>
                  <a:pt x="6039420" y="1422125"/>
                  <a:pt x="6048201" y="1651750"/>
                </a:cubicBezTo>
                <a:cubicBezTo>
                  <a:pt x="6056982" y="1881375"/>
                  <a:pt x="6032012" y="2013419"/>
                  <a:pt x="6048201" y="2132046"/>
                </a:cubicBezTo>
                <a:cubicBezTo>
                  <a:pt x="6064390" y="2250673"/>
                  <a:pt x="6073220" y="2591401"/>
                  <a:pt x="6048201" y="2788060"/>
                </a:cubicBezTo>
                <a:cubicBezTo>
                  <a:pt x="6023182" y="2984719"/>
                  <a:pt x="6070526" y="3221711"/>
                  <a:pt x="6048201" y="3514361"/>
                </a:cubicBezTo>
                <a:cubicBezTo>
                  <a:pt x="5916368" y="3348935"/>
                  <a:pt x="5798356" y="3240517"/>
                  <a:pt x="5608906" y="3075066"/>
                </a:cubicBezTo>
                <a:cubicBezTo>
                  <a:pt x="5599447" y="2887937"/>
                  <a:pt x="5628679" y="2703459"/>
                  <a:pt x="5608906" y="2416123"/>
                </a:cubicBezTo>
                <a:cubicBezTo>
                  <a:pt x="5589133" y="2128787"/>
                  <a:pt x="5617478" y="1880868"/>
                  <a:pt x="5608906" y="1704465"/>
                </a:cubicBezTo>
                <a:cubicBezTo>
                  <a:pt x="5600334" y="1528062"/>
                  <a:pt x="5613251" y="900946"/>
                  <a:pt x="5608906" y="439295"/>
                </a:cubicBezTo>
                <a:cubicBezTo>
                  <a:pt x="5763873" y="301648"/>
                  <a:pt x="5848637" y="180855"/>
                  <a:pt x="6048201" y="0"/>
                </a:cubicBezTo>
                <a:close/>
              </a:path>
              <a:path w="6048201" h="3514361" fill="none" extrusionOk="0">
                <a:moveTo>
                  <a:pt x="0" y="0"/>
                </a:moveTo>
                <a:cubicBezTo>
                  <a:pt x="302199" y="12731"/>
                  <a:pt x="428921" y="-13854"/>
                  <a:pt x="792986" y="0"/>
                </a:cubicBezTo>
                <a:cubicBezTo>
                  <a:pt x="1157051" y="13854"/>
                  <a:pt x="1176703" y="-20535"/>
                  <a:pt x="1465009" y="0"/>
                </a:cubicBezTo>
                <a:cubicBezTo>
                  <a:pt x="1753315" y="20535"/>
                  <a:pt x="1854655" y="17999"/>
                  <a:pt x="2137031" y="0"/>
                </a:cubicBezTo>
                <a:cubicBezTo>
                  <a:pt x="2419407" y="-17999"/>
                  <a:pt x="2516024" y="14884"/>
                  <a:pt x="2869535" y="0"/>
                </a:cubicBezTo>
                <a:cubicBezTo>
                  <a:pt x="3223046" y="-14884"/>
                  <a:pt x="3403679" y="-23609"/>
                  <a:pt x="3662522" y="0"/>
                </a:cubicBezTo>
                <a:cubicBezTo>
                  <a:pt x="3921365" y="23609"/>
                  <a:pt x="3939099" y="-22633"/>
                  <a:pt x="4153098" y="0"/>
                </a:cubicBezTo>
                <a:cubicBezTo>
                  <a:pt x="4367097" y="22633"/>
                  <a:pt x="4580902" y="30692"/>
                  <a:pt x="4885602" y="0"/>
                </a:cubicBezTo>
                <a:cubicBezTo>
                  <a:pt x="5190302" y="-30692"/>
                  <a:pt x="5487716" y="-55925"/>
                  <a:pt x="6048201" y="0"/>
                </a:cubicBezTo>
                <a:cubicBezTo>
                  <a:pt x="6033619" y="219644"/>
                  <a:pt x="6034889" y="297755"/>
                  <a:pt x="6048201" y="480296"/>
                </a:cubicBezTo>
                <a:cubicBezTo>
                  <a:pt x="6061513" y="662837"/>
                  <a:pt x="6033829" y="779545"/>
                  <a:pt x="6048201" y="1066023"/>
                </a:cubicBezTo>
                <a:cubicBezTo>
                  <a:pt x="6062573" y="1352501"/>
                  <a:pt x="6022686" y="1551452"/>
                  <a:pt x="6048201" y="1686893"/>
                </a:cubicBezTo>
                <a:cubicBezTo>
                  <a:pt x="6073717" y="1822334"/>
                  <a:pt x="6040647" y="1962625"/>
                  <a:pt x="6048201" y="2202333"/>
                </a:cubicBezTo>
                <a:cubicBezTo>
                  <a:pt x="6055755" y="2442041"/>
                  <a:pt x="6042374" y="2613931"/>
                  <a:pt x="6048201" y="2752916"/>
                </a:cubicBezTo>
                <a:cubicBezTo>
                  <a:pt x="6054028" y="2891901"/>
                  <a:pt x="6030320" y="3298208"/>
                  <a:pt x="6048201" y="3514361"/>
                </a:cubicBezTo>
                <a:cubicBezTo>
                  <a:pt x="5750147" y="3484527"/>
                  <a:pt x="5683258" y="3519723"/>
                  <a:pt x="5436661" y="3514361"/>
                </a:cubicBezTo>
                <a:cubicBezTo>
                  <a:pt x="5190064" y="3508999"/>
                  <a:pt x="5082738" y="3498623"/>
                  <a:pt x="4946084" y="3514361"/>
                </a:cubicBezTo>
                <a:cubicBezTo>
                  <a:pt x="4809430" y="3530099"/>
                  <a:pt x="4365894" y="3484296"/>
                  <a:pt x="4213580" y="3514361"/>
                </a:cubicBezTo>
                <a:cubicBezTo>
                  <a:pt x="4061266" y="3544426"/>
                  <a:pt x="3853422" y="3503749"/>
                  <a:pt x="3541558" y="3514361"/>
                </a:cubicBezTo>
                <a:cubicBezTo>
                  <a:pt x="3229694" y="3524973"/>
                  <a:pt x="3198359" y="3521591"/>
                  <a:pt x="3050981" y="3514361"/>
                </a:cubicBezTo>
                <a:cubicBezTo>
                  <a:pt x="2903603" y="3507131"/>
                  <a:pt x="2627254" y="3520297"/>
                  <a:pt x="2439441" y="3514361"/>
                </a:cubicBezTo>
                <a:cubicBezTo>
                  <a:pt x="2251628" y="3508425"/>
                  <a:pt x="2074331" y="3516792"/>
                  <a:pt x="1767419" y="3514361"/>
                </a:cubicBezTo>
                <a:cubicBezTo>
                  <a:pt x="1460507" y="3511930"/>
                  <a:pt x="1508334" y="3523899"/>
                  <a:pt x="1276842" y="3514361"/>
                </a:cubicBezTo>
                <a:cubicBezTo>
                  <a:pt x="1045350" y="3504823"/>
                  <a:pt x="783591" y="3484978"/>
                  <a:pt x="604820" y="3514361"/>
                </a:cubicBezTo>
                <a:cubicBezTo>
                  <a:pt x="426049" y="3543744"/>
                  <a:pt x="294555" y="3504035"/>
                  <a:pt x="0" y="3514361"/>
                </a:cubicBezTo>
                <a:cubicBezTo>
                  <a:pt x="21401" y="3260970"/>
                  <a:pt x="-24061" y="3161930"/>
                  <a:pt x="0" y="2858347"/>
                </a:cubicBezTo>
                <a:cubicBezTo>
                  <a:pt x="24061" y="2554764"/>
                  <a:pt x="12877" y="2515921"/>
                  <a:pt x="0" y="2237477"/>
                </a:cubicBezTo>
                <a:cubicBezTo>
                  <a:pt x="-12877" y="1959033"/>
                  <a:pt x="-12962" y="1784897"/>
                  <a:pt x="0" y="1651750"/>
                </a:cubicBezTo>
                <a:cubicBezTo>
                  <a:pt x="12962" y="1518603"/>
                  <a:pt x="-20122" y="1321785"/>
                  <a:pt x="0" y="1066023"/>
                </a:cubicBezTo>
                <a:cubicBezTo>
                  <a:pt x="20122" y="810261"/>
                  <a:pt x="20593" y="784101"/>
                  <a:pt x="0" y="550583"/>
                </a:cubicBezTo>
                <a:cubicBezTo>
                  <a:pt x="-20593" y="317065"/>
                  <a:pt x="-27112" y="155603"/>
                  <a:pt x="0" y="0"/>
                </a:cubicBezTo>
                <a:close/>
                <a:moveTo>
                  <a:pt x="439295" y="439295"/>
                </a:moveTo>
                <a:cubicBezTo>
                  <a:pt x="665934" y="419043"/>
                  <a:pt x="794564" y="437677"/>
                  <a:pt x="930408" y="439295"/>
                </a:cubicBezTo>
                <a:cubicBezTo>
                  <a:pt x="1066252" y="440913"/>
                  <a:pt x="1205031" y="418097"/>
                  <a:pt x="1421521" y="439295"/>
                </a:cubicBezTo>
                <a:cubicBezTo>
                  <a:pt x="1638011" y="460493"/>
                  <a:pt x="1712686" y="425929"/>
                  <a:pt x="1964330" y="439295"/>
                </a:cubicBezTo>
                <a:cubicBezTo>
                  <a:pt x="2215974" y="452661"/>
                  <a:pt x="2394997" y="443691"/>
                  <a:pt x="2610532" y="439295"/>
                </a:cubicBezTo>
                <a:cubicBezTo>
                  <a:pt x="2826067" y="434899"/>
                  <a:pt x="2938039" y="433677"/>
                  <a:pt x="3153341" y="439295"/>
                </a:cubicBezTo>
                <a:cubicBezTo>
                  <a:pt x="3368643" y="444913"/>
                  <a:pt x="3653311" y="414859"/>
                  <a:pt x="3799542" y="439295"/>
                </a:cubicBezTo>
                <a:cubicBezTo>
                  <a:pt x="3945773" y="463731"/>
                  <a:pt x="4272697" y="464531"/>
                  <a:pt x="4497440" y="439295"/>
                </a:cubicBezTo>
                <a:cubicBezTo>
                  <a:pt x="4722183" y="414059"/>
                  <a:pt x="4793907" y="435372"/>
                  <a:pt x="5040249" y="439295"/>
                </a:cubicBezTo>
                <a:cubicBezTo>
                  <a:pt x="5286591" y="443218"/>
                  <a:pt x="5337638" y="452268"/>
                  <a:pt x="5608906" y="439295"/>
                </a:cubicBezTo>
                <a:cubicBezTo>
                  <a:pt x="5637760" y="676833"/>
                  <a:pt x="5600286" y="903633"/>
                  <a:pt x="5608906" y="1098238"/>
                </a:cubicBezTo>
                <a:cubicBezTo>
                  <a:pt x="5617526" y="1292843"/>
                  <a:pt x="5598057" y="1509628"/>
                  <a:pt x="5608906" y="1678107"/>
                </a:cubicBezTo>
                <a:cubicBezTo>
                  <a:pt x="5619755" y="1846586"/>
                  <a:pt x="5631715" y="2014697"/>
                  <a:pt x="5608906" y="2284335"/>
                </a:cubicBezTo>
                <a:cubicBezTo>
                  <a:pt x="5586097" y="2553973"/>
                  <a:pt x="5571030" y="2688572"/>
                  <a:pt x="5608906" y="3075066"/>
                </a:cubicBezTo>
                <a:cubicBezTo>
                  <a:pt x="5244321" y="3045301"/>
                  <a:pt x="5205068" y="3048833"/>
                  <a:pt x="4859312" y="3075066"/>
                </a:cubicBezTo>
                <a:cubicBezTo>
                  <a:pt x="4513556" y="3101299"/>
                  <a:pt x="4407464" y="3071877"/>
                  <a:pt x="4264807" y="3075066"/>
                </a:cubicBezTo>
                <a:cubicBezTo>
                  <a:pt x="4122151" y="3078255"/>
                  <a:pt x="3851725" y="3049939"/>
                  <a:pt x="3618606" y="3075066"/>
                </a:cubicBezTo>
                <a:cubicBezTo>
                  <a:pt x="3385487" y="3100193"/>
                  <a:pt x="3200293" y="3041461"/>
                  <a:pt x="2920708" y="3075066"/>
                </a:cubicBezTo>
                <a:cubicBezTo>
                  <a:pt x="2641123" y="3108671"/>
                  <a:pt x="2610519" y="3056773"/>
                  <a:pt x="2429595" y="3075066"/>
                </a:cubicBezTo>
                <a:cubicBezTo>
                  <a:pt x="2248671" y="3093359"/>
                  <a:pt x="1925887" y="3095893"/>
                  <a:pt x="1783394" y="3075066"/>
                </a:cubicBezTo>
                <a:cubicBezTo>
                  <a:pt x="1640901" y="3054239"/>
                  <a:pt x="1429272" y="3089561"/>
                  <a:pt x="1188889" y="3075066"/>
                </a:cubicBezTo>
                <a:cubicBezTo>
                  <a:pt x="948506" y="3060571"/>
                  <a:pt x="672228" y="3106562"/>
                  <a:pt x="439295" y="3075066"/>
                </a:cubicBezTo>
                <a:cubicBezTo>
                  <a:pt x="455027" y="2895353"/>
                  <a:pt x="451861" y="2661003"/>
                  <a:pt x="439295" y="2495196"/>
                </a:cubicBezTo>
                <a:cubicBezTo>
                  <a:pt x="426730" y="2329389"/>
                  <a:pt x="429016" y="2065963"/>
                  <a:pt x="439295" y="1836254"/>
                </a:cubicBezTo>
                <a:cubicBezTo>
                  <a:pt x="449574" y="1606545"/>
                  <a:pt x="415607" y="1361803"/>
                  <a:pt x="439295" y="1230026"/>
                </a:cubicBezTo>
                <a:cubicBezTo>
                  <a:pt x="462983" y="1098249"/>
                  <a:pt x="473950" y="636745"/>
                  <a:pt x="439295" y="439295"/>
                </a:cubicBezTo>
                <a:close/>
                <a:moveTo>
                  <a:pt x="0" y="0"/>
                </a:moveTo>
                <a:cubicBezTo>
                  <a:pt x="197442" y="177770"/>
                  <a:pt x="275730" y="300793"/>
                  <a:pt x="439295" y="439295"/>
                </a:cubicBezTo>
                <a:moveTo>
                  <a:pt x="0" y="3514361"/>
                </a:moveTo>
                <a:cubicBezTo>
                  <a:pt x="88582" y="3422057"/>
                  <a:pt x="303445" y="3198320"/>
                  <a:pt x="439295" y="3075066"/>
                </a:cubicBezTo>
                <a:moveTo>
                  <a:pt x="6048201" y="0"/>
                </a:moveTo>
                <a:cubicBezTo>
                  <a:pt x="5925490" y="126736"/>
                  <a:pt x="5710272" y="344980"/>
                  <a:pt x="5608906" y="439295"/>
                </a:cubicBezTo>
                <a:moveTo>
                  <a:pt x="6048201" y="3514361"/>
                </a:moveTo>
                <a:cubicBezTo>
                  <a:pt x="5931501" y="3389232"/>
                  <a:pt x="5719584" y="3184632"/>
                  <a:pt x="5608906" y="3075066"/>
                </a:cubicBezTo>
              </a:path>
            </a:pathLst>
          </a:custGeom>
          <a:noFill/>
          <a:ln w="571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601437528">
                  <a:prstGeom prst="bevel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4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9" name="Picture 33" descr="Fruits name in English by Alexander Shevc">
            <a:extLst>
              <a:ext uri="{FF2B5EF4-FFF2-40B4-BE49-F238E27FC236}">
                <a16:creationId xmlns:a16="http://schemas.microsoft.com/office/drawing/2014/main" id="{A8ABBA7D-8BB2-43B8-B77F-8F36904C0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544" y="2819049"/>
            <a:ext cx="1626439" cy="93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3" name="Picture 37" descr="Strawberries Korea Punnet | Cold Storage Singapore">
            <a:extLst>
              <a:ext uri="{FF2B5EF4-FFF2-40B4-BE49-F238E27FC236}">
                <a16:creationId xmlns:a16="http://schemas.microsoft.com/office/drawing/2014/main" id="{E12AC1B9-642C-4DFD-973D-20DAFF54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345" y="4968511"/>
            <a:ext cx="1425067" cy="11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C72432-38FC-4597-82B4-FFAD9672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17" y="315588"/>
            <a:ext cx="10058400" cy="973198"/>
          </a:xfrm>
        </p:spPr>
        <p:txBody>
          <a:bodyPr/>
          <a:lstStyle/>
          <a:p>
            <a:pPr algn="ctr"/>
            <a:r>
              <a:rPr lang="es-CR" dirty="0" err="1"/>
              <a:t>Let’s</a:t>
            </a:r>
            <a:r>
              <a:rPr lang="es-CR" dirty="0"/>
              <a:t> </a:t>
            </a:r>
            <a:r>
              <a:rPr lang="es-CR" dirty="0" err="1"/>
              <a:t>Practice</a:t>
            </a:r>
            <a:r>
              <a:rPr lang="es-CR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E29518-2EA5-4B75-B116-47AC7B222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443" y="1288786"/>
            <a:ext cx="5524772" cy="4950866"/>
          </a:xfrm>
        </p:spPr>
        <p:txBody>
          <a:bodyPr/>
          <a:lstStyle/>
          <a:p>
            <a:r>
              <a:rPr lang="es-CR" dirty="0"/>
              <a:t>Complete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sentences</a:t>
            </a:r>
            <a:r>
              <a:rPr lang="es-CR" dirty="0"/>
              <a:t> in </a:t>
            </a:r>
            <a:r>
              <a:rPr lang="es-CR" dirty="0">
                <a:highlight>
                  <a:srgbClr val="FFFF00"/>
                </a:highlight>
              </a:rPr>
              <a:t>singular</a:t>
            </a:r>
            <a:r>
              <a:rPr lang="es-CR" dirty="0"/>
              <a:t>:</a:t>
            </a:r>
          </a:p>
          <a:p>
            <a:r>
              <a:rPr lang="es-CR" dirty="0"/>
              <a:t>Use </a:t>
            </a:r>
            <a:r>
              <a:rPr lang="es-CR" b="1" i="1" u="sng" dirty="0" err="1"/>
              <a:t>this</a:t>
            </a:r>
            <a:r>
              <a:rPr lang="es-CR" dirty="0"/>
              <a:t> </a:t>
            </a:r>
            <a:r>
              <a:rPr lang="es-CR" dirty="0" err="1"/>
              <a:t>or</a:t>
            </a:r>
            <a:r>
              <a:rPr lang="es-CR" dirty="0"/>
              <a:t> </a:t>
            </a:r>
            <a:r>
              <a:rPr lang="es-CR" b="1" i="1" u="sng" dirty="0" err="1"/>
              <a:t>that</a:t>
            </a:r>
            <a:r>
              <a:rPr lang="es-CR" dirty="0"/>
              <a:t>:</a:t>
            </a:r>
          </a:p>
          <a:p>
            <a:pPr marL="0" indent="0">
              <a:buNone/>
            </a:pPr>
            <a:r>
              <a:rPr lang="es-CR" dirty="0"/>
              <a:t>1.________ </a:t>
            </a:r>
            <a:r>
              <a:rPr lang="es-CR" dirty="0" err="1"/>
              <a:t>is</a:t>
            </a:r>
            <a:r>
              <a:rPr lang="es-CR" dirty="0"/>
              <a:t> a cat.                   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/>
              <a:t>2.________ </a:t>
            </a:r>
            <a:r>
              <a:rPr lang="es-CR" dirty="0" err="1"/>
              <a:t>is</a:t>
            </a:r>
            <a:r>
              <a:rPr lang="es-CR" dirty="0"/>
              <a:t> a </a:t>
            </a:r>
            <a:r>
              <a:rPr lang="es-CR" dirty="0" err="1"/>
              <a:t>dog</a:t>
            </a:r>
            <a:r>
              <a:rPr lang="es-CR" dirty="0"/>
              <a:t> ………………..….. 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/>
              <a:t>3.________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an</a:t>
            </a:r>
            <a:r>
              <a:rPr lang="es-CR" dirty="0"/>
              <a:t> iguana.      ………….…  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/>
              <a:t>4.________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an</a:t>
            </a:r>
            <a:r>
              <a:rPr lang="es-CR" dirty="0"/>
              <a:t> </a:t>
            </a:r>
            <a:r>
              <a:rPr lang="es-CR" dirty="0" err="1"/>
              <a:t>orange</a:t>
            </a:r>
            <a:r>
              <a:rPr lang="es-CR" dirty="0"/>
              <a:t>.            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893191-F0B2-4E04-8BDB-61FF64E1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7133" y="1288786"/>
            <a:ext cx="5838641" cy="4883414"/>
          </a:xfrm>
        </p:spPr>
        <p:txBody>
          <a:bodyPr/>
          <a:lstStyle/>
          <a:p>
            <a:r>
              <a:rPr lang="es-CR" dirty="0"/>
              <a:t>Complete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sentences</a:t>
            </a:r>
            <a:r>
              <a:rPr lang="es-CR" dirty="0"/>
              <a:t> in </a:t>
            </a:r>
            <a:r>
              <a:rPr lang="es-CR" dirty="0">
                <a:highlight>
                  <a:srgbClr val="FFFF00"/>
                </a:highlight>
              </a:rPr>
              <a:t>plural</a:t>
            </a:r>
            <a:r>
              <a:rPr lang="es-CR" dirty="0"/>
              <a:t>:</a:t>
            </a:r>
          </a:p>
          <a:p>
            <a:r>
              <a:rPr lang="es-CR" b="1" i="1" u="sng" dirty="0"/>
              <a:t>Use </a:t>
            </a:r>
            <a:r>
              <a:rPr lang="es-CR" b="1" i="1" u="sng" dirty="0" err="1"/>
              <a:t>these</a:t>
            </a:r>
            <a:r>
              <a:rPr lang="es-CR" dirty="0"/>
              <a:t> </a:t>
            </a:r>
            <a:r>
              <a:rPr lang="es-CR" dirty="0" err="1"/>
              <a:t>or</a:t>
            </a:r>
            <a:r>
              <a:rPr lang="es-CR" dirty="0"/>
              <a:t> </a:t>
            </a:r>
            <a:r>
              <a:rPr lang="es-CR" b="1" i="1" u="sng" dirty="0" err="1"/>
              <a:t>those</a:t>
            </a:r>
            <a:r>
              <a:rPr lang="es-CR" b="1" i="1" u="sng" dirty="0"/>
              <a:t>:</a:t>
            </a:r>
          </a:p>
          <a:p>
            <a:pPr marL="0" indent="0">
              <a:buNone/>
            </a:pPr>
            <a:r>
              <a:rPr lang="es-CR" dirty="0"/>
              <a:t>1._________ are </a:t>
            </a:r>
            <a:r>
              <a:rPr lang="es-CR" dirty="0" err="1"/>
              <a:t>friends</a:t>
            </a:r>
            <a:r>
              <a:rPr lang="es-CR" dirty="0"/>
              <a:t>.       ………….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/>
              <a:t>2._________ are </a:t>
            </a:r>
            <a:r>
              <a:rPr lang="es-CR" dirty="0" err="1"/>
              <a:t>fruits</a:t>
            </a:r>
            <a:r>
              <a:rPr lang="es-CR" dirty="0"/>
              <a:t>.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/>
              <a:t>3. _________ are </a:t>
            </a:r>
            <a:r>
              <a:rPr lang="es-CR" dirty="0" err="1"/>
              <a:t>papers</a:t>
            </a:r>
            <a:r>
              <a:rPr lang="es-CR" dirty="0"/>
              <a:t>. </a:t>
            </a:r>
          </a:p>
          <a:p>
            <a:pPr marL="0" indent="0">
              <a:buNone/>
            </a:pPr>
            <a:r>
              <a:rPr lang="es-CR" dirty="0"/>
              <a:t>                                           ……………..</a:t>
            </a:r>
          </a:p>
          <a:p>
            <a:pPr marL="0" indent="0">
              <a:buNone/>
            </a:pPr>
            <a:r>
              <a:rPr lang="es-CR" dirty="0"/>
              <a:t>4. _________ are </a:t>
            </a:r>
            <a:r>
              <a:rPr lang="es-CR" dirty="0" err="1"/>
              <a:t>strawberries</a:t>
            </a:r>
            <a:r>
              <a:rPr lang="es-CR" dirty="0"/>
              <a:t>.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20" name="Imagen 19" descr="Resultado de imagen para a hand pointing picture">
            <a:extLst>
              <a:ext uri="{FF2B5EF4-FFF2-40B4-BE49-F238E27FC236}">
                <a16:creationId xmlns:a16="http://schemas.microsoft.com/office/drawing/2014/main" id="{D0E77FA1-86D6-48E5-9B86-2818A74DF80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233" y="2170566"/>
            <a:ext cx="438150" cy="32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n 21" descr="Resultado de imagen para a hand pointing picture">
            <a:extLst>
              <a:ext uri="{FF2B5EF4-FFF2-40B4-BE49-F238E27FC236}">
                <a16:creationId xmlns:a16="http://schemas.microsoft.com/office/drawing/2014/main" id="{89343E28-5DAC-4115-BA8C-F6B21136193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675" y="3831318"/>
            <a:ext cx="438150" cy="32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n 23" descr="Resultado de imagen para a hand pointing picture">
            <a:extLst>
              <a:ext uri="{FF2B5EF4-FFF2-40B4-BE49-F238E27FC236}">
                <a16:creationId xmlns:a16="http://schemas.microsoft.com/office/drawing/2014/main" id="{7D8A5B27-9C8C-4604-8A70-669E3657A19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769" y="4804516"/>
            <a:ext cx="438150" cy="32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7" name="Picture 21" descr="Apply to foster a cat – Grafelman Farms Rescue">
            <a:extLst>
              <a:ext uri="{FF2B5EF4-FFF2-40B4-BE49-F238E27FC236}">
                <a16:creationId xmlns:a16="http://schemas.microsoft.com/office/drawing/2014/main" id="{36DE4E2F-62FA-4DB3-A913-883E67E6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72" y="1714466"/>
            <a:ext cx="1157552" cy="9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1" name="Picture 25" descr="The Barklife Way: life lessons from a dog - Home | Facebook">
            <a:extLst>
              <a:ext uri="{FF2B5EF4-FFF2-40B4-BE49-F238E27FC236}">
                <a16:creationId xmlns:a16="http://schemas.microsoft.com/office/drawing/2014/main" id="{9EA10A31-2922-4CEB-BE20-C63007381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901" y="2544899"/>
            <a:ext cx="1083291" cy="108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3" name="Picture 27" descr="Linda iguana verde - Descargar PNG/SVG transparente">
            <a:extLst>
              <a:ext uri="{FF2B5EF4-FFF2-40B4-BE49-F238E27FC236}">
                <a16:creationId xmlns:a16="http://schemas.microsoft.com/office/drawing/2014/main" id="{BCBF8AD1-6A32-46C4-A7D4-10173C37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07" y="3453667"/>
            <a:ext cx="1083291" cy="108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5" name="Picture 29" descr="Tangerine Emoji (U+1F34A)">
            <a:extLst>
              <a:ext uri="{FF2B5EF4-FFF2-40B4-BE49-F238E27FC236}">
                <a16:creationId xmlns:a16="http://schemas.microsoft.com/office/drawing/2014/main" id="{682FD239-85CB-4553-98D1-C70E2C10D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825" y="4628213"/>
            <a:ext cx="941001" cy="94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n 31" descr="Resultado de imagen para a hand pointing picture">
            <a:extLst>
              <a:ext uri="{FF2B5EF4-FFF2-40B4-BE49-F238E27FC236}">
                <a16:creationId xmlns:a16="http://schemas.microsoft.com/office/drawing/2014/main" id="{C1853FC8-6020-44EF-999A-EE6EE749483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660" y="2192730"/>
            <a:ext cx="438150" cy="32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Imagen 32" descr="Resultado de imagen para a hand pointing picture">
            <a:extLst>
              <a:ext uri="{FF2B5EF4-FFF2-40B4-BE49-F238E27FC236}">
                <a16:creationId xmlns:a16="http://schemas.microsoft.com/office/drawing/2014/main" id="{235154AB-45CF-4A11-89CB-038FC9519B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168" y="3064882"/>
            <a:ext cx="438150" cy="32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n 33" descr="Resultado de imagen para a hand pointing picture">
            <a:extLst>
              <a:ext uri="{FF2B5EF4-FFF2-40B4-BE49-F238E27FC236}">
                <a16:creationId xmlns:a16="http://schemas.microsoft.com/office/drawing/2014/main" id="{02B30CBA-A34B-4845-ABC6-B2A448F9911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778" y="4265026"/>
            <a:ext cx="438150" cy="32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Imagen 34" descr="Resultado de imagen para a hand pointing picture">
            <a:extLst>
              <a:ext uri="{FF2B5EF4-FFF2-40B4-BE49-F238E27FC236}">
                <a16:creationId xmlns:a16="http://schemas.microsoft.com/office/drawing/2014/main" id="{B48BEE8E-0A51-48DF-AB26-FAC33F243DB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811" y="5338227"/>
            <a:ext cx="438150" cy="32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Imagen 35" descr="Resultado de imagen para a hand pointing picture">
            <a:extLst>
              <a:ext uri="{FF2B5EF4-FFF2-40B4-BE49-F238E27FC236}">
                <a16:creationId xmlns:a16="http://schemas.microsoft.com/office/drawing/2014/main" id="{36CCD765-9B67-4756-893D-2A839E6F3ED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89" y="3041425"/>
            <a:ext cx="438150" cy="32799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lecha: arriba y abajo 12">
            <a:extLst>
              <a:ext uri="{FF2B5EF4-FFF2-40B4-BE49-F238E27FC236}">
                <a16:creationId xmlns:a16="http://schemas.microsoft.com/office/drawing/2014/main" id="{EF15BAA0-2FFF-4E21-9DF6-8E0772DE7DA2}"/>
              </a:ext>
            </a:extLst>
          </p:cNvPr>
          <p:cNvSpPr/>
          <p:nvPr/>
        </p:nvSpPr>
        <p:spPr>
          <a:xfrm>
            <a:off x="5801980" y="1603512"/>
            <a:ext cx="374103" cy="4810539"/>
          </a:xfrm>
          <a:prstGeom prst="up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4127" name="Picture 31" descr="Friends watching tv Icon of Glyph style - Available in SVG, PNG ...">
            <a:extLst>
              <a:ext uri="{FF2B5EF4-FFF2-40B4-BE49-F238E27FC236}">
                <a16:creationId xmlns:a16="http://schemas.microsoft.com/office/drawing/2014/main" id="{7F26DE88-F964-4AA8-83FC-18F60A8FA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655" y="1582238"/>
            <a:ext cx="1292285" cy="12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1" name="Picture 35" descr="Free Paper Icon Cliparts, Download Free Clip Art, Free Clip Art on ...">
            <a:extLst>
              <a:ext uri="{FF2B5EF4-FFF2-40B4-BE49-F238E27FC236}">
                <a16:creationId xmlns:a16="http://schemas.microsoft.com/office/drawing/2014/main" id="{C91606CA-07BC-4AAA-BD19-90856259E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693" y="3686975"/>
            <a:ext cx="1080579" cy="108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72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8F660-E143-4F73-BCFC-6A2853A7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4" y="13983"/>
            <a:ext cx="6012071" cy="1609344"/>
          </a:xfrm>
        </p:spPr>
        <p:txBody>
          <a:bodyPr>
            <a:normAutofit/>
          </a:bodyPr>
          <a:lstStyle/>
          <a:p>
            <a:pPr algn="ctr"/>
            <a:r>
              <a:rPr lang="es-CR" sz="4800" u="sng" dirty="0" err="1"/>
              <a:t>questions</a:t>
            </a:r>
            <a:r>
              <a:rPr lang="es-CR" sz="4800" u="sng" dirty="0"/>
              <a:t> and </a:t>
            </a:r>
            <a:r>
              <a:rPr lang="es-CR" sz="4800" u="sng" dirty="0" err="1"/>
              <a:t>answers</a:t>
            </a:r>
            <a:endParaRPr lang="es-CR" sz="4800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978E1-1436-4AC8-A532-93D09A7BB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696278"/>
            <a:ext cx="4754880" cy="4475922"/>
          </a:xfrm>
        </p:spPr>
        <p:txBody>
          <a:bodyPr>
            <a:normAutofit fontScale="85000" lnSpcReduction="20000"/>
          </a:bodyPr>
          <a:lstStyle/>
          <a:p>
            <a:r>
              <a:rPr lang="es-CR" sz="2600" b="1" dirty="0" err="1"/>
              <a:t>Is</a:t>
            </a:r>
            <a:r>
              <a:rPr lang="es-CR" sz="2600" b="1" dirty="0"/>
              <a:t> </a:t>
            </a:r>
            <a:r>
              <a:rPr lang="es-CR" sz="2600" b="1" dirty="0" err="1"/>
              <a:t>that</a:t>
            </a:r>
            <a:r>
              <a:rPr lang="es-CR" sz="2600" b="1" dirty="0"/>
              <a:t> </a:t>
            </a:r>
            <a:r>
              <a:rPr lang="es-CR" sz="2600" b="1" dirty="0" err="1"/>
              <a:t>your</a:t>
            </a:r>
            <a:r>
              <a:rPr lang="es-CR" sz="2600" b="1" dirty="0"/>
              <a:t> </a:t>
            </a:r>
            <a:r>
              <a:rPr lang="es-CR" sz="2600" b="1" dirty="0" err="1"/>
              <a:t>dog</a:t>
            </a:r>
            <a:r>
              <a:rPr lang="es-CR" sz="2600" b="1" dirty="0"/>
              <a:t>?</a:t>
            </a:r>
          </a:p>
          <a:p>
            <a:pPr marL="0" indent="0">
              <a:buNone/>
            </a:pPr>
            <a:r>
              <a:rPr lang="es-CR" dirty="0"/>
              <a:t>                </a:t>
            </a:r>
          </a:p>
          <a:p>
            <a:pPr marL="0" indent="0">
              <a:buNone/>
            </a:pPr>
            <a:r>
              <a:rPr lang="es-CR" dirty="0"/>
              <a:t>                                    ………………………   </a:t>
            </a:r>
          </a:p>
          <a:p>
            <a:r>
              <a:rPr lang="es-CR" dirty="0"/>
              <a:t>Yes, </a:t>
            </a:r>
            <a:r>
              <a:rPr lang="es-CR" dirty="0" err="1"/>
              <a:t>that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my</a:t>
            </a:r>
            <a:r>
              <a:rPr lang="es-CR" dirty="0"/>
              <a:t> </a:t>
            </a:r>
            <a:r>
              <a:rPr lang="es-CR" dirty="0" err="1"/>
              <a:t>dog</a:t>
            </a:r>
            <a:r>
              <a:rPr lang="es-CR" dirty="0"/>
              <a:t>.</a:t>
            </a:r>
          </a:p>
          <a:p>
            <a:r>
              <a:rPr lang="es-CR" dirty="0"/>
              <a:t>No, </a:t>
            </a:r>
            <a:r>
              <a:rPr lang="es-CR" dirty="0" err="1"/>
              <a:t>that’s</a:t>
            </a:r>
            <a:r>
              <a:rPr lang="es-CR" dirty="0"/>
              <a:t> </a:t>
            </a:r>
            <a:r>
              <a:rPr lang="es-CR" dirty="0" err="1"/>
              <a:t>not</a:t>
            </a:r>
            <a:r>
              <a:rPr lang="es-CR" dirty="0"/>
              <a:t> </a:t>
            </a:r>
            <a:r>
              <a:rPr lang="es-CR" dirty="0" err="1"/>
              <a:t>my</a:t>
            </a:r>
            <a:r>
              <a:rPr lang="es-CR" dirty="0"/>
              <a:t> </a:t>
            </a:r>
            <a:r>
              <a:rPr lang="es-CR" dirty="0" err="1"/>
              <a:t>dog</a:t>
            </a:r>
            <a:r>
              <a:rPr lang="es-CR" dirty="0"/>
              <a:t>.</a:t>
            </a:r>
          </a:p>
          <a:p>
            <a:r>
              <a:rPr lang="es-CR" dirty="0"/>
              <a:t>Yes, </a:t>
            </a:r>
            <a:r>
              <a:rPr lang="es-CR" dirty="0" err="1"/>
              <a:t>it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my</a:t>
            </a:r>
            <a:r>
              <a:rPr lang="es-CR" dirty="0"/>
              <a:t> </a:t>
            </a:r>
            <a:r>
              <a:rPr lang="es-CR" dirty="0" err="1"/>
              <a:t>dog</a:t>
            </a:r>
            <a:r>
              <a:rPr lang="es-CR" dirty="0"/>
              <a:t>.</a:t>
            </a:r>
          </a:p>
          <a:p>
            <a:r>
              <a:rPr lang="es-CR" dirty="0"/>
              <a:t>No, </a:t>
            </a:r>
            <a:r>
              <a:rPr lang="es-CR" dirty="0" err="1"/>
              <a:t>it’s</a:t>
            </a:r>
            <a:r>
              <a:rPr lang="es-CR" dirty="0"/>
              <a:t> </a:t>
            </a:r>
            <a:r>
              <a:rPr lang="es-CR" dirty="0" err="1"/>
              <a:t>not</a:t>
            </a:r>
            <a:r>
              <a:rPr lang="es-CR" dirty="0"/>
              <a:t> </a:t>
            </a:r>
            <a:r>
              <a:rPr lang="es-CR" dirty="0" err="1"/>
              <a:t>my</a:t>
            </a:r>
            <a:r>
              <a:rPr lang="es-CR" dirty="0"/>
              <a:t> </a:t>
            </a:r>
            <a:r>
              <a:rPr lang="es-CR" dirty="0" err="1"/>
              <a:t>dog</a:t>
            </a:r>
            <a:r>
              <a:rPr lang="es-CR" dirty="0"/>
              <a:t>.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sz="2600" b="1" dirty="0" err="1"/>
              <a:t>Is</a:t>
            </a:r>
            <a:r>
              <a:rPr lang="es-CR" sz="2600" b="1" dirty="0"/>
              <a:t> </a:t>
            </a:r>
            <a:r>
              <a:rPr lang="es-CR" sz="2600" b="1" dirty="0" err="1"/>
              <a:t>this</a:t>
            </a:r>
            <a:r>
              <a:rPr lang="es-CR" sz="2600" b="1" dirty="0"/>
              <a:t> </a:t>
            </a:r>
            <a:r>
              <a:rPr lang="es-CR" sz="2600" b="1" dirty="0" err="1"/>
              <a:t>your</a:t>
            </a:r>
            <a:r>
              <a:rPr lang="es-CR" sz="2600" b="1" dirty="0"/>
              <a:t> </a:t>
            </a:r>
            <a:r>
              <a:rPr lang="es-CR" sz="2600" b="1" dirty="0" err="1"/>
              <a:t>cat</a:t>
            </a:r>
            <a:r>
              <a:rPr lang="es-CR" sz="2600" b="1" dirty="0"/>
              <a:t>?  </a:t>
            </a:r>
          </a:p>
          <a:p>
            <a:r>
              <a:rPr lang="es-CR" dirty="0"/>
              <a:t>Yes, </a:t>
            </a:r>
            <a:r>
              <a:rPr lang="es-CR" dirty="0" err="1"/>
              <a:t>it’s</a:t>
            </a:r>
            <a:r>
              <a:rPr lang="es-CR" dirty="0"/>
              <a:t> </a:t>
            </a:r>
            <a:r>
              <a:rPr lang="es-CR" dirty="0" err="1"/>
              <a:t>my</a:t>
            </a:r>
            <a:r>
              <a:rPr lang="es-CR" dirty="0"/>
              <a:t> cat.</a:t>
            </a:r>
          </a:p>
          <a:p>
            <a:r>
              <a:rPr lang="es-CR" dirty="0"/>
              <a:t>No, </a:t>
            </a:r>
            <a:r>
              <a:rPr lang="es-CR" dirty="0" err="1"/>
              <a:t>it’s</a:t>
            </a:r>
            <a:r>
              <a:rPr lang="es-CR" dirty="0"/>
              <a:t> </a:t>
            </a:r>
            <a:r>
              <a:rPr lang="es-CR" dirty="0" err="1"/>
              <a:t>not</a:t>
            </a:r>
            <a:r>
              <a:rPr lang="es-CR" dirty="0"/>
              <a:t> </a:t>
            </a:r>
            <a:r>
              <a:rPr lang="es-CR" dirty="0" err="1"/>
              <a:t>my</a:t>
            </a:r>
            <a:r>
              <a:rPr lang="es-CR" dirty="0"/>
              <a:t> cat. 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894B05-C5F9-431D-98EE-8935992BE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1229193"/>
            <a:ext cx="5148222" cy="5411450"/>
          </a:xfrm>
        </p:spPr>
        <p:txBody>
          <a:bodyPr>
            <a:normAutofit fontScale="85000" lnSpcReduction="20000"/>
          </a:bodyPr>
          <a:lstStyle/>
          <a:p>
            <a:r>
              <a:rPr lang="es-CR" sz="2600" b="1" dirty="0"/>
              <a:t>Are </a:t>
            </a:r>
            <a:r>
              <a:rPr lang="es-CR" sz="2600" b="1" dirty="0" err="1"/>
              <a:t>these</a:t>
            </a:r>
            <a:r>
              <a:rPr lang="es-CR" sz="2600" b="1" dirty="0"/>
              <a:t> </a:t>
            </a:r>
            <a:r>
              <a:rPr lang="es-CR" sz="2600" b="1" dirty="0" err="1"/>
              <a:t>your</a:t>
            </a:r>
            <a:r>
              <a:rPr lang="es-CR" sz="2600" b="1" dirty="0"/>
              <a:t> </a:t>
            </a:r>
            <a:r>
              <a:rPr lang="es-CR" sz="2600" b="1" dirty="0" err="1"/>
              <a:t>fruits</a:t>
            </a:r>
            <a:r>
              <a:rPr lang="es-CR" sz="2600" b="1" dirty="0"/>
              <a:t>?</a:t>
            </a:r>
          </a:p>
          <a:p>
            <a:r>
              <a:rPr lang="es-CR" dirty="0"/>
              <a:t>Yes, </a:t>
            </a:r>
            <a:r>
              <a:rPr lang="es-CR" dirty="0" err="1"/>
              <a:t>those</a:t>
            </a:r>
            <a:r>
              <a:rPr lang="es-CR" dirty="0"/>
              <a:t> are </a:t>
            </a:r>
            <a:r>
              <a:rPr lang="es-CR" dirty="0" err="1"/>
              <a:t>my</a:t>
            </a:r>
            <a:r>
              <a:rPr lang="es-CR" dirty="0"/>
              <a:t> </a:t>
            </a:r>
            <a:r>
              <a:rPr lang="es-CR" dirty="0" err="1"/>
              <a:t>fruits</a:t>
            </a:r>
            <a:r>
              <a:rPr lang="es-CR" dirty="0"/>
              <a:t>.</a:t>
            </a:r>
          </a:p>
          <a:p>
            <a:r>
              <a:rPr lang="es-CR" dirty="0"/>
              <a:t>No, </a:t>
            </a:r>
            <a:r>
              <a:rPr lang="es-CR" dirty="0" err="1"/>
              <a:t>those</a:t>
            </a:r>
            <a:r>
              <a:rPr lang="es-CR" dirty="0"/>
              <a:t> </a:t>
            </a:r>
            <a:r>
              <a:rPr lang="es-CR" dirty="0" err="1"/>
              <a:t>aren’t</a:t>
            </a:r>
            <a:r>
              <a:rPr lang="es-CR" dirty="0"/>
              <a:t> </a:t>
            </a:r>
            <a:r>
              <a:rPr lang="es-CR" dirty="0" err="1"/>
              <a:t>my</a:t>
            </a:r>
            <a:r>
              <a:rPr lang="es-CR" dirty="0"/>
              <a:t> </a:t>
            </a:r>
            <a:r>
              <a:rPr lang="es-CR" dirty="0" err="1"/>
              <a:t>fruits</a:t>
            </a:r>
            <a:r>
              <a:rPr lang="es-CR" dirty="0"/>
              <a:t>. </a:t>
            </a:r>
          </a:p>
          <a:p>
            <a:r>
              <a:rPr lang="es-CR" dirty="0"/>
              <a:t>Yes</a:t>
            </a:r>
            <a:r>
              <a:rPr lang="es-CR" b="1" dirty="0"/>
              <a:t>, </a:t>
            </a:r>
            <a:r>
              <a:rPr lang="es-CR" b="1" dirty="0" err="1"/>
              <a:t>they’re</a:t>
            </a:r>
            <a:r>
              <a:rPr lang="es-CR" b="1" dirty="0"/>
              <a:t> </a:t>
            </a:r>
            <a:r>
              <a:rPr lang="es-CR" dirty="0" err="1"/>
              <a:t>my</a:t>
            </a:r>
            <a:r>
              <a:rPr lang="es-CR" dirty="0"/>
              <a:t> </a:t>
            </a:r>
            <a:r>
              <a:rPr lang="es-CR" dirty="0" err="1"/>
              <a:t>fruits</a:t>
            </a:r>
            <a:r>
              <a:rPr lang="es-CR" dirty="0"/>
              <a:t>.</a:t>
            </a:r>
          </a:p>
          <a:p>
            <a:r>
              <a:rPr lang="es-CR" dirty="0"/>
              <a:t>No, </a:t>
            </a:r>
            <a:r>
              <a:rPr lang="es-CR" dirty="0" err="1"/>
              <a:t>they</a:t>
            </a:r>
            <a:r>
              <a:rPr lang="es-CR" dirty="0"/>
              <a:t> </a:t>
            </a:r>
            <a:r>
              <a:rPr lang="es-CR" dirty="0" err="1"/>
              <a:t>aren’t</a:t>
            </a:r>
            <a:r>
              <a:rPr lang="es-CR" dirty="0"/>
              <a:t>. </a:t>
            </a:r>
          </a:p>
          <a:p>
            <a:pPr marL="0" indent="0">
              <a:buNone/>
            </a:pPr>
            <a:endParaRPr lang="es-CR" dirty="0"/>
          </a:p>
          <a:p>
            <a:endParaRPr lang="es-CR" sz="2600" b="1" dirty="0"/>
          </a:p>
          <a:p>
            <a:r>
              <a:rPr lang="es-CR" sz="2600" b="1" dirty="0"/>
              <a:t>Are </a:t>
            </a:r>
            <a:r>
              <a:rPr lang="es-CR" sz="2600" b="1" dirty="0" err="1"/>
              <a:t>those</a:t>
            </a:r>
            <a:r>
              <a:rPr lang="es-CR" sz="2600" b="1" dirty="0"/>
              <a:t> </a:t>
            </a:r>
            <a:r>
              <a:rPr lang="es-CR" sz="2600" b="1" dirty="0" err="1"/>
              <a:t>your</a:t>
            </a:r>
            <a:r>
              <a:rPr lang="es-CR" sz="2600" b="1" dirty="0"/>
              <a:t> </a:t>
            </a:r>
            <a:r>
              <a:rPr lang="es-CR" sz="2600" b="1" dirty="0" err="1"/>
              <a:t>friends</a:t>
            </a:r>
            <a:r>
              <a:rPr lang="es-CR" sz="2600" b="1" dirty="0"/>
              <a:t>?</a:t>
            </a:r>
          </a:p>
          <a:p>
            <a:r>
              <a:rPr lang="es-CR" dirty="0"/>
              <a:t>Yes, </a:t>
            </a:r>
            <a:r>
              <a:rPr lang="es-CR" dirty="0" err="1"/>
              <a:t>these</a:t>
            </a:r>
            <a:r>
              <a:rPr lang="es-CR" dirty="0"/>
              <a:t> are </a:t>
            </a:r>
            <a:r>
              <a:rPr lang="es-CR" dirty="0" err="1"/>
              <a:t>my</a:t>
            </a:r>
            <a:r>
              <a:rPr lang="es-CR" dirty="0"/>
              <a:t> </a:t>
            </a:r>
            <a:r>
              <a:rPr lang="es-CR" dirty="0" err="1"/>
              <a:t>friends</a:t>
            </a:r>
            <a:r>
              <a:rPr lang="es-CR" dirty="0"/>
              <a:t>.</a:t>
            </a:r>
          </a:p>
          <a:p>
            <a:r>
              <a:rPr lang="es-CR" dirty="0"/>
              <a:t>No, </a:t>
            </a:r>
            <a:r>
              <a:rPr lang="es-CR" dirty="0" err="1"/>
              <a:t>those</a:t>
            </a:r>
            <a:r>
              <a:rPr lang="es-CR" dirty="0"/>
              <a:t> </a:t>
            </a:r>
            <a:r>
              <a:rPr lang="es-CR" dirty="0" err="1"/>
              <a:t>aren’t</a:t>
            </a:r>
            <a:r>
              <a:rPr lang="es-CR" dirty="0"/>
              <a:t> </a:t>
            </a:r>
            <a:r>
              <a:rPr lang="es-CR" dirty="0" err="1"/>
              <a:t>my</a:t>
            </a:r>
            <a:r>
              <a:rPr lang="es-CR" dirty="0"/>
              <a:t> Friends. </a:t>
            </a:r>
          </a:p>
          <a:p>
            <a:r>
              <a:rPr lang="es-CR" dirty="0"/>
              <a:t>Yes, </a:t>
            </a:r>
            <a:r>
              <a:rPr lang="es-CR" b="1" dirty="0" err="1"/>
              <a:t>they</a:t>
            </a:r>
            <a:r>
              <a:rPr lang="es-CR" dirty="0"/>
              <a:t> are.   </a:t>
            </a:r>
          </a:p>
          <a:p>
            <a:r>
              <a:rPr lang="es-CR" dirty="0"/>
              <a:t>-No, </a:t>
            </a:r>
            <a:r>
              <a:rPr lang="es-CR" dirty="0" err="1"/>
              <a:t>they</a:t>
            </a:r>
            <a:r>
              <a:rPr lang="es-CR" dirty="0"/>
              <a:t> </a:t>
            </a:r>
            <a:r>
              <a:rPr lang="es-CR" dirty="0" err="1"/>
              <a:t>aren’t</a:t>
            </a:r>
            <a:r>
              <a:rPr lang="es-CR" dirty="0"/>
              <a:t>.</a:t>
            </a:r>
          </a:p>
          <a:p>
            <a:endParaRPr lang="es-CR" dirty="0"/>
          </a:p>
          <a:p>
            <a:pPr marL="0" indent="0">
              <a:buNone/>
            </a:pPr>
            <a:r>
              <a:rPr lang="es-CR" dirty="0"/>
              <a:t>               </a:t>
            </a:r>
          </a:p>
          <a:p>
            <a:pPr marL="0" indent="0">
              <a:buNone/>
            </a:pPr>
            <a:r>
              <a:rPr lang="es-CR" dirty="0"/>
              <a:t>        ………………………………………</a:t>
            </a:r>
          </a:p>
        </p:txBody>
      </p:sp>
      <p:pic>
        <p:nvPicPr>
          <p:cNvPr id="5" name="Picture 21" descr="Apply to foster a cat – Grafelman Farms Rescue">
            <a:extLst>
              <a:ext uri="{FF2B5EF4-FFF2-40B4-BE49-F238E27FC236}">
                <a16:creationId xmlns:a16="http://schemas.microsoft.com/office/drawing/2014/main" id="{6C477B55-F80F-44D7-A5DE-72F695D3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10" y="4859466"/>
            <a:ext cx="1157552" cy="9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5" descr="The Barklife Way: life lessons from a dog - Home | Facebook">
            <a:extLst>
              <a:ext uri="{FF2B5EF4-FFF2-40B4-BE49-F238E27FC236}">
                <a16:creationId xmlns:a16="http://schemas.microsoft.com/office/drawing/2014/main" id="{5DC5944B-E0AD-444A-9408-F87EB7A8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22" y="1747176"/>
            <a:ext cx="1083291" cy="108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Resultado de imagen para a hand pointing picture">
            <a:extLst>
              <a:ext uri="{FF2B5EF4-FFF2-40B4-BE49-F238E27FC236}">
                <a16:creationId xmlns:a16="http://schemas.microsoft.com/office/drawing/2014/main" id="{6919A78F-99AE-444B-9A6A-E9D3C684083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10" y="2227404"/>
            <a:ext cx="438150" cy="32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Resultado de imagen para a hand pointing picture">
            <a:extLst>
              <a:ext uri="{FF2B5EF4-FFF2-40B4-BE49-F238E27FC236}">
                <a16:creationId xmlns:a16="http://schemas.microsoft.com/office/drawing/2014/main" id="{F33725A0-78D3-4BAB-80A4-54160816D3B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19" y="5420322"/>
            <a:ext cx="438150" cy="32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33" descr="Fruits name in English by Alexander Shevc">
            <a:extLst>
              <a:ext uri="{FF2B5EF4-FFF2-40B4-BE49-F238E27FC236}">
                <a16:creationId xmlns:a16="http://schemas.microsoft.com/office/drawing/2014/main" id="{6C52038A-E3A0-4922-823C-78F144BCE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117" y="2351448"/>
            <a:ext cx="1626439" cy="93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Resultado de imagen para a hand pointing picture">
            <a:extLst>
              <a:ext uri="{FF2B5EF4-FFF2-40B4-BE49-F238E27FC236}">
                <a16:creationId xmlns:a16="http://schemas.microsoft.com/office/drawing/2014/main" id="{098FB21E-56F9-4420-A735-8309CF35A72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518" y="6008204"/>
            <a:ext cx="438150" cy="32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Resultado de imagen para a hand pointing picture">
            <a:extLst>
              <a:ext uri="{FF2B5EF4-FFF2-40B4-BE49-F238E27FC236}">
                <a16:creationId xmlns:a16="http://schemas.microsoft.com/office/drawing/2014/main" id="{F9A95DFE-9090-4CBD-9C16-D33C826FD1E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519" y="2830467"/>
            <a:ext cx="438150" cy="32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31" descr="Friends watching tv Icon of Glyph style - Available in SVG, PNG ...">
            <a:extLst>
              <a:ext uri="{FF2B5EF4-FFF2-40B4-BE49-F238E27FC236}">
                <a16:creationId xmlns:a16="http://schemas.microsoft.com/office/drawing/2014/main" id="{5F0AAD81-F55D-4028-85F8-7183AF249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271" y="4859466"/>
            <a:ext cx="1421175" cy="174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: arriba y abajo 12">
            <a:extLst>
              <a:ext uri="{FF2B5EF4-FFF2-40B4-BE49-F238E27FC236}">
                <a16:creationId xmlns:a16="http://schemas.microsoft.com/office/drawing/2014/main" id="{12B40064-779C-4D12-8DF3-A50D33AD4DAB}"/>
              </a:ext>
            </a:extLst>
          </p:cNvPr>
          <p:cNvSpPr/>
          <p:nvPr/>
        </p:nvSpPr>
        <p:spPr>
          <a:xfrm>
            <a:off x="5904844" y="1229194"/>
            <a:ext cx="229765" cy="5411450"/>
          </a:xfrm>
          <a:prstGeom prst="upDownArrow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3973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51075-D752-4AC0-9F4F-2ED6CA0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5" y="208149"/>
            <a:ext cx="10058400" cy="1609344"/>
          </a:xfrm>
        </p:spPr>
        <p:txBody>
          <a:bodyPr/>
          <a:lstStyle/>
          <a:p>
            <a:r>
              <a:rPr lang="en-US" dirty="0"/>
              <a:t>Practice:</a:t>
            </a:r>
            <a:br>
              <a:rPr lang="en-US" dirty="0"/>
            </a:br>
            <a:r>
              <a:rPr lang="en-US" sz="3600" dirty="0"/>
              <a:t>answer the questions.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ABF1E8-E839-4B49-B6E6-C94B439D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4668344" cy="4438418"/>
          </a:xfrm>
        </p:spPr>
        <p:txBody>
          <a:bodyPr>
            <a:normAutofit/>
          </a:bodyPr>
          <a:lstStyle/>
          <a:p>
            <a:r>
              <a:rPr lang="en-US" sz="2800" dirty="0"/>
              <a:t>Is that a chair?</a:t>
            </a:r>
          </a:p>
          <a:p>
            <a:r>
              <a:rPr lang="en-US" sz="2800" dirty="0"/>
              <a:t>Is this an umbrella?</a:t>
            </a:r>
          </a:p>
          <a:p>
            <a:r>
              <a:rPr lang="en-US" sz="2800" dirty="0"/>
              <a:t>Are those boys?</a:t>
            </a:r>
          </a:p>
          <a:p>
            <a:r>
              <a:rPr lang="en-US" sz="2800" dirty="0"/>
              <a:t>Are those mangoes?</a:t>
            </a:r>
          </a:p>
          <a:p>
            <a:r>
              <a:rPr lang="en-US" sz="2800" dirty="0"/>
              <a:t>Is this an orange?</a:t>
            </a:r>
          </a:p>
          <a:p>
            <a:r>
              <a:rPr lang="en-US" sz="2800" dirty="0"/>
              <a:t>Is that a car?</a:t>
            </a:r>
          </a:p>
          <a:p>
            <a:r>
              <a:rPr lang="en-US" sz="2800" dirty="0"/>
              <a:t>Are these toys</a:t>
            </a:r>
            <a:r>
              <a:rPr lang="en-US" sz="2400" dirty="0"/>
              <a:t>?</a:t>
            </a:r>
          </a:p>
        </p:txBody>
      </p:sp>
      <p:pic>
        <p:nvPicPr>
          <p:cNvPr id="1026" name="Picture 2" descr="STEFAN Chair - brown-black - IKEA">
            <a:extLst>
              <a:ext uri="{FF2B5EF4-FFF2-40B4-BE49-F238E27FC236}">
                <a16:creationId xmlns:a16="http://schemas.microsoft.com/office/drawing/2014/main" id="{BA137D8F-4E67-4260-9B4C-FF9688612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846" y="99574"/>
            <a:ext cx="1514307" cy="153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ppermint Candy Cane Bundles – Hammond's Candies">
            <a:extLst>
              <a:ext uri="{FF2B5EF4-FFF2-40B4-BE49-F238E27FC236}">
                <a16:creationId xmlns:a16="http://schemas.microsoft.com/office/drawing/2014/main" id="{CB5A3799-659A-4DA0-A4F1-6D89F3656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44231">
            <a:off x="5220931" y="2029585"/>
            <a:ext cx="991772" cy="99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.com: Girls: Season 1: Lena Dunham, Jemima Kirke, Allison Williams,  Zosia Mamet, Adam Driver">
            <a:extLst>
              <a:ext uri="{FF2B5EF4-FFF2-40B4-BE49-F238E27FC236}">
                <a16:creationId xmlns:a16="http://schemas.microsoft.com/office/drawing/2014/main" id="{331691E8-3512-4763-89F7-D541D91E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75" y="629548"/>
            <a:ext cx="3054755" cy="217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egal is ready to supply US mangoes">
            <a:extLst>
              <a:ext uri="{FF2B5EF4-FFF2-40B4-BE49-F238E27FC236}">
                <a16:creationId xmlns:a16="http://schemas.microsoft.com/office/drawing/2014/main" id="{E41BE160-9277-48C2-B7E8-A6ECEB419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098" y="3152321"/>
            <a:ext cx="2695327" cy="154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magen que contiene arma, dibujo, competencia de atletismo&#10;&#10;Descripción generada automáticamente">
            <a:extLst>
              <a:ext uri="{FF2B5EF4-FFF2-40B4-BE49-F238E27FC236}">
                <a16:creationId xmlns:a16="http://schemas.microsoft.com/office/drawing/2014/main" id="{F3CAE1DA-A2D5-4237-A911-F072894CF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33886">
            <a:off x="8181767" y="5047629"/>
            <a:ext cx="1991739" cy="1129898"/>
          </a:xfrm>
          <a:prstGeom prst="rect">
            <a:avLst/>
          </a:prstGeom>
        </p:spPr>
      </p:pic>
      <p:pic>
        <p:nvPicPr>
          <p:cNvPr id="1036" name="Picture 12" descr="Colored Pencils, Triangle Shaped - Set of 48 | ARTEZA">
            <a:extLst>
              <a:ext uri="{FF2B5EF4-FFF2-40B4-BE49-F238E27FC236}">
                <a16:creationId xmlns:a16="http://schemas.microsoft.com/office/drawing/2014/main" id="{811241A2-0878-4925-A578-0F0A74ADF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22" y="5454559"/>
            <a:ext cx="1403441" cy="14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2431646-27A8-4151-A5CD-F8A94999F94D}"/>
              </a:ext>
            </a:extLst>
          </p:cNvPr>
          <p:cNvCxnSpPr>
            <a:cxnSpLocks/>
          </p:cNvCxnSpPr>
          <p:nvPr/>
        </p:nvCxnSpPr>
        <p:spPr>
          <a:xfrm flipV="1">
            <a:off x="3873181" y="1377684"/>
            <a:ext cx="1682092" cy="9232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E7DD2F8-B45D-4C09-B265-451BCE086D82}"/>
              </a:ext>
            </a:extLst>
          </p:cNvPr>
          <p:cNvCxnSpPr>
            <a:cxnSpLocks/>
          </p:cNvCxnSpPr>
          <p:nvPr/>
        </p:nvCxnSpPr>
        <p:spPr>
          <a:xfrm flipV="1">
            <a:off x="4598504" y="2569312"/>
            <a:ext cx="956769" cy="30659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5BFB024-9963-4D97-8C21-5CBDC3B8ED2F}"/>
              </a:ext>
            </a:extLst>
          </p:cNvPr>
          <p:cNvCxnSpPr>
            <a:cxnSpLocks/>
          </p:cNvCxnSpPr>
          <p:nvPr/>
        </p:nvCxnSpPr>
        <p:spPr>
          <a:xfrm flipV="1">
            <a:off x="3955754" y="2616530"/>
            <a:ext cx="4008803" cy="923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59BE8F3-FB21-4209-8CC5-8677E53F4959}"/>
              </a:ext>
            </a:extLst>
          </p:cNvPr>
          <p:cNvCxnSpPr>
            <a:cxnSpLocks/>
          </p:cNvCxnSpPr>
          <p:nvPr/>
        </p:nvCxnSpPr>
        <p:spPr>
          <a:xfrm flipV="1">
            <a:off x="4674611" y="3787693"/>
            <a:ext cx="3850384" cy="16573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C0E93D9-83C6-466D-BA3F-108718A621EF}"/>
              </a:ext>
            </a:extLst>
          </p:cNvPr>
          <p:cNvCxnSpPr>
            <a:cxnSpLocks/>
          </p:cNvCxnSpPr>
          <p:nvPr/>
        </p:nvCxnSpPr>
        <p:spPr>
          <a:xfrm>
            <a:off x="4223808" y="4561263"/>
            <a:ext cx="90160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B6E8287-6B2A-42DF-865D-3F46E9378C24}"/>
              </a:ext>
            </a:extLst>
          </p:cNvPr>
          <p:cNvCxnSpPr>
            <a:cxnSpLocks/>
          </p:cNvCxnSpPr>
          <p:nvPr/>
        </p:nvCxnSpPr>
        <p:spPr>
          <a:xfrm>
            <a:off x="3538330" y="5089670"/>
            <a:ext cx="4529067" cy="27852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0F223C0-D89B-40B7-BB6F-343564165829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3764067" y="5753391"/>
            <a:ext cx="1549255" cy="4028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9" descr="Tangerine Emoji (U+1F34A)">
            <a:extLst>
              <a:ext uri="{FF2B5EF4-FFF2-40B4-BE49-F238E27FC236}">
                <a16:creationId xmlns:a16="http://schemas.microsoft.com/office/drawing/2014/main" id="{3221BDD2-EAE6-4165-B98E-AFF453640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14" y="4090762"/>
            <a:ext cx="941001" cy="94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9EA6748-AFFE-4C47-8E00-BC4BE5E05FE9}"/>
              </a:ext>
            </a:extLst>
          </p:cNvPr>
          <p:cNvSpPr txBox="1"/>
          <p:nvPr/>
        </p:nvSpPr>
        <p:spPr>
          <a:xfrm>
            <a:off x="6420197" y="643489"/>
            <a:ext cx="1176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Yes, </a:t>
            </a:r>
            <a:r>
              <a:rPr lang="es-CR" dirty="0" err="1"/>
              <a:t>it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09A853C-3AF4-49B6-AF3F-A0472BACE85F}"/>
              </a:ext>
            </a:extLst>
          </p:cNvPr>
          <p:cNvSpPr txBox="1"/>
          <p:nvPr/>
        </p:nvSpPr>
        <p:spPr>
          <a:xfrm>
            <a:off x="5749909" y="2068167"/>
            <a:ext cx="143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No, </a:t>
            </a:r>
            <a:r>
              <a:rPr lang="es-CR" dirty="0" err="1"/>
              <a:t>it</a:t>
            </a:r>
            <a:r>
              <a:rPr lang="es-CR" dirty="0"/>
              <a:t> </a:t>
            </a:r>
            <a:r>
              <a:rPr lang="es-CR" dirty="0" err="1"/>
              <a:t>isn’t</a:t>
            </a:r>
            <a:r>
              <a:rPr lang="es-CR" dirty="0"/>
              <a:t>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E819409-B590-4519-9B6D-B18ADF1D3DCC}"/>
              </a:ext>
            </a:extLst>
          </p:cNvPr>
          <p:cNvSpPr txBox="1"/>
          <p:nvPr/>
        </p:nvSpPr>
        <p:spPr>
          <a:xfrm>
            <a:off x="7720981" y="2720702"/>
            <a:ext cx="207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No, </a:t>
            </a:r>
            <a:r>
              <a:rPr lang="es-CR" dirty="0" err="1"/>
              <a:t>they</a:t>
            </a:r>
            <a:r>
              <a:rPr lang="es-CR" dirty="0"/>
              <a:t> </a:t>
            </a:r>
            <a:r>
              <a:rPr lang="es-CR" dirty="0" err="1"/>
              <a:t>aren’t</a:t>
            </a:r>
            <a:r>
              <a:rPr lang="es-CR" dirty="0"/>
              <a:t>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52A56DE-4845-4F6E-8FEF-C52519BEDF7A}"/>
              </a:ext>
            </a:extLst>
          </p:cNvPr>
          <p:cNvSpPr txBox="1"/>
          <p:nvPr/>
        </p:nvSpPr>
        <p:spPr>
          <a:xfrm>
            <a:off x="9790515" y="4660395"/>
            <a:ext cx="207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Yes, </a:t>
            </a:r>
            <a:r>
              <a:rPr lang="es-CR" dirty="0" err="1"/>
              <a:t>they</a:t>
            </a:r>
            <a:r>
              <a:rPr lang="es-CR" dirty="0"/>
              <a:t> are.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2165E4-53A5-4EFA-80F6-D8542F0C188D}"/>
              </a:ext>
            </a:extLst>
          </p:cNvPr>
          <p:cNvSpPr txBox="1"/>
          <p:nvPr/>
        </p:nvSpPr>
        <p:spPr>
          <a:xfrm>
            <a:off x="5971302" y="4421603"/>
            <a:ext cx="1176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Yes, </a:t>
            </a:r>
            <a:r>
              <a:rPr lang="es-CR" dirty="0" err="1"/>
              <a:t>it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BA6E57-E868-4285-9675-450747151B83}"/>
              </a:ext>
            </a:extLst>
          </p:cNvPr>
          <p:cNvSpPr txBox="1"/>
          <p:nvPr/>
        </p:nvSpPr>
        <p:spPr>
          <a:xfrm>
            <a:off x="9945900" y="5487584"/>
            <a:ext cx="1176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Yes, </a:t>
            </a:r>
            <a:r>
              <a:rPr lang="es-CR" dirty="0" err="1"/>
              <a:t>it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AC82113-EFC8-4DF1-8B62-D897A5159C66}"/>
              </a:ext>
            </a:extLst>
          </p:cNvPr>
          <p:cNvSpPr txBox="1"/>
          <p:nvPr/>
        </p:nvSpPr>
        <p:spPr>
          <a:xfrm>
            <a:off x="6248739" y="6390851"/>
            <a:ext cx="207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No, </a:t>
            </a:r>
            <a:r>
              <a:rPr lang="es-CR" dirty="0" err="1"/>
              <a:t>they</a:t>
            </a:r>
            <a:r>
              <a:rPr lang="es-CR" dirty="0"/>
              <a:t> </a:t>
            </a:r>
            <a:r>
              <a:rPr lang="es-CR" dirty="0" err="1"/>
              <a:t>aren’t</a:t>
            </a:r>
            <a:r>
              <a:rPr lang="es-C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17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3" grpId="0"/>
      <p:bldP spid="25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Pin en -Emoticon Gif.">
            <a:extLst>
              <a:ext uri="{FF2B5EF4-FFF2-40B4-BE49-F238E27FC236}">
                <a16:creationId xmlns:a16="http://schemas.microsoft.com/office/drawing/2014/main" id="{2972CB57-C9E3-4CFB-A8F3-60DC7F8DEE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438" y="564542"/>
            <a:ext cx="10161604" cy="306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0FD287-89F1-4223-933A-26F74393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4976099"/>
            <a:ext cx="11016996" cy="9241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solidFill>
                  <a:schemeClr val="accent2"/>
                </a:solidFill>
              </a:rPr>
              <a:t>Keep on practicing! </a:t>
            </a:r>
            <a:r>
              <a:rPr lang="en-US" sz="6000" dirty="0">
                <a:solidFill>
                  <a:schemeClr val="accent2"/>
                </a:solidFill>
                <a:sym typeface="Wingdings" panose="05000000000000000000" pitchFamily="2" charset="2"/>
              </a:rPr>
              <a:t> </a:t>
            </a:r>
            <a:br>
              <a:rPr lang="en-US" sz="6000" dirty="0">
                <a:solidFill>
                  <a:schemeClr val="accent2"/>
                </a:solidFill>
              </a:rPr>
            </a:br>
            <a:endParaRPr lang="en-US" sz="6000" dirty="0">
              <a:solidFill>
                <a:schemeClr val="accent2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049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547</Words>
  <Application>Microsoft Office PowerPoint</Application>
  <PresentationFormat>Panorámica</PresentationFormat>
  <Paragraphs>121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Letras en madera</vt:lpstr>
      <vt:lpstr>This – that   these –  those</vt:lpstr>
      <vt:lpstr> this and that : singular items  these and those: plural items. </vt:lpstr>
      <vt:lpstr>With singular items we use: this… that…</vt:lpstr>
      <vt:lpstr>With plural items we use: these… those…</vt:lpstr>
      <vt:lpstr>We also use the demostrative pronouns with people:</vt:lpstr>
      <vt:lpstr>Let’s Practice:</vt:lpstr>
      <vt:lpstr>questions and answers</vt:lpstr>
      <vt:lpstr>Practice: answer the questions.</vt:lpstr>
      <vt:lpstr>Keep on practicing! 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– that   these –  those</dc:title>
  <dc:creator>Girlany Alvarez</dc:creator>
  <cp:lastModifiedBy>Maria Gabriela Lara Molina</cp:lastModifiedBy>
  <cp:revision>6</cp:revision>
  <dcterms:created xsi:type="dcterms:W3CDTF">2020-10-21T20:41:45Z</dcterms:created>
  <dcterms:modified xsi:type="dcterms:W3CDTF">2021-10-30T05:11:11Z</dcterms:modified>
</cp:coreProperties>
</file>