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C702-ECD4-449F-8C47-6701882A385A}" type="datetimeFigureOut">
              <a:rPr lang="es-CR" smtClean="0"/>
              <a:t>07/11/2020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240D-F48C-43C0-8407-9AAC5F9AB80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7232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C702-ECD4-449F-8C47-6701882A385A}" type="datetimeFigureOut">
              <a:rPr lang="es-CR" smtClean="0"/>
              <a:t>07/11/2020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240D-F48C-43C0-8407-9AAC5F9AB80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7880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C702-ECD4-449F-8C47-6701882A385A}" type="datetimeFigureOut">
              <a:rPr lang="es-CR" smtClean="0"/>
              <a:t>07/11/2020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240D-F48C-43C0-8407-9AAC5F9AB80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1557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C702-ECD4-449F-8C47-6701882A385A}" type="datetimeFigureOut">
              <a:rPr lang="es-CR" smtClean="0"/>
              <a:t>07/11/2020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240D-F48C-43C0-8407-9AAC5F9AB80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0864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C702-ECD4-449F-8C47-6701882A385A}" type="datetimeFigureOut">
              <a:rPr lang="es-CR" smtClean="0"/>
              <a:t>07/11/2020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240D-F48C-43C0-8407-9AAC5F9AB80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3835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C702-ECD4-449F-8C47-6701882A385A}" type="datetimeFigureOut">
              <a:rPr lang="es-CR" smtClean="0"/>
              <a:t>07/11/2020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240D-F48C-43C0-8407-9AAC5F9AB80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85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C702-ECD4-449F-8C47-6701882A385A}" type="datetimeFigureOut">
              <a:rPr lang="es-CR" smtClean="0"/>
              <a:t>07/11/2020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240D-F48C-43C0-8407-9AAC5F9AB80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3108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C702-ECD4-449F-8C47-6701882A385A}" type="datetimeFigureOut">
              <a:rPr lang="es-CR" smtClean="0"/>
              <a:t>07/11/2020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240D-F48C-43C0-8407-9AAC5F9AB80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4602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C702-ECD4-449F-8C47-6701882A385A}" type="datetimeFigureOut">
              <a:rPr lang="es-CR" smtClean="0"/>
              <a:t>07/11/2020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240D-F48C-43C0-8407-9AAC5F9AB80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4865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C702-ECD4-449F-8C47-6701882A385A}" type="datetimeFigureOut">
              <a:rPr lang="es-CR" smtClean="0"/>
              <a:t>07/11/2020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240D-F48C-43C0-8407-9AAC5F9AB80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801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C702-ECD4-449F-8C47-6701882A385A}" type="datetimeFigureOut">
              <a:rPr lang="es-CR" smtClean="0"/>
              <a:t>07/11/2020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240D-F48C-43C0-8407-9AAC5F9AB80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3673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5C702-ECD4-449F-8C47-6701882A385A}" type="datetimeFigureOut">
              <a:rPr lang="es-CR" smtClean="0"/>
              <a:t>07/11/2020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240D-F48C-43C0-8407-9AAC5F9AB80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62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692697"/>
            <a:ext cx="5472608" cy="792088"/>
          </a:xfrm>
        </p:spPr>
        <p:txBody>
          <a:bodyPr>
            <a:normAutofit fontScale="90000"/>
          </a:bodyPr>
          <a:lstStyle/>
          <a:p>
            <a:r>
              <a:rPr lang="es-CR" dirty="0" err="1"/>
              <a:t>What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this</a:t>
            </a:r>
            <a:r>
              <a:rPr lang="es-CR" dirty="0"/>
              <a:t>?</a:t>
            </a:r>
            <a:br>
              <a:rPr lang="es-CR" dirty="0"/>
            </a:br>
            <a:endParaRPr lang="es-CR" dirty="0"/>
          </a:p>
        </p:txBody>
      </p:sp>
      <p:sp>
        <p:nvSpPr>
          <p:cNvPr id="4" name="AutoShape 2" descr="Resultado de imagen para penc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5616625" cy="3672408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5373216"/>
            <a:ext cx="6400800" cy="1032520"/>
          </a:xfrm>
        </p:spPr>
        <p:txBody>
          <a:bodyPr/>
          <a:lstStyle/>
          <a:p>
            <a:r>
              <a:rPr lang="es-CR" dirty="0" err="1"/>
              <a:t>It’s</a:t>
            </a:r>
            <a:r>
              <a:rPr lang="es-CR" dirty="0"/>
              <a:t> a ______________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44F6197-ACDC-4B04-99CF-0281966EEE24}"/>
              </a:ext>
            </a:extLst>
          </p:cNvPr>
          <p:cNvSpPr txBox="1"/>
          <p:nvPr/>
        </p:nvSpPr>
        <p:spPr>
          <a:xfrm>
            <a:off x="4139952" y="5468173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church</a:t>
            </a:r>
          </a:p>
        </p:txBody>
      </p:sp>
    </p:spTree>
    <p:extLst>
      <p:ext uri="{BB962C8B-B14F-4D97-AF65-F5344CB8AC3E}">
        <p14:creationId xmlns:p14="http://schemas.microsoft.com/office/powerpoint/2010/main" val="20181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355160" cy="1162050"/>
          </a:xfrm>
        </p:spPr>
        <p:txBody>
          <a:bodyPr>
            <a:noAutofit/>
          </a:bodyPr>
          <a:lstStyle/>
          <a:p>
            <a:r>
              <a:rPr lang="es-CR" sz="4400" dirty="0" err="1"/>
              <a:t>What</a:t>
            </a:r>
            <a:r>
              <a:rPr lang="es-CR" sz="4400" dirty="0"/>
              <a:t> are </a:t>
            </a:r>
            <a:r>
              <a:rPr lang="es-CR" sz="4400" dirty="0" err="1"/>
              <a:t>those</a:t>
            </a:r>
            <a:r>
              <a:rPr lang="es-CR" sz="4400" dirty="0"/>
              <a:t>?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83568" y="2060848"/>
            <a:ext cx="6059016" cy="4691063"/>
          </a:xfrm>
        </p:spPr>
        <p:txBody>
          <a:bodyPr>
            <a:normAutofit/>
          </a:bodyPr>
          <a:lstStyle/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r>
              <a:rPr lang="es-CR" sz="4000" dirty="0" err="1"/>
              <a:t>Those</a:t>
            </a:r>
            <a:r>
              <a:rPr lang="es-CR" sz="4000" dirty="0"/>
              <a:t> are __________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80353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0823383-FDB5-44EF-9C3C-89035917FCCF}"/>
              </a:ext>
            </a:extLst>
          </p:cNvPr>
          <p:cNvSpPr txBox="1"/>
          <p:nvPr/>
        </p:nvSpPr>
        <p:spPr>
          <a:xfrm>
            <a:off x="3347864" y="5733256"/>
            <a:ext cx="2031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cats</a:t>
            </a:r>
          </a:p>
        </p:txBody>
      </p:sp>
    </p:spTree>
    <p:extLst>
      <p:ext uri="{BB962C8B-B14F-4D97-AF65-F5344CB8AC3E}">
        <p14:creationId xmlns:p14="http://schemas.microsoft.com/office/powerpoint/2010/main" val="13001261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4330824" cy="1162050"/>
          </a:xfrm>
        </p:spPr>
        <p:txBody>
          <a:bodyPr>
            <a:noAutofit/>
          </a:bodyPr>
          <a:lstStyle/>
          <a:p>
            <a:r>
              <a:rPr lang="es-CR" sz="4000" dirty="0" err="1"/>
              <a:t>What</a:t>
            </a:r>
            <a:r>
              <a:rPr lang="es-CR" sz="4000" dirty="0"/>
              <a:t> are </a:t>
            </a:r>
            <a:r>
              <a:rPr lang="es-CR" sz="4000" dirty="0" err="1"/>
              <a:t>these</a:t>
            </a:r>
            <a:r>
              <a:rPr lang="es-CR" sz="4000" dirty="0"/>
              <a:t>?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474840" cy="4691063"/>
          </a:xfrm>
        </p:spPr>
        <p:txBody>
          <a:bodyPr>
            <a:normAutofit lnSpcReduction="10000"/>
          </a:bodyPr>
          <a:lstStyle/>
          <a:p>
            <a:endParaRPr lang="es-CR" sz="4400" dirty="0"/>
          </a:p>
          <a:p>
            <a:endParaRPr lang="es-CR" sz="4400" dirty="0"/>
          </a:p>
          <a:p>
            <a:endParaRPr lang="es-CR" sz="4400" dirty="0"/>
          </a:p>
          <a:p>
            <a:endParaRPr lang="es-CR" sz="4400" dirty="0"/>
          </a:p>
          <a:p>
            <a:endParaRPr lang="es-CR" sz="4400" dirty="0"/>
          </a:p>
          <a:p>
            <a:r>
              <a:rPr lang="es-CR" sz="4400" dirty="0" err="1"/>
              <a:t>These</a:t>
            </a:r>
            <a:r>
              <a:rPr lang="es-CR" sz="4400" dirty="0"/>
              <a:t> are______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476673"/>
            <a:ext cx="367240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34275E3-7B83-4D85-AA2B-DF9B17CC616F}"/>
              </a:ext>
            </a:extLst>
          </p:cNvPr>
          <p:cNvSpPr txBox="1"/>
          <p:nvPr/>
        </p:nvSpPr>
        <p:spPr>
          <a:xfrm>
            <a:off x="2915816" y="5161290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flowers</a:t>
            </a:r>
          </a:p>
        </p:txBody>
      </p:sp>
    </p:spTree>
    <p:extLst>
      <p:ext uri="{BB962C8B-B14F-4D97-AF65-F5344CB8AC3E}">
        <p14:creationId xmlns:p14="http://schemas.microsoft.com/office/powerpoint/2010/main" val="3772790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6995120" cy="1162050"/>
          </a:xfrm>
        </p:spPr>
        <p:txBody>
          <a:bodyPr>
            <a:noAutofit/>
          </a:bodyPr>
          <a:lstStyle/>
          <a:p>
            <a:r>
              <a:rPr lang="es-CR" sz="4400" dirty="0" err="1"/>
              <a:t>What</a:t>
            </a:r>
            <a:r>
              <a:rPr lang="es-CR" sz="4400" dirty="0"/>
              <a:t> are </a:t>
            </a:r>
            <a:r>
              <a:rPr lang="es-CR" sz="4400" dirty="0" err="1"/>
              <a:t>these</a:t>
            </a:r>
            <a:r>
              <a:rPr lang="es-CR" sz="4400" dirty="0"/>
              <a:t>?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859216" cy="4691063"/>
          </a:xfrm>
        </p:spPr>
        <p:txBody>
          <a:bodyPr>
            <a:normAutofit lnSpcReduction="10000"/>
          </a:bodyPr>
          <a:lstStyle/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r>
              <a:rPr lang="es-CR" sz="4000" dirty="0" err="1"/>
              <a:t>They’re</a:t>
            </a:r>
            <a:r>
              <a:rPr lang="es-CR" sz="4000" dirty="0"/>
              <a:t> _________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8"/>
            <a:ext cx="4896544" cy="311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CD87A02-8238-43F5-A0C7-66F6E4B8B824}"/>
              </a:ext>
            </a:extLst>
          </p:cNvPr>
          <p:cNvSpPr txBox="1"/>
          <p:nvPr/>
        </p:nvSpPr>
        <p:spPr>
          <a:xfrm>
            <a:off x="2483768" y="5456793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donuts</a:t>
            </a:r>
          </a:p>
        </p:txBody>
      </p:sp>
    </p:spTree>
    <p:extLst>
      <p:ext uri="{BB962C8B-B14F-4D97-AF65-F5344CB8AC3E}">
        <p14:creationId xmlns:p14="http://schemas.microsoft.com/office/powerpoint/2010/main" val="385955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686588"/>
            <a:ext cx="4104456" cy="1247761"/>
          </a:xfrm>
        </p:spPr>
        <p:txBody>
          <a:bodyPr>
            <a:noAutofit/>
          </a:bodyPr>
          <a:lstStyle/>
          <a:p>
            <a:r>
              <a:rPr lang="es-CR" sz="4800" dirty="0" err="1"/>
              <a:t>What</a:t>
            </a:r>
            <a:r>
              <a:rPr lang="es-CR" sz="4800" dirty="0"/>
              <a:t> </a:t>
            </a:r>
            <a:r>
              <a:rPr lang="es-CR" sz="4800" dirty="0" err="1"/>
              <a:t>is</a:t>
            </a:r>
            <a:r>
              <a:rPr lang="es-CR" sz="4800" dirty="0"/>
              <a:t> </a:t>
            </a:r>
            <a:r>
              <a:rPr lang="es-CR" sz="4800" dirty="0" err="1"/>
              <a:t>this</a:t>
            </a:r>
            <a:r>
              <a:rPr lang="es-CR" sz="4800" dirty="0"/>
              <a:t>?</a:t>
            </a:r>
            <a:br>
              <a:rPr lang="es-CR" sz="4800" dirty="0"/>
            </a:br>
            <a:endParaRPr lang="es-CR" sz="48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2204864"/>
            <a:ext cx="5328592" cy="3921299"/>
          </a:xfrm>
        </p:spPr>
        <p:txBody>
          <a:bodyPr>
            <a:normAutofit/>
          </a:bodyPr>
          <a:lstStyle/>
          <a:p>
            <a:endParaRPr lang="es-CR" sz="4000" dirty="0"/>
          </a:p>
          <a:p>
            <a:endParaRPr lang="es-CR" sz="4000" dirty="0"/>
          </a:p>
          <a:p>
            <a:r>
              <a:rPr lang="es-CR" sz="4000" dirty="0" err="1"/>
              <a:t>It’s</a:t>
            </a:r>
            <a:r>
              <a:rPr lang="es-CR" sz="4000" dirty="0"/>
              <a:t> a______</a:t>
            </a:r>
          </a:p>
          <a:p>
            <a:endParaRPr lang="es-CR" sz="40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484" y="1940711"/>
            <a:ext cx="5040560" cy="339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15DF0CC-FFBB-426B-9571-B54260C0AFE9}"/>
              </a:ext>
            </a:extLst>
          </p:cNvPr>
          <p:cNvSpPr txBox="1"/>
          <p:nvPr/>
        </p:nvSpPr>
        <p:spPr>
          <a:xfrm>
            <a:off x="1722908" y="3789040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basket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3F9C7DD0-7B1F-4D13-9475-B194714F83F3}"/>
              </a:ext>
            </a:extLst>
          </p:cNvPr>
          <p:cNvSpPr txBox="1"/>
          <p:nvPr/>
        </p:nvSpPr>
        <p:spPr>
          <a:xfrm>
            <a:off x="5135350" y="5989892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groceries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C9E8075-DD58-42C3-B211-BAABECDC9F9B}"/>
              </a:ext>
            </a:extLst>
          </p:cNvPr>
          <p:cNvSpPr txBox="1"/>
          <p:nvPr/>
        </p:nvSpPr>
        <p:spPr>
          <a:xfrm>
            <a:off x="5292080" y="703754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sz="4000" b="1" dirty="0" err="1"/>
              <a:t>What</a:t>
            </a:r>
            <a:r>
              <a:rPr lang="es-CR" sz="4000" b="1" dirty="0"/>
              <a:t> are </a:t>
            </a:r>
            <a:r>
              <a:rPr lang="es-CR" sz="4000" b="1" dirty="0" err="1"/>
              <a:t>those</a:t>
            </a:r>
            <a:r>
              <a:rPr lang="es-CR" sz="4000" b="1" dirty="0"/>
              <a:t>?</a:t>
            </a:r>
            <a:endParaRPr lang="en-US" sz="4000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B21D95B3-56A9-423C-A65B-F7A22F87ABF4}"/>
              </a:ext>
            </a:extLst>
          </p:cNvPr>
          <p:cNvCxnSpPr>
            <a:cxnSpLocks/>
          </p:cNvCxnSpPr>
          <p:nvPr/>
        </p:nvCxnSpPr>
        <p:spPr>
          <a:xfrm>
            <a:off x="2771800" y="2204864"/>
            <a:ext cx="1800200" cy="122413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E1EFD219-C39E-40CD-862E-2A04FB2C8CF5}"/>
              </a:ext>
            </a:extLst>
          </p:cNvPr>
          <p:cNvSpPr txBox="1"/>
          <p:nvPr/>
        </p:nvSpPr>
        <p:spPr>
          <a:xfrm>
            <a:off x="2784514" y="5928769"/>
            <a:ext cx="5015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sz="4000" dirty="0" err="1"/>
              <a:t>Those</a:t>
            </a:r>
            <a:r>
              <a:rPr lang="es-CR" sz="4000" dirty="0"/>
              <a:t> are ______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0D208EBA-CA78-423B-A2EF-76AD3A450387}"/>
              </a:ext>
            </a:extLst>
          </p:cNvPr>
          <p:cNvCxnSpPr>
            <a:cxnSpLocks/>
          </p:cNvCxnSpPr>
          <p:nvPr/>
        </p:nvCxnSpPr>
        <p:spPr>
          <a:xfrm flipH="1">
            <a:off x="7308304" y="1340768"/>
            <a:ext cx="478629" cy="59994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  <p:bldP spid="6" grpId="0"/>
      <p:bldP spid="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7859216" cy="1162050"/>
          </a:xfrm>
        </p:spPr>
        <p:txBody>
          <a:bodyPr>
            <a:noAutofit/>
          </a:bodyPr>
          <a:lstStyle/>
          <a:p>
            <a:r>
              <a:rPr lang="es-CR" sz="4000" dirty="0" err="1"/>
              <a:t>What</a:t>
            </a:r>
            <a:r>
              <a:rPr lang="es-CR" sz="4000" dirty="0"/>
              <a:t> </a:t>
            </a:r>
            <a:r>
              <a:rPr lang="es-CR" sz="4000" dirty="0" err="1"/>
              <a:t>is</a:t>
            </a:r>
            <a:r>
              <a:rPr lang="es-CR" sz="4000" dirty="0"/>
              <a:t> </a:t>
            </a:r>
            <a:r>
              <a:rPr lang="es-CR" sz="4000" dirty="0" err="1"/>
              <a:t>this</a:t>
            </a:r>
            <a:r>
              <a:rPr lang="es-CR" sz="4000" dirty="0"/>
              <a:t>?</a:t>
            </a:r>
            <a:br>
              <a:rPr lang="es-CR" sz="4000" dirty="0"/>
            </a:br>
            <a:endParaRPr lang="es-CR" sz="40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7504" y="1556793"/>
            <a:ext cx="3008313" cy="1584176"/>
          </a:xfrm>
        </p:spPr>
        <p:txBody>
          <a:bodyPr>
            <a:normAutofit/>
          </a:bodyPr>
          <a:lstStyle/>
          <a:p>
            <a:endParaRPr lang="es-CR" sz="3600" dirty="0"/>
          </a:p>
          <a:p>
            <a:r>
              <a:rPr lang="es-CR" sz="3600" dirty="0" err="1"/>
              <a:t>It’s</a:t>
            </a:r>
            <a:r>
              <a:rPr lang="es-CR" sz="3600" dirty="0"/>
              <a:t> a______</a:t>
            </a:r>
          </a:p>
          <a:p>
            <a:endParaRPr lang="es-CR" sz="36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08" y="1372816"/>
            <a:ext cx="536408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DAFC6D5-DAEA-4564-A0A2-C0481CC37DEA}"/>
              </a:ext>
            </a:extLst>
          </p:cNvPr>
          <p:cNvSpPr txBox="1"/>
          <p:nvPr/>
        </p:nvSpPr>
        <p:spPr>
          <a:xfrm>
            <a:off x="2320032" y="5909320"/>
            <a:ext cx="2016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appliances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5294CE0-D788-4866-BAE2-4FA7DA661AFE}"/>
              </a:ext>
            </a:extLst>
          </p:cNvPr>
          <p:cNvSpPr txBox="1"/>
          <p:nvPr/>
        </p:nvSpPr>
        <p:spPr>
          <a:xfrm>
            <a:off x="1115616" y="2339371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kitchen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9E546A4B-9F73-4E3F-BB8D-F954FE75579C}"/>
              </a:ext>
            </a:extLst>
          </p:cNvPr>
          <p:cNvSpPr txBox="1"/>
          <p:nvPr/>
        </p:nvSpPr>
        <p:spPr>
          <a:xfrm>
            <a:off x="4448237" y="620688"/>
            <a:ext cx="4614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sz="4000" b="1" dirty="0" err="1"/>
              <a:t>What</a:t>
            </a:r>
            <a:r>
              <a:rPr lang="es-CR" sz="4000" b="1" dirty="0"/>
              <a:t> are </a:t>
            </a:r>
            <a:r>
              <a:rPr lang="es-CR" sz="4000" b="1" dirty="0" err="1"/>
              <a:t>those</a:t>
            </a:r>
            <a:r>
              <a:rPr lang="es-CR" sz="4000" b="1" dirty="0"/>
              <a:t>?</a:t>
            </a:r>
            <a:endParaRPr lang="en-US" sz="40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0AE33A8-3E47-4762-AE73-A4B63C613A15}"/>
              </a:ext>
            </a:extLst>
          </p:cNvPr>
          <p:cNvSpPr txBox="1"/>
          <p:nvPr/>
        </p:nvSpPr>
        <p:spPr>
          <a:xfrm>
            <a:off x="278480" y="5909320"/>
            <a:ext cx="4057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sz="3600" dirty="0" err="1"/>
              <a:t>Those</a:t>
            </a:r>
            <a:r>
              <a:rPr lang="es-CR" sz="3600" dirty="0"/>
              <a:t> are ________</a:t>
            </a:r>
          </a:p>
        </p:txBody>
      </p:sp>
    </p:spTree>
    <p:extLst>
      <p:ext uri="{BB962C8B-B14F-4D97-AF65-F5344CB8AC3E}">
        <p14:creationId xmlns:p14="http://schemas.microsoft.com/office/powerpoint/2010/main" val="162193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  <p:bldP spid="6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931224" cy="1162050"/>
          </a:xfrm>
        </p:spPr>
        <p:txBody>
          <a:bodyPr>
            <a:noAutofit/>
          </a:bodyPr>
          <a:lstStyle/>
          <a:p>
            <a:r>
              <a:rPr lang="es-CR" sz="4000" dirty="0" err="1"/>
              <a:t>What</a:t>
            </a:r>
            <a:r>
              <a:rPr lang="es-CR" sz="4000" dirty="0"/>
              <a:t> </a:t>
            </a:r>
            <a:r>
              <a:rPr lang="es-CR" sz="4000" dirty="0" err="1"/>
              <a:t>is</a:t>
            </a:r>
            <a:r>
              <a:rPr lang="es-CR" sz="4000" dirty="0"/>
              <a:t> </a:t>
            </a:r>
            <a:r>
              <a:rPr lang="es-CR" sz="4000" dirty="0" err="1"/>
              <a:t>this</a:t>
            </a:r>
            <a:r>
              <a:rPr lang="es-CR" sz="4000" dirty="0"/>
              <a:t>?     &amp;  </a:t>
            </a:r>
            <a:r>
              <a:rPr lang="es-CR" sz="4000" dirty="0" err="1"/>
              <a:t>What</a:t>
            </a:r>
            <a:r>
              <a:rPr lang="es-CR" sz="4000" dirty="0"/>
              <a:t> are </a:t>
            </a:r>
            <a:r>
              <a:rPr lang="es-CR" sz="4000" dirty="0" err="1"/>
              <a:t>those</a:t>
            </a:r>
            <a:r>
              <a:rPr lang="es-CR" sz="4000" dirty="0"/>
              <a:t>?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48" y="1435100"/>
            <a:ext cx="6516215" cy="409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27584" y="4221088"/>
            <a:ext cx="7211144" cy="2337123"/>
          </a:xfrm>
        </p:spPr>
        <p:txBody>
          <a:bodyPr>
            <a:normAutofit fontScale="32500" lnSpcReduction="20000"/>
          </a:bodyPr>
          <a:lstStyle/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endParaRPr lang="es-CR" sz="4000" dirty="0"/>
          </a:p>
          <a:p>
            <a:r>
              <a:rPr lang="es-CR" sz="12300" dirty="0" err="1"/>
              <a:t>It’s</a:t>
            </a:r>
            <a:r>
              <a:rPr lang="es-CR" sz="12300" dirty="0"/>
              <a:t> a ______  &amp;  </a:t>
            </a:r>
            <a:r>
              <a:rPr lang="es-CR" sz="12300" dirty="0" err="1"/>
              <a:t>Those</a:t>
            </a:r>
            <a:r>
              <a:rPr lang="es-CR" sz="12300" dirty="0"/>
              <a:t> are ____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79E26DB1-8BB0-4E30-A5E9-BC0F93ECFB4D}"/>
              </a:ext>
            </a:extLst>
          </p:cNvPr>
          <p:cNvSpPr txBox="1"/>
          <p:nvPr/>
        </p:nvSpPr>
        <p:spPr>
          <a:xfrm>
            <a:off x="6415441" y="5661248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animals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1FA2A65-814E-4A66-8135-F5D0B9BBAB43}"/>
              </a:ext>
            </a:extLst>
          </p:cNvPr>
          <p:cNvSpPr txBox="1"/>
          <p:nvPr/>
        </p:nvSpPr>
        <p:spPr>
          <a:xfrm>
            <a:off x="2195736" y="5661248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zoo</a:t>
            </a:r>
          </a:p>
        </p:txBody>
      </p:sp>
    </p:spTree>
    <p:extLst>
      <p:ext uri="{BB962C8B-B14F-4D97-AF65-F5344CB8AC3E}">
        <p14:creationId xmlns:p14="http://schemas.microsoft.com/office/powerpoint/2010/main" val="41882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87208" cy="1162050"/>
          </a:xfrm>
        </p:spPr>
        <p:txBody>
          <a:bodyPr>
            <a:noAutofit/>
          </a:bodyPr>
          <a:lstStyle/>
          <a:p>
            <a:r>
              <a:rPr lang="es-CR" sz="4000" dirty="0" err="1"/>
              <a:t>What</a:t>
            </a:r>
            <a:r>
              <a:rPr lang="es-CR" sz="4000" dirty="0"/>
              <a:t> </a:t>
            </a:r>
            <a:r>
              <a:rPr lang="es-CR" sz="4000" dirty="0" err="1"/>
              <a:t>is</a:t>
            </a:r>
            <a:r>
              <a:rPr lang="es-CR" sz="4000" dirty="0"/>
              <a:t> </a:t>
            </a:r>
            <a:r>
              <a:rPr lang="es-CR" sz="4000" dirty="0" err="1"/>
              <a:t>this</a:t>
            </a:r>
            <a:r>
              <a:rPr lang="es-CR" sz="4000" dirty="0"/>
              <a:t>?     &amp;  </a:t>
            </a:r>
            <a:r>
              <a:rPr lang="es-CR" sz="4000" dirty="0" err="1"/>
              <a:t>What</a:t>
            </a:r>
            <a:r>
              <a:rPr lang="es-CR" sz="4000" dirty="0"/>
              <a:t> are </a:t>
            </a:r>
            <a:r>
              <a:rPr lang="es-CR" sz="4000" dirty="0" err="1"/>
              <a:t>those</a:t>
            </a:r>
            <a:r>
              <a:rPr lang="es-CR" sz="4000" dirty="0"/>
              <a:t>?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291264" cy="4946228"/>
          </a:xfrm>
        </p:spPr>
        <p:txBody>
          <a:bodyPr>
            <a:normAutofit fontScale="92500" lnSpcReduction="20000"/>
          </a:bodyPr>
          <a:lstStyle/>
          <a:p>
            <a:r>
              <a:rPr lang="es-CR" sz="3200" dirty="0"/>
              <a:t> </a:t>
            </a:r>
          </a:p>
          <a:p>
            <a:endParaRPr lang="es-CR" sz="3200" dirty="0"/>
          </a:p>
          <a:p>
            <a:endParaRPr lang="es-CR" sz="3200" dirty="0"/>
          </a:p>
          <a:p>
            <a:endParaRPr lang="es-CR" sz="3200" dirty="0"/>
          </a:p>
          <a:p>
            <a:endParaRPr lang="es-CR" sz="3200" dirty="0"/>
          </a:p>
          <a:p>
            <a:endParaRPr lang="es-CR" sz="3200" dirty="0"/>
          </a:p>
          <a:p>
            <a:endParaRPr lang="es-CR" sz="3200" dirty="0"/>
          </a:p>
          <a:p>
            <a:endParaRPr lang="es-CR" sz="3200" dirty="0"/>
          </a:p>
          <a:p>
            <a:endParaRPr lang="es-CR" sz="3200" dirty="0"/>
          </a:p>
          <a:p>
            <a:r>
              <a:rPr lang="es-CR" sz="3200" dirty="0" err="1"/>
              <a:t>It’s</a:t>
            </a:r>
            <a:r>
              <a:rPr lang="es-CR" sz="3200" dirty="0"/>
              <a:t> a ______    &amp;    </a:t>
            </a:r>
            <a:r>
              <a:rPr lang="es-CR" sz="3200" dirty="0" err="1"/>
              <a:t>Those</a:t>
            </a:r>
            <a:r>
              <a:rPr lang="es-CR" sz="3200" dirty="0"/>
              <a:t> </a:t>
            </a:r>
            <a:r>
              <a:rPr lang="es-CR" sz="3600" dirty="0"/>
              <a:t>are ______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616624" cy="3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607F0FF-7B69-4BA1-BAEF-70E8707AB585}"/>
              </a:ext>
            </a:extLst>
          </p:cNvPr>
          <p:cNvSpPr txBox="1"/>
          <p:nvPr/>
        </p:nvSpPr>
        <p:spPr>
          <a:xfrm>
            <a:off x="5076056" y="5496900"/>
            <a:ext cx="2304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Things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8E9FF1E-6C58-4F20-8D43-C71758EF1BAC}"/>
              </a:ext>
            </a:extLst>
          </p:cNvPr>
          <p:cNvSpPr txBox="1"/>
          <p:nvPr/>
        </p:nvSpPr>
        <p:spPr>
          <a:xfrm>
            <a:off x="1403648" y="5496900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34982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uiExpand="1"/>
      <p:bldP spid="6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What</a:t>
            </a:r>
            <a:r>
              <a:rPr lang="es-CR" dirty="0"/>
              <a:t> are </a:t>
            </a:r>
            <a:r>
              <a:rPr lang="es-CR" dirty="0" err="1"/>
              <a:t>these</a:t>
            </a:r>
            <a:r>
              <a:rPr lang="es-CR" dirty="0"/>
              <a:t>?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33670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96BF16B-FF89-482D-B7F6-F252D8EF27C5}"/>
              </a:ext>
            </a:extLst>
          </p:cNvPr>
          <p:cNvSpPr txBox="1"/>
          <p:nvPr/>
        </p:nvSpPr>
        <p:spPr>
          <a:xfrm>
            <a:off x="1835696" y="5975702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Toys </a:t>
            </a:r>
          </a:p>
        </p:txBody>
      </p:sp>
    </p:spTree>
    <p:extLst>
      <p:ext uri="{BB962C8B-B14F-4D97-AF65-F5344CB8AC3E}">
        <p14:creationId xmlns:p14="http://schemas.microsoft.com/office/powerpoint/2010/main" val="429010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What</a:t>
            </a:r>
            <a:r>
              <a:rPr lang="es-CR" dirty="0"/>
              <a:t> are </a:t>
            </a:r>
            <a:r>
              <a:rPr lang="es-CR" dirty="0" err="1"/>
              <a:t>those</a:t>
            </a:r>
            <a:r>
              <a:rPr lang="es-CR" dirty="0"/>
              <a:t>?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48072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A8B60CDF-7DC4-45CB-AB0C-9F06B04A3DA3}"/>
              </a:ext>
            </a:extLst>
          </p:cNvPr>
          <p:cNvSpPr txBox="1"/>
          <p:nvPr/>
        </p:nvSpPr>
        <p:spPr>
          <a:xfrm>
            <a:off x="2817095" y="5898832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Cookies </a:t>
            </a:r>
          </a:p>
        </p:txBody>
      </p:sp>
    </p:spTree>
    <p:extLst>
      <p:ext uri="{BB962C8B-B14F-4D97-AF65-F5344CB8AC3E}">
        <p14:creationId xmlns:p14="http://schemas.microsoft.com/office/powerpoint/2010/main" val="199173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What’s</a:t>
            </a:r>
            <a:r>
              <a:rPr lang="es-CR" dirty="0"/>
              <a:t> </a:t>
            </a:r>
            <a:r>
              <a:rPr lang="es-CR" dirty="0" err="1"/>
              <a:t>this</a:t>
            </a:r>
            <a:r>
              <a:rPr lang="es-CR" dirty="0"/>
              <a:t>? 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15141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82EAF51-4BF8-416A-B1B0-BF76F48E95D3}"/>
              </a:ext>
            </a:extLst>
          </p:cNvPr>
          <p:cNvSpPr txBox="1"/>
          <p:nvPr/>
        </p:nvSpPr>
        <p:spPr>
          <a:xfrm>
            <a:off x="5220072" y="5039598"/>
            <a:ext cx="2376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flash drive</a:t>
            </a:r>
          </a:p>
        </p:txBody>
      </p:sp>
    </p:spTree>
    <p:extLst>
      <p:ext uri="{BB962C8B-B14F-4D97-AF65-F5344CB8AC3E}">
        <p14:creationId xmlns:p14="http://schemas.microsoft.com/office/powerpoint/2010/main" val="153979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es-CR" dirty="0" err="1"/>
              <a:t>What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this</a:t>
            </a:r>
            <a:r>
              <a:rPr lang="es-CR" dirty="0"/>
              <a:t>?</a:t>
            </a:r>
            <a:br>
              <a:rPr lang="es-CR" dirty="0"/>
            </a:br>
            <a:r>
              <a:rPr lang="es-CR" dirty="0"/>
              <a:t/>
            </a:r>
            <a:br>
              <a:rPr lang="es-CR" dirty="0"/>
            </a:br>
            <a:r>
              <a:rPr lang="es-CR" dirty="0" err="1"/>
              <a:t>It’s</a:t>
            </a:r>
            <a:r>
              <a:rPr lang="es-CR" dirty="0"/>
              <a:t> a ________________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5760639" cy="274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D858E92-C254-457A-B7C5-B0B09EA58C62}"/>
              </a:ext>
            </a:extLst>
          </p:cNvPr>
          <p:cNvSpPr txBox="1"/>
          <p:nvPr/>
        </p:nvSpPr>
        <p:spPr>
          <a:xfrm>
            <a:off x="3923928" y="1684660"/>
            <a:ext cx="1440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pencil</a:t>
            </a:r>
          </a:p>
        </p:txBody>
      </p:sp>
    </p:spTree>
    <p:extLst>
      <p:ext uri="{BB962C8B-B14F-4D97-AF65-F5344CB8AC3E}">
        <p14:creationId xmlns:p14="http://schemas.microsoft.com/office/powerpoint/2010/main" val="261202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What’s</a:t>
            </a:r>
            <a:r>
              <a:rPr lang="es-CR" dirty="0"/>
              <a:t> </a:t>
            </a:r>
            <a:r>
              <a:rPr lang="es-CR" dirty="0" err="1"/>
              <a:t>this</a:t>
            </a:r>
            <a:r>
              <a:rPr lang="es-CR" dirty="0"/>
              <a:t>?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768752" cy="395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20C6BB7-5D2F-4D9E-9AF8-AE339D4B68EC}"/>
              </a:ext>
            </a:extLst>
          </p:cNvPr>
          <p:cNvSpPr txBox="1"/>
          <p:nvPr/>
        </p:nvSpPr>
        <p:spPr>
          <a:xfrm>
            <a:off x="5436096" y="6106308"/>
            <a:ext cx="3024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 avocado</a:t>
            </a:r>
          </a:p>
        </p:txBody>
      </p:sp>
    </p:spTree>
    <p:extLst>
      <p:ext uri="{BB962C8B-B14F-4D97-AF65-F5344CB8AC3E}">
        <p14:creationId xmlns:p14="http://schemas.microsoft.com/office/powerpoint/2010/main" val="12034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B5B0058-AF13-4859-B429-4EDDE2A26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54A963-E34B-45EE-9BC3-17079D23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97" y="1422400"/>
            <a:ext cx="402550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Well done!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1A89CBBC-7743-43D9-A324-25CB472E9B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75584" y="638849"/>
            <a:ext cx="4129086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allery columns=“4″ type=“rectangular“ link=“file“  ids=“10816,5365,5366,11901,6472,10815,3132,9802,7839,3128,5719,6925,5718,4097,4101,…  (con imágenes) | Caras sonrientes animadas">
            <a:extLst>
              <a:ext uri="{FF2B5EF4-FFF2-40B4-BE49-F238E27FC236}">
                <a16:creationId xmlns:a16="http://schemas.microsoft.com/office/drawing/2014/main" xmlns="" id="{E8547160-FB94-478B-840B-F16E4D9572A5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0291" y="1056303"/>
            <a:ext cx="3279672" cy="464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1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/>
              <a:t>What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that</a:t>
            </a:r>
            <a:r>
              <a:rPr lang="es-CR" dirty="0"/>
              <a:t>?</a:t>
            </a:r>
            <a:br>
              <a:rPr lang="es-CR" dirty="0"/>
            </a:br>
            <a:r>
              <a:rPr lang="es-CR" dirty="0" err="1"/>
              <a:t>It’s</a:t>
            </a:r>
            <a:r>
              <a:rPr lang="es-CR" dirty="0"/>
              <a:t> </a:t>
            </a:r>
            <a:r>
              <a:rPr lang="es-CR" dirty="0" err="1"/>
              <a:t>an</a:t>
            </a:r>
            <a:r>
              <a:rPr lang="es-CR" dirty="0"/>
              <a:t> _________________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896544" cy="363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7FE3FA1-8EE5-4780-99D6-813F554D20FE}"/>
              </a:ext>
            </a:extLst>
          </p:cNvPr>
          <p:cNvSpPr txBox="1"/>
          <p:nvPr/>
        </p:nvSpPr>
        <p:spPr>
          <a:xfrm>
            <a:off x="3851920" y="955973"/>
            <a:ext cx="1440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e</a:t>
            </a:r>
            <a:r>
              <a:rPr lang="en-US" sz="2400" dirty="0"/>
              <a:t>lephant</a:t>
            </a:r>
          </a:p>
        </p:txBody>
      </p:sp>
    </p:spTree>
    <p:extLst>
      <p:ext uri="{BB962C8B-B14F-4D97-AF65-F5344CB8AC3E}">
        <p14:creationId xmlns:p14="http://schemas.microsoft.com/office/powerpoint/2010/main" val="331759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/>
          </a:bodyPr>
          <a:lstStyle/>
          <a:p>
            <a:r>
              <a:rPr lang="es-CR" dirty="0" err="1"/>
              <a:t>What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that</a:t>
            </a:r>
            <a:r>
              <a:rPr lang="es-CR" dirty="0"/>
              <a:t>?</a:t>
            </a:r>
            <a:br>
              <a:rPr lang="es-CR" dirty="0"/>
            </a:br>
            <a:r>
              <a:rPr lang="es-CR" dirty="0" err="1"/>
              <a:t>It’s</a:t>
            </a:r>
            <a:r>
              <a:rPr lang="es-CR" dirty="0"/>
              <a:t> a ________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80928"/>
            <a:ext cx="331236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1B557B2-D5D3-4E84-837D-CFC430C0F76F}"/>
              </a:ext>
            </a:extLst>
          </p:cNvPr>
          <p:cNvSpPr txBox="1"/>
          <p:nvPr/>
        </p:nvSpPr>
        <p:spPr>
          <a:xfrm>
            <a:off x="4355976" y="1484784"/>
            <a:ext cx="1440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ie.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45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4474840" cy="923702"/>
          </a:xfrm>
        </p:spPr>
        <p:txBody>
          <a:bodyPr>
            <a:noAutofit/>
          </a:bodyPr>
          <a:lstStyle/>
          <a:p>
            <a:r>
              <a:rPr lang="es-CR" sz="3600" dirty="0" err="1"/>
              <a:t>What</a:t>
            </a:r>
            <a:r>
              <a:rPr lang="es-CR" sz="3600" dirty="0"/>
              <a:t> are </a:t>
            </a:r>
            <a:r>
              <a:rPr lang="es-CR" sz="3600" dirty="0" err="1"/>
              <a:t>those</a:t>
            </a:r>
            <a:r>
              <a:rPr lang="es-CR" sz="3600" dirty="0"/>
              <a:t>?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>
            <a:off x="395536" y="3140968"/>
            <a:ext cx="4680520" cy="2985195"/>
          </a:xfrm>
        </p:spPr>
        <p:txBody>
          <a:bodyPr>
            <a:normAutofit/>
          </a:bodyPr>
          <a:lstStyle/>
          <a:p>
            <a:endParaRPr lang="es-CR" sz="2800" dirty="0"/>
          </a:p>
          <a:p>
            <a:endParaRPr lang="es-CR" sz="2800" dirty="0"/>
          </a:p>
          <a:p>
            <a:endParaRPr lang="es-CR" sz="2800" dirty="0"/>
          </a:p>
          <a:p>
            <a:r>
              <a:rPr lang="es-CR" sz="2800" dirty="0" err="1"/>
              <a:t>They</a:t>
            </a:r>
            <a:r>
              <a:rPr lang="es-CR" sz="2800" dirty="0"/>
              <a:t> are _____________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40768"/>
            <a:ext cx="381642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9C9A566B-FFF5-42CE-8EB6-1A301C051EA0}"/>
              </a:ext>
            </a:extLst>
          </p:cNvPr>
          <p:cNvSpPr txBox="1"/>
          <p:nvPr/>
        </p:nvSpPr>
        <p:spPr>
          <a:xfrm>
            <a:off x="2267744" y="4633565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dice</a:t>
            </a:r>
          </a:p>
        </p:txBody>
      </p:sp>
    </p:spTree>
    <p:extLst>
      <p:ext uri="{BB962C8B-B14F-4D97-AF65-F5344CB8AC3E}">
        <p14:creationId xmlns:p14="http://schemas.microsoft.com/office/powerpoint/2010/main" val="21696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96752"/>
            <a:ext cx="3970784" cy="1162050"/>
          </a:xfrm>
        </p:spPr>
        <p:txBody>
          <a:bodyPr>
            <a:noAutofit/>
          </a:bodyPr>
          <a:lstStyle/>
          <a:p>
            <a:r>
              <a:rPr lang="es-CR" sz="4000" dirty="0"/>
              <a:t/>
            </a:r>
            <a:br>
              <a:rPr lang="es-CR" sz="4000" dirty="0"/>
            </a:br>
            <a:r>
              <a:rPr lang="es-CR" sz="4000" dirty="0"/>
              <a:t/>
            </a:r>
            <a:br>
              <a:rPr lang="es-CR" sz="4000" dirty="0"/>
            </a:br>
            <a:r>
              <a:rPr lang="es-CR" sz="4000" dirty="0" err="1"/>
              <a:t>What</a:t>
            </a:r>
            <a:r>
              <a:rPr lang="es-CR" sz="4000" dirty="0"/>
              <a:t> </a:t>
            </a:r>
            <a:r>
              <a:rPr lang="es-CR" sz="4000" dirty="0" err="1"/>
              <a:t>is</a:t>
            </a:r>
            <a:r>
              <a:rPr lang="es-CR" sz="4000" dirty="0"/>
              <a:t> </a:t>
            </a:r>
            <a:r>
              <a:rPr lang="es-CR" sz="4000" dirty="0" err="1"/>
              <a:t>that</a:t>
            </a:r>
            <a:r>
              <a:rPr lang="es-CR" sz="4000" dirty="0"/>
              <a:t>?</a:t>
            </a:r>
            <a:br>
              <a:rPr lang="es-CR" sz="4000" dirty="0"/>
            </a:br>
            <a:endParaRPr lang="es-CR" sz="40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6419056" cy="4691063"/>
          </a:xfrm>
        </p:spPr>
        <p:txBody>
          <a:bodyPr>
            <a:normAutofit lnSpcReduction="10000"/>
          </a:bodyPr>
          <a:lstStyle/>
          <a:p>
            <a:endParaRPr lang="es-CR" sz="4400" dirty="0"/>
          </a:p>
          <a:p>
            <a:endParaRPr lang="es-CR" sz="4400" dirty="0"/>
          </a:p>
          <a:p>
            <a:endParaRPr lang="es-CR" sz="4400" dirty="0"/>
          </a:p>
          <a:p>
            <a:endParaRPr lang="es-CR" sz="4400" dirty="0"/>
          </a:p>
          <a:p>
            <a:endParaRPr lang="es-CR" sz="4400" dirty="0"/>
          </a:p>
          <a:p>
            <a:r>
              <a:rPr lang="es-CR" sz="4400" dirty="0" err="1"/>
              <a:t>It’s</a:t>
            </a:r>
            <a:r>
              <a:rPr lang="es-CR" sz="4400" dirty="0"/>
              <a:t> a __________________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94" y="777467"/>
            <a:ext cx="2552973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5096124-8348-4979-BAA6-89D1E1855570}"/>
              </a:ext>
            </a:extLst>
          </p:cNvPr>
          <p:cNvSpPr txBox="1"/>
          <p:nvPr/>
        </p:nvSpPr>
        <p:spPr>
          <a:xfrm>
            <a:off x="2399713" y="5192067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lollipop</a:t>
            </a:r>
          </a:p>
        </p:txBody>
      </p:sp>
    </p:spTree>
    <p:extLst>
      <p:ext uri="{BB962C8B-B14F-4D97-AF65-F5344CB8AC3E}">
        <p14:creationId xmlns:p14="http://schemas.microsoft.com/office/powerpoint/2010/main" val="16441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/>
              <a:t>What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this</a:t>
            </a:r>
            <a:r>
              <a:rPr lang="es-CR" dirty="0"/>
              <a:t>?</a:t>
            </a:r>
            <a:br>
              <a:rPr lang="es-CR" dirty="0"/>
            </a:br>
            <a:r>
              <a:rPr lang="es-CR" dirty="0" err="1"/>
              <a:t>It’s</a:t>
            </a:r>
            <a:r>
              <a:rPr lang="es-CR" dirty="0"/>
              <a:t> </a:t>
            </a:r>
            <a:r>
              <a:rPr lang="es-CR" dirty="0" err="1"/>
              <a:t>an</a:t>
            </a:r>
            <a:r>
              <a:rPr lang="es-CR" dirty="0"/>
              <a:t> _________________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128792" cy="484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1C56AAF-9D8D-4B5B-A62B-516308058210}"/>
              </a:ext>
            </a:extLst>
          </p:cNvPr>
          <p:cNvSpPr txBox="1"/>
          <p:nvPr/>
        </p:nvSpPr>
        <p:spPr>
          <a:xfrm>
            <a:off x="3563888" y="955973"/>
            <a:ext cx="1944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246208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908720"/>
            <a:ext cx="5050904" cy="1162050"/>
          </a:xfrm>
        </p:spPr>
        <p:txBody>
          <a:bodyPr>
            <a:noAutofit/>
          </a:bodyPr>
          <a:lstStyle/>
          <a:p>
            <a:r>
              <a:rPr lang="es-CR" sz="4000" dirty="0" err="1"/>
              <a:t>What</a:t>
            </a:r>
            <a:r>
              <a:rPr lang="es-CR" sz="4000" dirty="0"/>
              <a:t> are </a:t>
            </a:r>
            <a:r>
              <a:rPr lang="es-CR" sz="4000" dirty="0" err="1"/>
              <a:t>these</a:t>
            </a:r>
            <a:r>
              <a:rPr lang="es-CR" sz="4000" dirty="0"/>
              <a:t>?</a:t>
            </a:r>
            <a:br>
              <a:rPr lang="es-CR" sz="4000" dirty="0"/>
            </a:br>
            <a:endParaRPr lang="es-CR" sz="40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6347048" cy="4691063"/>
          </a:xfrm>
        </p:spPr>
        <p:txBody>
          <a:bodyPr>
            <a:normAutofit/>
          </a:bodyPr>
          <a:lstStyle/>
          <a:p>
            <a:endParaRPr lang="es-CR" sz="3600" dirty="0"/>
          </a:p>
          <a:p>
            <a:endParaRPr lang="es-CR" sz="3600" dirty="0"/>
          </a:p>
          <a:p>
            <a:endParaRPr lang="es-CR" sz="3600" dirty="0"/>
          </a:p>
          <a:p>
            <a:endParaRPr lang="es-CR" sz="3600" dirty="0"/>
          </a:p>
          <a:p>
            <a:endParaRPr lang="es-CR" sz="3600" dirty="0"/>
          </a:p>
          <a:p>
            <a:endParaRPr lang="es-CR" sz="3600" dirty="0"/>
          </a:p>
          <a:p>
            <a:r>
              <a:rPr lang="es-CR" sz="3600" dirty="0" err="1"/>
              <a:t>They</a:t>
            </a:r>
            <a:r>
              <a:rPr lang="es-CR" sz="3600" dirty="0"/>
              <a:t> are __________________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1412776"/>
            <a:ext cx="3357066" cy="276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51E3630C-7F8E-49AC-9999-B0E244243250}"/>
              </a:ext>
            </a:extLst>
          </p:cNvPr>
          <p:cNvSpPr txBox="1"/>
          <p:nvPr/>
        </p:nvSpPr>
        <p:spPr>
          <a:xfrm>
            <a:off x="2910644" y="5393382"/>
            <a:ext cx="1949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shoes</a:t>
            </a:r>
          </a:p>
        </p:txBody>
      </p:sp>
    </p:spTree>
    <p:extLst>
      <p:ext uri="{BB962C8B-B14F-4D97-AF65-F5344CB8AC3E}">
        <p14:creationId xmlns:p14="http://schemas.microsoft.com/office/powerpoint/2010/main" val="492520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54075"/>
            <a:ext cx="3008313" cy="1162050"/>
          </a:xfrm>
        </p:spPr>
        <p:txBody>
          <a:bodyPr>
            <a:noAutofit/>
          </a:bodyPr>
          <a:lstStyle/>
          <a:p>
            <a:r>
              <a:rPr lang="es-CR" sz="4000" dirty="0" err="1"/>
              <a:t>What</a:t>
            </a:r>
            <a:r>
              <a:rPr lang="es-CR" sz="4000" dirty="0"/>
              <a:t> </a:t>
            </a:r>
            <a:r>
              <a:rPr lang="es-CR" sz="4000" dirty="0" err="1"/>
              <a:t>is</a:t>
            </a:r>
            <a:r>
              <a:rPr lang="es-CR" sz="4000" dirty="0"/>
              <a:t> </a:t>
            </a:r>
            <a:r>
              <a:rPr lang="es-CR" sz="4000" dirty="0" err="1"/>
              <a:t>that</a:t>
            </a:r>
            <a:r>
              <a:rPr lang="es-CR" sz="4000" dirty="0"/>
              <a:t>?</a:t>
            </a:r>
            <a:br>
              <a:rPr lang="es-CR" sz="4000" dirty="0"/>
            </a:br>
            <a:endParaRPr lang="es-CR" sz="40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499176" cy="4691063"/>
          </a:xfrm>
        </p:spPr>
        <p:txBody>
          <a:bodyPr>
            <a:normAutofit/>
          </a:bodyPr>
          <a:lstStyle/>
          <a:p>
            <a:endParaRPr lang="es-CR" sz="4800" dirty="0"/>
          </a:p>
          <a:p>
            <a:endParaRPr lang="es-CR" sz="4800" dirty="0"/>
          </a:p>
          <a:p>
            <a:endParaRPr lang="es-CR" sz="4800" dirty="0"/>
          </a:p>
          <a:p>
            <a:endParaRPr lang="es-CR" sz="4800" dirty="0"/>
          </a:p>
          <a:p>
            <a:r>
              <a:rPr lang="es-CR" sz="4800" dirty="0" err="1"/>
              <a:t>It’s</a:t>
            </a:r>
            <a:r>
              <a:rPr lang="es-CR" sz="4800" dirty="0"/>
              <a:t> a _______________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52736"/>
            <a:ext cx="3065983" cy="384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4AF95E6-2241-41A9-AE2E-B04EDA32D3D7}"/>
              </a:ext>
            </a:extLst>
          </p:cNvPr>
          <p:cNvSpPr txBox="1"/>
          <p:nvPr/>
        </p:nvSpPr>
        <p:spPr>
          <a:xfrm>
            <a:off x="2483768" y="5192067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feather</a:t>
            </a:r>
          </a:p>
        </p:txBody>
      </p:sp>
    </p:spTree>
    <p:extLst>
      <p:ext uri="{BB962C8B-B14F-4D97-AF65-F5344CB8AC3E}">
        <p14:creationId xmlns:p14="http://schemas.microsoft.com/office/powerpoint/2010/main" val="12162556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173</Words>
  <Application>Microsoft Office PowerPoint</Application>
  <PresentationFormat>On-screen Show (4:3)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de Office</vt:lpstr>
      <vt:lpstr>What is this? </vt:lpstr>
      <vt:lpstr>What is this?  It’s a ________________</vt:lpstr>
      <vt:lpstr>What is that? It’s an _________________ </vt:lpstr>
      <vt:lpstr>What is that? It’s a ________</vt:lpstr>
      <vt:lpstr>What are those?</vt:lpstr>
      <vt:lpstr>  What is that? </vt:lpstr>
      <vt:lpstr>What is this? It’s an _________________</vt:lpstr>
      <vt:lpstr>What are these? </vt:lpstr>
      <vt:lpstr>What is that? </vt:lpstr>
      <vt:lpstr>What are those?</vt:lpstr>
      <vt:lpstr>What are these?</vt:lpstr>
      <vt:lpstr>What are these?</vt:lpstr>
      <vt:lpstr>What is this? </vt:lpstr>
      <vt:lpstr>What is this? </vt:lpstr>
      <vt:lpstr>What is this?     &amp;  What are those?</vt:lpstr>
      <vt:lpstr>What is this?     &amp;  What are those?</vt:lpstr>
      <vt:lpstr>What are these?</vt:lpstr>
      <vt:lpstr>What are those?</vt:lpstr>
      <vt:lpstr>What’s this? </vt:lpstr>
      <vt:lpstr>What’s this?</vt:lpstr>
      <vt:lpstr>Well done!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this?</dc:title>
  <dc:creator>Girlany Alvarez</dc:creator>
  <cp:lastModifiedBy>Maria Gabriela Lara Molina</cp:lastModifiedBy>
  <cp:revision>4</cp:revision>
  <dcterms:created xsi:type="dcterms:W3CDTF">2020-10-21T03:10:52Z</dcterms:created>
  <dcterms:modified xsi:type="dcterms:W3CDTF">2020-11-07T18:27:16Z</dcterms:modified>
</cp:coreProperties>
</file>