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</p:sldIdLst>
  <p:sldSz cx="12192000" cy="6858000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849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952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720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845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218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8262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154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878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402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570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601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4/20/2021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71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2" name="Rectangle 151">
            <a:extLst>
              <a:ext uri="{FF2B5EF4-FFF2-40B4-BE49-F238E27FC236}">
                <a16:creationId xmlns:a16="http://schemas.microsoft.com/office/drawing/2014/main" id="{678CC48C-9275-4EFA-9B84-8E818500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3143EB2-F2F7-4062-9856-5C1FACFCAB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" y="4553712"/>
            <a:ext cx="10908792" cy="1069848"/>
          </a:xfrm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300" b="1" dirty="0">
                <a:solidFill>
                  <a:srgbClr val="FF0000"/>
                </a:solidFill>
                <a:latin typeface="Biome Light" panose="020B0502040204020203" pitchFamily="34" charset="0"/>
                <a:cs typeface="Biome Light" panose="020B0502040204020203" pitchFamily="34" charset="0"/>
              </a:rPr>
              <a:t>Present Continuous </a:t>
            </a:r>
            <a:br>
              <a:rPr lang="en-US" sz="3300" b="1" dirty="0">
                <a:solidFill>
                  <a:srgbClr val="FF0000"/>
                </a:solidFill>
                <a:latin typeface="Biome Light" panose="020B0502040204020203" pitchFamily="34" charset="0"/>
                <a:cs typeface="Biome Light" panose="020B0502040204020203" pitchFamily="34" charset="0"/>
              </a:rPr>
            </a:br>
            <a:endParaRPr lang="en-US" sz="3300" b="1" dirty="0">
              <a:solidFill>
                <a:srgbClr val="FF0000"/>
              </a:solidFill>
              <a:latin typeface="Biome Light" panose="020B0502040204020203" pitchFamily="34" charset="0"/>
              <a:cs typeface="Biome Light" panose="020B0502040204020203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FDFFF6D-A6EE-4B77-A09A-08751A2E48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5678423"/>
            <a:ext cx="10908792" cy="1069847"/>
          </a:xfrm>
        </p:spPr>
        <p:txBody>
          <a:bodyPr anchor="ctr">
            <a:normAutofit/>
          </a:bodyPr>
          <a:lstStyle/>
          <a:p>
            <a:pPr algn="r"/>
            <a:r>
              <a:rPr lang="es-CR" sz="2400" dirty="0">
                <a:latin typeface="Biome Light" panose="020B0303030204020804" pitchFamily="34" charset="0"/>
                <a:cs typeface="Biome Light" panose="020B0303030204020804" pitchFamily="34" charset="0"/>
              </a:rPr>
              <a:t>  </a:t>
            </a:r>
          </a:p>
        </p:txBody>
      </p:sp>
      <p:pic>
        <p:nvPicPr>
          <p:cNvPr id="1026" name="Picture 2" descr="Presente continuo en inglés - Gramática - GCFGlobal Idiomas">
            <a:extLst>
              <a:ext uri="{FF2B5EF4-FFF2-40B4-BE49-F238E27FC236}">
                <a16:creationId xmlns:a16="http://schemas.microsoft.com/office/drawing/2014/main" id="{FE2F7AA4-0285-4172-AAB6-36C4A73E91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41" b="38603"/>
          <a:stretch/>
        </p:blipFill>
        <p:spPr bwMode="auto">
          <a:xfrm>
            <a:off x="21" y="0"/>
            <a:ext cx="12191979" cy="4196972"/>
          </a:xfrm>
          <a:custGeom>
            <a:avLst/>
            <a:gdLst/>
            <a:ahLst/>
            <a:cxnLst/>
            <a:rect l="l" t="t" r="r" b="b"/>
            <a:pathLst>
              <a:path w="12191999" h="4196982">
                <a:moveTo>
                  <a:pt x="0" y="0"/>
                </a:moveTo>
                <a:lnTo>
                  <a:pt x="12191999" y="0"/>
                </a:lnTo>
                <a:lnTo>
                  <a:pt x="12191999" y="4170459"/>
                </a:lnTo>
                <a:lnTo>
                  <a:pt x="11986461" y="4175111"/>
                </a:lnTo>
                <a:cubicBezTo>
                  <a:pt x="11912297" y="4174136"/>
                  <a:pt x="11838168" y="4170508"/>
                  <a:pt x="11764214" y="4164231"/>
                </a:cubicBezTo>
                <a:cubicBezTo>
                  <a:pt x="11656850" y="4156227"/>
                  <a:pt x="11548596" y="4145173"/>
                  <a:pt x="11441995" y="4165502"/>
                </a:cubicBezTo>
                <a:cubicBezTo>
                  <a:pt x="11324975" y="4187991"/>
                  <a:pt x="11208081" y="4188118"/>
                  <a:pt x="11090044" y="4182401"/>
                </a:cubicBezTo>
                <a:cubicBezTo>
                  <a:pt x="10989160" y="4177573"/>
                  <a:pt x="10888657" y="4152161"/>
                  <a:pt x="10787011" y="4178970"/>
                </a:cubicBezTo>
                <a:cubicBezTo>
                  <a:pt x="10776897" y="4180444"/>
                  <a:pt x="10766592" y="4180012"/>
                  <a:pt x="10756643" y="4177700"/>
                </a:cubicBezTo>
                <a:cubicBezTo>
                  <a:pt x="10645468" y="4162326"/>
                  <a:pt x="10533530" y="4174904"/>
                  <a:pt x="10421973" y="4170584"/>
                </a:cubicBezTo>
                <a:cubicBezTo>
                  <a:pt x="10370515" y="4168551"/>
                  <a:pt x="10318040" y="4169695"/>
                  <a:pt x="10267216" y="4164231"/>
                </a:cubicBezTo>
                <a:cubicBezTo>
                  <a:pt x="10150577" y="4151780"/>
                  <a:pt x="10034192" y="4145173"/>
                  <a:pt x="9918824" y="4174523"/>
                </a:cubicBezTo>
                <a:cubicBezTo>
                  <a:pt x="9885153" y="4182439"/>
                  <a:pt x="9850745" y="4186695"/>
                  <a:pt x="9816160" y="4187229"/>
                </a:cubicBezTo>
                <a:cubicBezTo>
                  <a:pt x="9703206" y="4191295"/>
                  <a:pt x="9590632" y="4183544"/>
                  <a:pt x="9478059" y="4177191"/>
                </a:cubicBezTo>
                <a:cubicBezTo>
                  <a:pt x="9399918" y="4172744"/>
                  <a:pt x="9321904" y="4163088"/>
                  <a:pt x="9243637" y="4171220"/>
                </a:cubicBezTo>
                <a:cubicBezTo>
                  <a:pt x="9198150" y="4175921"/>
                  <a:pt x="9152282" y="4175921"/>
                  <a:pt x="9106795" y="4171220"/>
                </a:cubicBezTo>
                <a:cubicBezTo>
                  <a:pt x="9022962" y="4161398"/>
                  <a:pt x="8938380" y="4159568"/>
                  <a:pt x="8854204" y="4165756"/>
                </a:cubicBezTo>
                <a:cubicBezTo>
                  <a:pt x="8728543" y="4176556"/>
                  <a:pt x="8603010" y="4185577"/>
                  <a:pt x="8476969" y="4168424"/>
                </a:cubicBezTo>
                <a:cubicBezTo>
                  <a:pt x="8405486" y="4157192"/>
                  <a:pt x="8332808" y="4155871"/>
                  <a:pt x="8260970" y="4164486"/>
                </a:cubicBezTo>
                <a:cubicBezTo>
                  <a:pt x="8089823" y="4188500"/>
                  <a:pt x="7918295" y="4180749"/>
                  <a:pt x="7746767" y="4170839"/>
                </a:cubicBezTo>
                <a:cubicBezTo>
                  <a:pt x="7632160" y="4164104"/>
                  <a:pt x="7517046" y="4151780"/>
                  <a:pt x="7402693" y="4168043"/>
                </a:cubicBezTo>
                <a:cubicBezTo>
                  <a:pt x="7256831" y="4188372"/>
                  <a:pt x="7110841" y="4181638"/>
                  <a:pt x="6964597" y="4175667"/>
                </a:cubicBezTo>
                <a:cubicBezTo>
                  <a:pt x="6857233" y="4171220"/>
                  <a:pt x="6749742" y="4157751"/>
                  <a:pt x="6642124" y="4174396"/>
                </a:cubicBezTo>
                <a:cubicBezTo>
                  <a:pt x="6631045" y="4175908"/>
                  <a:pt x="6619775" y="4174777"/>
                  <a:pt x="6609216" y="4171093"/>
                </a:cubicBezTo>
                <a:cubicBezTo>
                  <a:pt x="6568379" y="4157650"/>
                  <a:pt x="6524595" y="4155846"/>
                  <a:pt x="6482793" y="4165883"/>
                </a:cubicBezTo>
                <a:cubicBezTo>
                  <a:pt x="6405669" y="4182782"/>
                  <a:pt x="6328672" y="4190151"/>
                  <a:pt x="6250150" y="4174777"/>
                </a:cubicBezTo>
                <a:cubicBezTo>
                  <a:pt x="6217254" y="4167891"/>
                  <a:pt x="6183521" y="4165883"/>
                  <a:pt x="6150028" y="4168806"/>
                </a:cubicBezTo>
                <a:cubicBezTo>
                  <a:pt x="6020175" y="4181766"/>
                  <a:pt x="5890068" y="4176683"/>
                  <a:pt x="5760087" y="4174142"/>
                </a:cubicBezTo>
                <a:cubicBezTo>
                  <a:pt x="5521345" y="4169695"/>
                  <a:pt x="5282477" y="4174142"/>
                  <a:pt x="5044242" y="4151399"/>
                </a:cubicBezTo>
                <a:cubicBezTo>
                  <a:pt x="4979506" y="4145237"/>
                  <a:pt x="4914326" y="4141297"/>
                  <a:pt x="4849272" y="4142076"/>
                </a:cubicBezTo>
                <a:cubicBezTo>
                  <a:pt x="4784218" y="4142854"/>
                  <a:pt x="4719291" y="4148349"/>
                  <a:pt x="4655063" y="4161055"/>
                </a:cubicBezTo>
                <a:cubicBezTo>
                  <a:pt x="4447578" y="4201332"/>
                  <a:pt x="4239457" y="4203874"/>
                  <a:pt x="4029811" y="4187610"/>
                </a:cubicBezTo>
                <a:cubicBezTo>
                  <a:pt x="3943792" y="4180876"/>
                  <a:pt x="3857774" y="4169695"/>
                  <a:pt x="3771375" y="4171855"/>
                </a:cubicBezTo>
                <a:cubicBezTo>
                  <a:pt x="3623225" y="4175794"/>
                  <a:pt x="3474948" y="4167789"/>
                  <a:pt x="3326672" y="4169822"/>
                </a:cubicBezTo>
                <a:cubicBezTo>
                  <a:pt x="3322669" y="4170394"/>
                  <a:pt x="3318578" y="4169860"/>
                  <a:pt x="3314855" y="4168297"/>
                </a:cubicBezTo>
                <a:cubicBezTo>
                  <a:pt x="3278008" y="4143013"/>
                  <a:pt x="3237604" y="4152796"/>
                  <a:pt x="3199487" y="4159403"/>
                </a:cubicBezTo>
                <a:cubicBezTo>
                  <a:pt x="3072810" y="4181384"/>
                  <a:pt x="2946260" y="4192184"/>
                  <a:pt x="2817550" y="4175158"/>
                </a:cubicBezTo>
                <a:cubicBezTo>
                  <a:pt x="2694647" y="4157332"/>
                  <a:pt x="2569990" y="4155109"/>
                  <a:pt x="2446541" y="4168551"/>
                </a:cubicBezTo>
                <a:cubicBezTo>
                  <a:pt x="2276791" y="4188372"/>
                  <a:pt x="2107677" y="4184179"/>
                  <a:pt x="1938308" y="4168551"/>
                </a:cubicBezTo>
                <a:cubicBezTo>
                  <a:pt x="1869570" y="4162199"/>
                  <a:pt x="1799815" y="4151399"/>
                  <a:pt x="1731712" y="4167281"/>
                </a:cubicBezTo>
                <a:cubicBezTo>
                  <a:pt x="1647854" y="4186721"/>
                  <a:pt x="1564250" y="4180368"/>
                  <a:pt x="1480137" y="4176048"/>
                </a:cubicBezTo>
                <a:cubicBezTo>
                  <a:pt x="1373663" y="4170457"/>
                  <a:pt x="1267442" y="4154321"/>
                  <a:pt x="1160586" y="4167027"/>
                </a:cubicBezTo>
                <a:cubicBezTo>
                  <a:pt x="1111161" y="4172871"/>
                  <a:pt x="1062116" y="4182147"/>
                  <a:pt x="1012055" y="4179733"/>
                </a:cubicBezTo>
                <a:cubicBezTo>
                  <a:pt x="873562" y="4173380"/>
                  <a:pt x="735196" y="4165883"/>
                  <a:pt x="596449" y="4167027"/>
                </a:cubicBezTo>
                <a:cubicBezTo>
                  <a:pt x="538383" y="4167408"/>
                  <a:pt x="480699" y="4169314"/>
                  <a:pt x="422887" y="4173507"/>
                </a:cubicBezTo>
                <a:cubicBezTo>
                  <a:pt x="315015" y="4181384"/>
                  <a:pt x="207524" y="4170711"/>
                  <a:pt x="100033" y="4166900"/>
                </a:cubicBezTo>
                <a:lnTo>
                  <a:pt x="0" y="417138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7000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3245F62-CCC4-49E4-B95B-EA6C1E790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EC3DD59B-9755-4388-90FE-854BBEE71C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73461" y="2148548"/>
            <a:ext cx="4440481" cy="2540638"/>
          </a:xfrm>
          <a:prstGeom prst="rect">
            <a:avLst/>
          </a:prstGeom>
        </p:spPr>
      </p:pic>
      <p:sp>
        <p:nvSpPr>
          <p:cNvPr id="22" name="Rectangle 6">
            <a:extLst>
              <a:ext uri="{FF2B5EF4-FFF2-40B4-BE49-F238E27FC236}">
                <a16:creationId xmlns:a16="http://schemas.microsoft.com/office/drawing/2014/main" id="{E6C0DD6B-6AA3-448F-9B99-8386295BC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5509052"/>
            <a:ext cx="4572000" cy="27432"/>
          </a:xfrm>
          <a:custGeom>
            <a:avLst/>
            <a:gdLst>
              <a:gd name="connsiteX0" fmla="*/ 0 w 4572000"/>
              <a:gd name="connsiteY0" fmla="*/ 0 h 27432"/>
              <a:gd name="connsiteX1" fmla="*/ 607423 w 4572000"/>
              <a:gd name="connsiteY1" fmla="*/ 0 h 27432"/>
              <a:gd name="connsiteX2" fmla="*/ 1123406 w 4572000"/>
              <a:gd name="connsiteY2" fmla="*/ 0 h 27432"/>
              <a:gd name="connsiteX3" fmla="*/ 1685109 w 4572000"/>
              <a:gd name="connsiteY3" fmla="*/ 0 h 27432"/>
              <a:gd name="connsiteX4" fmla="*/ 2383971 w 4572000"/>
              <a:gd name="connsiteY4" fmla="*/ 0 h 27432"/>
              <a:gd name="connsiteX5" fmla="*/ 2991394 w 4572000"/>
              <a:gd name="connsiteY5" fmla="*/ 0 h 27432"/>
              <a:gd name="connsiteX6" fmla="*/ 3553097 w 4572000"/>
              <a:gd name="connsiteY6" fmla="*/ 0 h 27432"/>
              <a:gd name="connsiteX7" fmla="*/ 4572000 w 4572000"/>
              <a:gd name="connsiteY7" fmla="*/ 0 h 27432"/>
              <a:gd name="connsiteX8" fmla="*/ 4572000 w 4572000"/>
              <a:gd name="connsiteY8" fmla="*/ 27432 h 27432"/>
              <a:gd name="connsiteX9" fmla="*/ 3918857 w 4572000"/>
              <a:gd name="connsiteY9" fmla="*/ 27432 h 27432"/>
              <a:gd name="connsiteX10" fmla="*/ 3357154 w 4572000"/>
              <a:gd name="connsiteY10" fmla="*/ 27432 h 27432"/>
              <a:gd name="connsiteX11" fmla="*/ 2612571 w 4572000"/>
              <a:gd name="connsiteY11" fmla="*/ 27432 h 27432"/>
              <a:gd name="connsiteX12" fmla="*/ 2005149 w 4572000"/>
              <a:gd name="connsiteY12" fmla="*/ 27432 h 27432"/>
              <a:gd name="connsiteX13" fmla="*/ 1489166 w 4572000"/>
              <a:gd name="connsiteY13" fmla="*/ 27432 h 27432"/>
              <a:gd name="connsiteX14" fmla="*/ 790303 w 4572000"/>
              <a:gd name="connsiteY14" fmla="*/ 27432 h 27432"/>
              <a:gd name="connsiteX15" fmla="*/ 0 w 4572000"/>
              <a:gd name="connsiteY15" fmla="*/ 27432 h 27432"/>
              <a:gd name="connsiteX16" fmla="*/ 0 w 457200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27432" fill="none" extrusionOk="0">
                <a:moveTo>
                  <a:pt x="0" y="0"/>
                </a:moveTo>
                <a:cubicBezTo>
                  <a:pt x="150397" y="-23421"/>
                  <a:pt x="474161" y="9174"/>
                  <a:pt x="607423" y="0"/>
                </a:cubicBezTo>
                <a:cubicBezTo>
                  <a:pt x="740685" y="-9174"/>
                  <a:pt x="868821" y="-4258"/>
                  <a:pt x="1123406" y="0"/>
                </a:cubicBezTo>
                <a:cubicBezTo>
                  <a:pt x="1377991" y="4258"/>
                  <a:pt x="1567664" y="-12410"/>
                  <a:pt x="1685109" y="0"/>
                </a:cubicBezTo>
                <a:cubicBezTo>
                  <a:pt x="1802554" y="12410"/>
                  <a:pt x="2193086" y="-14353"/>
                  <a:pt x="2383971" y="0"/>
                </a:cubicBezTo>
                <a:cubicBezTo>
                  <a:pt x="2574856" y="14353"/>
                  <a:pt x="2697477" y="-26142"/>
                  <a:pt x="2991394" y="0"/>
                </a:cubicBezTo>
                <a:cubicBezTo>
                  <a:pt x="3285311" y="26142"/>
                  <a:pt x="3423667" y="26544"/>
                  <a:pt x="3553097" y="0"/>
                </a:cubicBezTo>
                <a:cubicBezTo>
                  <a:pt x="3682527" y="-26544"/>
                  <a:pt x="4344147" y="50350"/>
                  <a:pt x="4572000" y="0"/>
                </a:cubicBezTo>
                <a:cubicBezTo>
                  <a:pt x="4571027" y="8304"/>
                  <a:pt x="4571522" y="21512"/>
                  <a:pt x="4572000" y="27432"/>
                </a:cubicBezTo>
                <a:cubicBezTo>
                  <a:pt x="4438349" y="5490"/>
                  <a:pt x="4090129" y="31231"/>
                  <a:pt x="3918857" y="27432"/>
                </a:cubicBezTo>
                <a:cubicBezTo>
                  <a:pt x="3747585" y="23633"/>
                  <a:pt x="3498826" y="6883"/>
                  <a:pt x="3357154" y="27432"/>
                </a:cubicBezTo>
                <a:cubicBezTo>
                  <a:pt x="3215482" y="47981"/>
                  <a:pt x="2784289" y="56849"/>
                  <a:pt x="2612571" y="27432"/>
                </a:cubicBezTo>
                <a:cubicBezTo>
                  <a:pt x="2440853" y="-1985"/>
                  <a:pt x="2261292" y="25951"/>
                  <a:pt x="2005149" y="27432"/>
                </a:cubicBezTo>
                <a:cubicBezTo>
                  <a:pt x="1749006" y="28913"/>
                  <a:pt x="1700078" y="34342"/>
                  <a:pt x="1489166" y="27432"/>
                </a:cubicBezTo>
                <a:cubicBezTo>
                  <a:pt x="1278254" y="20522"/>
                  <a:pt x="1077188" y="56916"/>
                  <a:pt x="790303" y="27432"/>
                </a:cubicBezTo>
                <a:cubicBezTo>
                  <a:pt x="503418" y="-2052"/>
                  <a:pt x="359168" y="57044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572000" h="27432" stroke="0" extrusionOk="0">
                <a:moveTo>
                  <a:pt x="0" y="0"/>
                </a:moveTo>
                <a:cubicBezTo>
                  <a:pt x="155698" y="6780"/>
                  <a:pt x="465972" y="13197"/>
                  <a:pt x="607423" y="0"/>
                </a:cubicBezTo>
                <a:cubicBezTo>
                  <a:pt x="748874" y="-13197"/>
                  <a:pt x="1014133" y="22994"/>
                  <a:pt x="1123406" y="0"/>
                </a:cubicBezTo>
                <a:cubicBezTo>
                  <a:pt x="1232679" y="-22994"/>
                  <a:pt x="1639431" y="-2997"/>
                  <a:pt x="1867989" y="0"/>
                </a:cubicBezTo>
                <a:cubicBezTo>
                  <a:pt x="2096547" y="2997"/>
                  <a:pt x="2265668" y="29557"/>
                  <a:pt x="2475411" y="0"/>
                </a:cubicBezTo>
                <a:cubicBezTo>
                  <a:pt x="2685154" y="-29557"/>
                  <a:pt x="2951491" y="73"/>
                  <a:pt x="3082834" y="0"/>
                </a:cubicBezTo>
                <a:cubicBezTo>
                  <a:pt x="3214177" y="-73"/>
                  <a:pt x="3641000" y="-33478"/>
                  <a:pt x="3827417" y="0"/>
                </a:cubicBezTo>
                <a:cubicBezTo>
                  <a:pt x="4013834" y="33478"/>
                  <a:pt x="4345917" y="14255"/>
                  <a:pt x="4572000" y="0"/>
                </a:cubicBezTo>
                <a:cubicBezTo>
                  <a:pt x="4572485" y="9333"/>
                  <a:pt x="4573278" y="19699"/>
                  <a:pt x="4572000" y="27432"/>
                </a:cubicBezTo>
                <a:cubicBezTo>
                  <a:pt x="4318030" y="43025"/>
                  <a:pt x="4161104" y="34314"/>
                  <a:pt x="4010297" y="27432"/>
                </a:cubicBezTo>
                <a:cubicBezTo>
                  <a:pt x="3859490" y="20550"/>
                  <a:pt x="3592529" y="6613"/>
                  <a:pt x="3357154" y="27432"/>
                </a:cubicBezTo>
                <a:cubicBezTo>
                  <a:pt x="3121779" y="48251"/>
                  <a:pt x="2884285" y="3780"/>
                  <a:pt x="2704011" y="27432"/>
                </a:cubicBezTo>
                <a:cubicBezTo>
                  <a:pt x="2523737" y="51084"/>
                  <a:pt x="2295944" y="32081"/>
                  <a:pt x="2096589" y="27432"/>
                </a:cubicBezTo>
                <a:cubicBezTo>
                  <a:pt x="1897234" y="22783"/>
                  <a:pt x="1623782" y="52518"/>
                  <a:pt x="1352006" y="27432"/>
                </a:cubicBezTo>
                <a:cubicBezTo>
                  <a:pt x="1080230" y="2346"/>
                  <a:pt x="869959" y="12864"/>
                  <a:pt x="607423" y="27432"/>
                </a:cubicBezTo>
                <a:cubicBezTo>
                  <a:pt x="344887" y="42000"/>
                  <a:pt x="188100" y="40051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D43912"/>
          </a:solidFill>
          <a:ln w="38100" cap="rnd">
            <a:solidFill>
              <a:srgbClr val="D4391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ate Placeholder 26">
            <a:extLst>
              <a:ext uri="{FF2B5EF4-FFF2-40B4-BE49-F238E27FC236}">
                <a16:creationId xmlns:a16="http://schemas.microsoft.com/office/drawing/2014/main" id="{F28B82B1-E269-4325-A665-6CFE5DEE5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ooter Placeholder 27">
            <a:extLst>
              <a:ext uri="{FF2B5EF4-FFF2-40B4-BE49-F238E27FC236}">
                <a16:creationId xmlns:a16="http://schemas.microsoft.com/office/drawing/2014/main" id="{7C700527-76FD-4DF4-A597-6F5E089CA0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Slide Number Placeholder 28">
            <a:extLst>
              <a:ext uri="{FF2B5EF4-FFF2-40B4-BE49-F238E27FC236}">
                <a16:creationId xmlns:a16="http://schemas.microsoft.com/office/drawing/2014/main" id="{B5EA49A9-01EB-4D60-A392-7DC9B625D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290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ombre universitario con mochila y ropa casual. | Vector Premium">
            <a:extLst>
              <a:ext uri="{FF2B5EF4-FFF2-40B4-BE49-F238E27FC236}">
                <a16:creationId xmlns:a16="http://schemas.microsoft.com/office/drawing/2014/main" id="{B7DDAA37-FA0E-4733-A981-EC2FC05214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962" y="1895061"/>
            <a:ext cx="4276038" cy="4672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AD67272A-7480-4A1C-B070-B3D29E007C21}"/>
              </a:ext>
            </a:extLst>
          </p:cNvPr>
          <p:cNvSpPr txBox="1"/>
          <p:nvPr/>
        </p:nvSpPr>
        <p:spPr>
          <a:xfrm>
            <a:off x="3273284" y="1073426"/>
            <a:ext cx="13693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2000" b="1" dirty="0">
                <a:latin typeface="Biome Light" panose="020B0303030204020804" pitchFamily="34" charset="0"/>
                <a:cs typeface="Biome Light" panose="020B0303030204020804" pitchFamily="34" charset="0"/>
              </a:rPr>
              <a:t>Marcos</a:t>
            </a:r>
          </a:p>
        </p:txBody>
      </p:sp>
      <p:pic>
        <p:nvPicPr>
          <p:cNvPr id="1026" name="Picture 2" descr="Personaje De Dibujos Animados De Mujer De Negocios En Ropa Casual Elegante  Con Café. Ilustraciones Vectoriales, Clip Art Vectorizado Libre De  Derechos. Image 76462758.">
            <a:extLst>
              <a:ext uri="{FF2B5EF4-FFF2-40B4-BE49-F238E27FC236}">
                <a16:creationId xmlns:a16="http://schemas.microsoft.com/office/drawing/2014/main" id="{ACF7E665-2F44-40AB-B686-25E859C294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20" y="1895061"/>
            <a:ext cx="2769172" cy="463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EAC6C9A6-6BB5-485E-AA1F-26E7AAE57C1B}"/>
              </a:ext>
            </a:extLst>
          </p:cNvPr>
          <p:cNvSpPr txBox="1"/>
          <p:nvPr/>
        </p:nvSpPr>
        <p:spPr>
          <a:xfrm>
            <a:off x="7646771" y="1073426"/>
            <a:ext cx="1948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sz="2400" b="1" dirty="0">
                <a:latin typeface="Biome Light" panose="020B0303030204020804" pitchFamily="34" charset="0"/>
                <a:cs typeface="Biome Light" panose="020B0303030204020804" pitchFamily="34" charset="0"/>
              </a:rPr>
              <a:t>María</a:t>
            </a:r>
          </a:p>
        </p:txBody>
      </p:sp>
    </p:spTree>
    <p:extLst>
      <p:ext uri="{BB962C8B-B14F-4D97-AF65-F5344CB8AC3E}">
        <p14:creationId xmlns:p14="http://schemas.microsoft.com/office/powerpoint/2010/main" val="2311983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F1634B2F-87C9-45D9-AE29-34A7EEC94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6AA9697-431F-46DD-98FD-19E829633E83}"/>
              </a:ext>
            </a:extLst>
          </p:cNvPr>
          <p:cNvSpPr txBox="1"/>
          <p:nvPr/>
        </p:nvSpPr>
        <p:spPr>
          <a:xfrm>
            <a:off x="1782538" y="894178"/>
            <a:ext cx="2354911" cy="10698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3200" b="1" dirty="0">
                <a:latin typeface="Biome Light" panose="020B0303030204020804" pitchFamily="34" charset="0"/>
                <a:ea typeface="+mj-ea"/>
                <a:cs typeface="Biome Light" panose="020B0303030204020804" pitchFamily="34" charset="0"/>
              </a:rPr>
              <a:t>Ana</a:t>
            </a:r>
          </a:p>
        </p:txBody>
      </p:sp>
      <p:pic>
        <p:nvPicPr>
          <p:cNvPr id="3074" name="Picture 2" descr="Niña estudiando rodeada de libros | Vector Premium">
            <a:extLst>
              <a:ext uri="{FF2B5EF4-FFF2-40B4-BE49-F238E27FC236}">
                <a16:creationId xmlns:a16="http://schemas.microsoft.com/office/drawing/2014/main" id="{5D585E58-7066-4325-8B80-AB7749DACA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60" r="-2" b="16406"/>
          <a:stretch/>
        </p:blipFill>
        <p:spPr bwMode="auto">
          <a:xfrm>
            <a:off x="640081" y="2665140"/>
            <a:ext cx="5365295" cy="3870137"/>
          </a:xfrm>
          <a:custGeom>
            <a:avLst/>
            <a:gdLst/>
            <a:ahLst/>
            <a:cxnLst/>
            <a:rect l="l" t="t" r="r" b="b"/>
            <a:pathLst>
              <a:path w="5365295" h="3870137">
                <a:moveTo>
                  <a:pt x="630394" y="88"/>
                </a:moveTo>
                <a:cubicBezTo>
                  <a:pt x="694916" y="-651"/>
                  <a:pt x="759405" y="3256"/>
                  <a:pt x="823565" y="14026"/>
                </a:cubicBezTo>
                <a:cubicBezTo>
                  <a:pt x="965677" y="37078"/>
                  <a:pt x="1110037" y="43118"/>
                  <a:pt x="1253579" y="32022"/>
                </a:cubicBezTo>
                <a:cubicBezTo>
                  <a:pt x="1395167" y="22301"/>
                  <a:pt x="1537016" y="21644"/>
                  <a:pt x="1678997" y="24402"/>
                </a:cubicBezTo>
                <a:cubicBezTo>
                  <a:pt x="1807056" y="26898"/>
                  <a:pt x="1935246" y="26504"/>
                  <a:pt x="2063305" y="19411"/>
                </a:cubicBezTo>
                <a:cubicBezTo>
                  <a:pt x="2207124" y="11268"/>
                  <a:pt x="2350943" y="4307"/>
                  <a:pt x="2494633" y="20463"/>
                </a:cubicBezTo>
                <a:cubicBezTo>
                  <a:pt x="2619683" y="36013"/>
                  <a:pt x="2745574" y="43775"/>
                  <a:pt x="2871584" y="43709"/>
                </a:cubicBezTo>
                <a:cubicBezTo>
                  <a:pt x="3038652" y="41871"/>
                  <a:pt x="3205324" y="28869"/>
                  <a:pt x="3372130" y="21382"/>
                </a:cubicBezTo>
                <a:cubicBezTo>
                  <a:pt x="3600928" y="11137"/>
                  <a:pt x="3829857" y="2337"/>
                  <a:pt x="4058787" y="18098"/>
                </a:cubicBezTo>
                <a:cubicBezTo>
                  <a:pt x="4217054" y="29526"/>
                  <a:pt x="4375321" y="40033"/>
                  <a:pt x="4534246" y="31233"/>
                </a:cubicBezTo>
                <a:cubicBezTo>
                  <a:pt x="4646411" y="25059"/>
                  <a:pt x="4758709" y="16128"/>
                  <a:pt x="4871138" y="22039"/>
                </a:cubicBezTo>
                <a:lnTo>
                  <a:pt x="5012876" y="26608"/>
                </a:lnTo>
                <a:lnTo>
                  <a:pt x="5012876" y="26747"/>
                </a:lnTo>
                <a:lnTo>
                  <a:pt x="5028853" y="27123"/>
                </a:lnTo>
                <a:lnTo>
                  <a:pt x="5088657" y="29050"/>
                </a:lnTo>
                <a:lnTo>
                  <a:pt x="5114033" y="28660"/>
                </a:lnTo>
                <a:lnTo>
                  <a:pt x="5114033" y="27250"/>
                </a:lnTo>
                <a:lnTo>
                  <a:pt x="5284938" y="21923"/>
                </a:lnTo>
                <a:lnTo>
                  <a:pt x="5358186" y="22130"/>
                </a:lnTo>
                <a:lnTo>
                  <a:pt x="5362767" y="198508"/>
                </a:lnTo>
                <a:cubicBezTo>
                  <a:pt x="5373003" y="379474"/>
                  <a:pt x="5349645" y="559126"/>
                  <a:pt x="5337572" y="739042"/>
                </a:cubicBezTo>
                <a:cubicBezTo>
                  <a:pt x="5329015" y="887933"/>
                  <a:pt x="5329986" y="1037233"/>
                  <a:pt x="5340458" y="1186008"/>
                </a:cubicBezTo>
                <a:cubicBezTo>
                  <a:pt x="5355680" y="1432455"/>
                  <a:pt x="5357780" y="1678904"/>
                  <a:pt x="5349251" y="1925615"/>
                </a:cubicBezTo>
                <a:cubicBezTo>
                  <a:pt x="5345051" y="2048445"/>
                  <a:pt x="5346757" y="2171145"/>
                  <a:pt x="5352007" y="2293844"/>
                </a:cubicBezTo>
                <a:cubicBezTo>
                  <a:pt x="5364211" y="2575199"/>
                  <a:pt x="5350562" y="2856292"/>
                  <a:pt x="5346495" y="3137517"/>
                </a:cubicBezTo>
                <a:cubicBezTo>
                  <a:pt x="5344921" y="3244599"/>
                  <a:pt x="5345182" y="3351683"/>
                  <a:pt x="5351087" y="3458635"/>
                </a:cubicBezTo>
                <a:cubicBezTo>
                  <a:pt x="5357649" y="3579825"/>
                  <a:pt x="5359519" y="3701015"/>
                  <a:pt x="5358813" y="3822205"/>
                </a:cubicBezTo>
                <a:lnTo>
                  <a:pt x="5358074" y="3857001"/>
                </a:lnTo>
                <a:lnTo>
                  <a:pt x="5118462" y="3843392"/>
                </a:lnTo>
                <a:cubicBezTo>
                  <a:pt x="5035866" y="3841379"/>
                  <a:pt x="4953191" y="3842037"/>
                  <a:pt x="4870592" y="3845370"/>
                </a:cubicBezTo>
                <a:cubicBezTo>
                  <a:pt x="4704245" y="3852194"/>
                  <a:pt x="4538043" y="3870828"/>
                  <a:pt x="4371404" y="3855213"/>
                </a:cubicBezTo>
                <a:cubicBezTo>
                  <a:pt x="4084590" y="3828048"/>
                  <a:pt x="3798799" y="3856393"/>
                  <a:pt x="3512714" y="3865448"/>
                </a:cubicBezTo>
                <a:cubicBezTo>
                  <a:pt x="3291553" y="3873720"/>
                  <a:pt x="3069997" y="3867668"/>
                  <a:pt x="2849798" y="3847339"/>
                </a:cubicBezTo>
                <a:cubicBezTo>
                  <a:pt x="2633967" y="3827364"/>
                  <a:pt x="2416331" y="3829390"/>
                  <a:pt x="2201012" y="3853375"/>
                </a:cubicBezTo>
                <a:cubicBezTo>
                  <a:pt x="2104727" y="3861664"/>
                  <a:pt x="2007787" y="3862013"/>
                  <a:pt x="1911432" y="3854425"/>
                </a:cubicBezTo>
                <a:cubicBezTo>
                  <a:pt x="1757959" y="3845281"/>
                  <a:pt x="1603920" y="3847431"/>
                  <a:pt x="1450841" y="3860855"/>
                </a:cubicBezTo>
                <a:cubicBezTo>
                  <a:pt x="1249680" y="3879096"/>
                  <a:pt x="1047937" y="3865973"/>
                  <a:pt x="846628" y="3859280"/>
                </a:cubicBezTo>
                <a:cubicBezTo>
                  <a:pt x="695138" y="3854293"/>
                  <a:pt x="543792" y="3851275"/>
                  <a:pt x="392303" y="3855999"/>
                </a:cubicBezTo>
                <a:lnTo>
                  <a:pt x="32261" y="3854308"/>
                </a:lnTo>
                <a:lnTo>
                  <a:pt x="34911" y="3690584"/>
                </a:lnTo>
                <a:cubicBezTo>
                  <a:pt x="38062" y="3489893"/>
                  <a:pt x="38062" y="3289333"/>
                  <a:pt x="14026" y="3089431"/>
                </a:cubicBezTo>
                <a:cubicBezTo>
                  <a:pt x="-1603" y="2960846"/>
                  <a:pt x="-7514" y="2831212"/>
                  <a:pt x="14026" y="2702890"/>
                </a:cubicBezTo>
                <a:cubicBezTo>
                  <a:pt x="37078" y="2560779"/>
                  <a:pt x="43118" y="2416419"/>
                  <a:pt x="32022" y="2272877"/>
                </a:cubicBezTo>
                <a:cubicBezTo>
                  <a:pt x="22301" y="2131289"/>
                  <a:pt x="21645" y="1989440"/>
                  <a:pt x="24402" y="1847459"/>
                </a:cubicBezTo>
                <a:cubicBezTo>
                  <a:pt x="26898" y="1719400"/>
                  <a:pt x="26504" y="1591210"/>
                  <a:pt x="19411" y="1463151"/>
                </a:cubicBezTo>
                <a:cubicBezTo>
                  <a:pt x="11268" y="1319332"/>
                  <a:pt x="4307" y="1175513"/>
                  <a:pt x="20463" y="1031823"/>
                </a:cubicBezTo>
                <a:cubicBezTo>
                  <a:pt x="36013" y="906773"/>
                  <a:pt x="43775" y="780882"/>
                  <a:pt x="43709" y="654872"/>
                </a:cubicBezTo>
                <a:cubicBezTo>
                  <a:pt x="41871" y="487804"/>
                  <a:pt x="28869" y="321131"/>
                  <a:pt x="21382" y="154326"/>
                </a:cubicBezTo>
                <a:lnTo>
                  <a:pt x="17843" y="47674"/>
                </a:lnTo>
                <a:lnTo>
                  <a:pt x="23680" y="47831"/>
                </a:lnTo>
                <a:lnTo>
                  <a:pt x="124492" y="34674"/>
                </a:lnTo>
                <a:lnTo>
                  <a:pt x="136744" y="34663"/>
                </a:lnTo>
                <a:cubicBezTo>
                  <a:pt x="236958" y="32054"/>
                  <a:pt x="337073" y="26044"/>
                  <a:pt x="437024" y="14026"/>
                </a:cubicBezTo>
                <a:cubicBezTo>
                  <a:pt x="501317" y="6212"/>
                  <a:pt x="565872" y="827"/>
                  <a:pt x="630394" y="88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Vectores de stock de Niño viendo tele, ilustraciones de Niño viendo tele  sin royalties | Depositphotos®">
            <a:extLst>
              <a:ext uri="{FF2B5EF4-FFF2-40B4-BE49-F238E27FC236}">
                <a16:creationId xmlns:a16="http://schemas.microsoft.com/office/drawing/2014/main" id="{99477E9A-E65B-4345-9BCE-BF6C37EE91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1186"/>
          <a:stretch/>
        </p:blipFill>
        <p:spPr bwMode="auto">
          <a:xfrm>
            <a:off x="6183577" y="2665139"/>
            <a:ext cx="5365295" cy="3870137"/>
          </a:xfrm>
          <a:custGeom>
            <a:avLst/>
            <a:gdLst/>
            <a:ahLst/>
            <a:cxnLst/>
            <a:rect l="l" t="t" r="r" b="b"/>
            <a:pathLst>
              <a:path w="5365295" h="3870137">
                <a:moveTo>
                  <a:pt x="4216506" y="721"/>
                </a:moveTo>
                <a:cubicBezTo>
                  <a:pt x="4317251" y="2558"/>
                  <a:pt x="4418014" y="7511"/>
                  <a:pt x="4518668" y="10858"/>
                </a:cubicBezTo>
                <a:cubicBezTo>
                  <a:pt x="4670159" y="15845"/>
                  <a:pt x="4821504" y="18863"/>
                  <a:pt x="4972994" y="14139"/>
                </a:cubicBezTo>
                <a:lnTo>
                  <a:pt x="5333035" y="15830"/>
                </a:lnTo>
                <a:lnTo>
                  <a:pt x="5330386" y="179554"/>
                </a:lnTo>
                <a:cubicBezTo>
                  <a:pt x="5327234" y="380245"/>
                  <a:pt x="5327234" y="580805"/>
                  <a:pt x="5351270" y="780707"/>
                </a:cubicBezTo>
                <a:cubicBezTo>
                  <a:pt x="5366899" y="909292"/>
                  <a:pt x="5372810" y="1038926"/>
                  <a:pt x="5351270" y="1167248"/>
                </a:cubicBezTo>
                <a:cubicBezTo>
                  <a:pt x="5328218" y="1309360"/>
                  <a:pt x="5322178" y="1453719"/>
                  <a:pt x="5333275" y="1597262"/>
                </a:cubicBezTo>
                <a:cubicBezTo>
                  <a:pt x="5342995" y="1738849"/>
                  <a:pt x="5343652" y="1880698"/>
                  <a:pt x="5340894" y="2022680"/>
                </a:cubicBezTo>
                <a:cubicBezTo>
                  <a:pt x="5338398" y="2150738"/>
                  <a:pt x="5338792" y="2278928"/>
                  <a:pt x="5345885" y="2406987"/>
                </a:cubicBezTo>
                <a:cubicBezTo>
                  <a:pt x="5354028" y="2550806"/>
                  <a:pt x="5360989" y="2694626"/>
                  <a:pt x="5344833" y="2838315"/>
                </a:cubicBezTo>
                <a:cubicBezTo>
                  <a:pt x="5329283" y="2963365"/>
                  <a:pt x="5321521" y="3089257"/>
                  <a:pt x="5321587" y="3215266"/>
                </a:cubicBezTo>
                <a:cubicBezTo>
                  <a:pt x="5323425" y="3382334"/>
                  <a:pt x="5336427" y="3549007"/>
                  <a:pt x="5343914" y="3715812"/>
                </a:cubicBezTo>
                <a:lnTo>
                  <a:pt x="5347454" y="3822464"/>
                </a:lnTo>
                <a:lnTo>
                  <a:pt x="5341616" y="3822307"/>
                </a:lnTo>
                <a:lnTo>
                  <a:pt x="5240804" y="3835465"/>
                </a:lnTo>
                <a:lnTo>
                  <a:pt x="5228552" y="3835475"/>
                </a:lnTo>
                <a:cubicBezTo>
                  <a:pt x="5128338" y="3838085"/>
                  <a:pt x="5028223" y="3844094"/>
                  <a:pt x="4928272" y="3856112"/>
                </a:cubicBezTo>
                <a:cubicBezTo>
                  <a:pt x="4863979" y="3863926"/>
                  <a:pt x="4799424" y="3869311"/>
                  <a:pt x="4734902" y="3870050"/>
                </a:cubicBezTo>
                <a:cubicBezTo>
                  <a:pt x="4670380" y="3870790"/>
                  <a:pt x="4605891" y="3866882"/>
                  <a:pt x="4541731" y="3856112"/>
                </a:cubicBezTo>
                <a:cubicBezTo>
                  <a:pt x="4399619" y="3833061"/>
                  <a:pt x="4255260" y="3827020"/>
                  <a:pt x="4111717" y="3838117"/>
                </a:cubicBezTo>
                <a:cubicBezTo>
                  <a:pt x="3970129" y="3847837"/>
                  <a:pt x="3828280" y="3848494"/>
                  <a:pt x="3686299" y="3845736"/>
                </a:cubicBezTo>
                <a:cubicBezTo>
                  <a:pt x="3558240" y="3843240"/>
                  <a:pt x="3430050" y="3843634"/>
                  <a:pt x="3301991" y="3850727"/>
                </a:cubicBezTo>
                <a:cubicBezTo>
                  <a:pt x="3158172" y="3858870"/>
                  <a:pt x="3014353" y="3865832"/>
                  <a:pt x="2870663" y="3849676"/>
                </a:cubicBezTo>
                <a:cubicBezTo>
                  <a:pt x="2745614" y="3834126"/>
                  <a:pt x="2619722" y="3826364"/>
                  <a:pt x="2493712" y="3826430"/>
                </a:cubicBezTo>
                <a:cubicBezTo>
                  <a:pt x="2326644" y="3828267"/>
                  <a:pt x="2159972" y="3841269"/>
                  <a:pt x="1993167" y="3848757"/>
                </a:cubicBezTo>
                <a:cubicBezTo>
                  <a:pt x="1764368" y="3859001"/>
                  <a:pt x="1535439" y="3867801"/>
                  <a:pt x="1306509" y="3852040"/>
                </a:cubicBezTo>
                <a:cubicBezTo>
                  <a:pt x="1148242" y="3840613"/>
                  <a:pt x="989976" y="3830106"/>
                  <a:pt x="831051" y="3838906"/>
                </a:cubicBezTo>
                <a:cubicBezTo>
                  <a:pt x="718885" y="3845080"/>
                  <a:pt x="606587" y="3854010"/>
                  <a:pt x="494158" y="3848099"/>
                </a:cubicBezTo>
                <a:lnTo>
                  <a:pt x="352421" y="3843531"/>
                </a:lnTo>
                <a:lnTo>
                  <a:pt x="352421" y="3843391"/>
                </a:lnTo>
                <a:lnTo>
                  <a:pt x="336444" y="3843016"/>
                </a:lnTo>
                <a:lnTo>
                  <a:pt x="276639" y="3841088"/>
                </a:lnTo>
                <a:lnTo>
                  <a:pt x="251263" y="3841478"/>
                </a:lnTo>
                <a:lnTo>
                  <a:pt x="251263" y="3842889"/>
                </a:lnTo>
                <a:lnTo>
                  <a:pt x="80358" y="3848216"/>
                </a:lnTo>
                <a:lnTo>
                  <a:pt x="7111" y="3848008"/>
                </a:lnTo>
                <a:lnTo>
                  <a:pt x="2529" y="3671630"/>
                </a:lnTo>
                <a:cubicBezTo>
                  <a:pt x="-7706" y="3490664"/>
                  <a:pt x="15652" y="3311012"/>
                  <a:pt x="27724" y="3131097"/>
                </a:cubicBezTo>
                <a:cubicBezTo>
                  <a:pt x="36282" y="2982205"/>
                  <a:pt x="35311" y="2832906"/>
                  <a:pt x="24839" y="2684131"/>
                </a:cubicBezTo>
                <a:cubicBezTo>
                  <a:pt x="9616" y="2437683"/>
                  <a:pt x="7516" y="2191234"/>
                  <a:pt x="16046" y="1944523"/>
                </a:cubicBezTo>
                <a:cubicBezTo>
                  <a:pt x="20246" y="1821693"/>
                  <a:pt x="18540" y="1698993"/>
                  <a:pt x="13290" y="1576295"/>
                </a:cubicBezTo>
                <a:cubicBezTo>
                  <a:pt x="1086" y="1294940"/>
                  <a:pt x="14734" y="1013846"/>
                  <a:pt x="18801" y="732621"/>
                </a:cubicBezTo>
                <a:cubicBezTo>
                  <a:pt x="20376" y="625539"/>
                  <a:pt x="20114" y="518456"/>
                  <a:pt x="14209" y="411504"/>
                </a:cubicBezTo>
                <a:cubicBezTo>
                  <a:pt x="7648" y="290314"/>
                  <a:pt x="5777" y="169124"/>
                  <a:pt x="6483" y="47933"/>
                </a:cubicBezTo>
                <a:lnTo>
                  <a:pt x="7223" y="13137"/>
                </a:lnTo>
                <a:lnTo>
                  <a:pt x="246835" y="26746"/>
                </a:lnTo>
                <a:cubicBezTo>
                  <a:pt x="329430" y="28759"/>
                  <a:pt x="412105" y="28102"/>
                  <a:pt x="494704" y="24768"/>
                </a:cubicBezTo>
                <a:cubicBezTo>
                  <a:pt x="661051" y="17944"/>
                  <a:pt x="827254" y="-690"/>
                  <a:pt x="993893" y="14926"/>
                </a:cubicBezTo>
                <a:cubicBezTo>
                  <a:pt x="1280706" y="42090"/>
                  <a:pt x="1566498" y="13745"/>
                  <a:pt x="1852582" y="4690"/>
                </a:cubicBezTo>
                <a:cubicBezTo>
                  <a:pt x="2073743" y="-3582"/>
                  <a:pt x="2295299" y="2470"/>
                  <a:pt x="2515498" y="22799"/>
                </a:cubicBezTo>
                <a:cubicBezTo>
                  <a:pt x="2731329" y="42774"/>
                  <a:pt x="2948965" y="40748"/>
                  <a:pt x="3164284" y="16763"/>
                </a:cubicBezTo>
                <a:cubicBezTo>
                  <a:pt x="3260569" y="8475"/>
                  <a:pt x="3357509" y="8125"/>
                  <a:pt x="3453864" y="15714"/>
                </a:cubicBezTo>
                <a:cubicBezTo>
                  <a:pt x="3607337" y="24857"/>
                  <a:pt x="3761376" y="22707"/>
                  <a:pt x="3914455" y="9283"/>
                </a:cubicBezTo>
                <a:cubicBezTo>
                  <a:pt x="4015035" y="163"/>
                  <a:pt x="4115762" y="-1117"/>
                  <a:pt x="4216506" y="72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6D3F5933-B4A3-420E-A92F-F0EF13181A69}"/>
              </a:ext>
            </a:extLst>
          </p:cNvPr>
          <p:cNvSpPr txBox="1"/>
          <p:nvPr/>
        </p:nvSpPr>
        <p:spPr>
          <a:xfrm>
            <a:off x="7688768" y="797646"/>
            <a:ext cx="2354911" cy="10698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2800" b="1" dirty="0">
                <a:latin typeface="Biome Light" panose="020B0303030204020804" pitchFamily="34" charset="0"/>
                <a:ea typeface="+mj-ea"/>
                <a:cs typeface="Biome Light" panose="020B0303030204020804" pitchFamily="34" charset="0"/>
              </a:rPr>
              <a:t>Javier</a:t>
            </a:r>
          </a:p>
        </p:txBody>
      </p:sp>
    </p:spTree>
    <p:extLst>
      <p:ext uri="{BB962C8B-B14F-4D97-AF65-F5344CB8AC3E}">
        <p14:creationId xmlns:p14="http://schemas.microsoft.com/office/powerpoint/2010/main" val="3964413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349C497-EEE9-4975-ABA6-681BCBFA3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108" y="2845026"/>
            <a:ext cx="5597892" cy="2975202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A341DB8A-722D-4809-B67E-3ABA4E3FE1F5}"/>
              </a:ext>
            </a:extLst>
          </p:cNvPr>
          <p:cNvSpPr txBox="1"/>
          <p:nvPr/>
        </p:nvSpPr>
        <p:spPr>
          <a:xfrm>
            <a:off x="2773593" y="1258957"/>
            <a:ext cx="1046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sz="2000" b="1" dirty="0">
                <a:latin typeface="Biome Light" panose="020B0303030204020804" pitchFamily="34" charset="0"/>
                <a:cs typeface="Biome Light" panose="020B0303030204020804" pitchFamily="34" charset="0"/>
              </a:rPr>
              <a:t>Juan</a:t>
            </a:r>
          </a:p>
        </p:txBody>
      </p:sp>
      <p:pic>
        <p:nvPicPr>
          <p:cNvPr id="4100" name="Picture 4" descr="Mujer En Camiseta Azul Que Charla En Smartphone, Parte De Gente Que Habla  En La Serie Del Teléfono Móvil Ilustración del Vector - Ilustración de  gente, habla: 85230876">
            <a:extLst>
              <a:ext uri="{FF2B5EF4-FFF2-40B4-BE49-F238E27FC236}">
                <a16:creationId xmlns:a16="http://schemas.microsoft.com/office/drawing/2014/main" id="{E8CE7F3C-DBCD-4781-A1E6-E991E0D8E5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3626" y="2016809"/>
            <a:ext cx="4631635" cy="4631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0365C57E-4459-4B36-BC61-47AECA6934AD}"/>
              </a:ext>
            </a:extLst>
          </p:cNvPr>
          <p:cNvSpPr txBox="1"/>
          <p:nvPr/>
        </p:nvSpPr>
        <p:spPr>
          <a:xfrm>
            <a:off x="8345362" y="1289735"/>
            <a:ext cx="1431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b="1" dirty="0">
                <a:latin typeface="Biome Light" panose="020B0303030204020804" pitchFamily="34" charset="0"/>
                <a:cs typeface="Biome Light" panose="020B0303030204020804" pitchFamily="34" charset="0"/>
              </a:rPr>
              <a:t>Laura</a:t>
            </a:r>
          </a:p>
        </p:txBody>
      </p:sp>
    </p:spTree>
    <p:extLst>
      <p:ext uri="{BB962C8B-B14F-4D97-AF65-F5344CB8AC3E}">
        <p14:creationId xmlns:p14="http://schemas.microsoft.com/office/powerpoint/2010/main" val="274311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D4D2139-6CDA-4F50-BBD5-D3D5E46C0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640080"/>
            <a:ext cx="625111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9600" dirty="0"/>
              <a:t>Monique </a:t>
            </a:r>
          </a:p>
        </p:txBody>
      </p:sp>
      <p:sp>
        <p:nvSpPr>
          <p:cNvPr id="75" name="Rectangle 6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FF7654"/>
          </a:solidFill>
          <a:ln w="38100" cap="rnd">
            <a:solidFill>
              <a:srgbClr val="FF7654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ᐈ Comprando ropa caricatura animado de stock, vectores mujer comprando ropa  | descargar en Depositphotos®">
            <a:extLst>
              <a:ext uri="{FF2B5EF4-FFF2-40B4-BE49-F238E27FC236}">
                <a16:creationId xmlns:a16="http://schemas.microsoft.com/office/drawing/2014/main" id="{C8A0B22B-B3D2-4B4D-910B-CBBC55AAA28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71" r="3401"/>
          <a:stretch/>
        </p:blipFill>
        <p:spPr bwMode="auto"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5598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3245F62-CCC4-49E4-B95B-EA6C1E790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78B0877-617D-4CB8-B8AF-9AC6585EB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3577456"/>
            <a:ext cx="10909640" cy="16878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10000" dirty="0"/>
              <a:t>cousins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5F5C2C50-794F-437F-82FB-A588270C4F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856" r="8483" b="1"/>
          <a:stretch/>
        </p:blipFill>
        <p:spPr>
          <a:xfrm>
            <a:off x="4447747" y="591670"/>
            <a:ext cx="3291910" cy="2688873"/>
          </a:xfrm>
          <a:prstGeom prst="rect">
            <a:avLst/>
          </a:prstGeom>
        </p:spPr>
      </p:pic>
      <p:sp>
        <p:nvSpPr>
          <p:cNvPr id="22" name="Rectangle 6">
            <a:extLst>
              <a:ext uri="{FF2B5EF4-FFF2-40B4-BE49-F238E27FC236}">
                <a16:creationId xmlns:a16="http://schemas.microsoft.com/office/drawing/2014/main" id="{E6C0DD6B-6AA3-448F-9B99-8386295BC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5509052"/>
            <a:ext cx="4572000" cy="27432"/>
          </a:xfrm>
          <a:custGeom>
            <a:avLst/>
            <a:gdLst>
              <a:gd name="connsiteX0" fmla="*/ 0 w 4572000"/>
              <a:gd name="connsiteY0" fmla="*/ 0 h 27432"/>
              <a:gd name="connsiteX1" fmla="*/ 607423 w 4572000"/>
              <a:gd name="connsiteY1" fmla="*/ 0 h 27432"/>
              <a:gd name="connsiteX2" fmla="*/ 1123406 w 4572000"/>
              <a:gd name="connsiteY2" fmla="*/ 0 h 27432"/>
              <a:gd name="connsiteX3" fmla="*/ 1685109 w 4572000"/>
              <a:gd name="connsiteY3" fmla="*/ 0 h 27432"/>
              <a:gd name="connsiteX4" fmla="*/ 2383971 w 4572000"/>
              <a:gd name="connsiteY4" fmla="*/ 0 h 27432"/>
              <a:gd name="connsiteX5" fmla="*/ 2991394 w 4572000"/>
              <a:gd name="connsiteY5" fmla="*/ 0 h 27432"/>
              <a:gd name="connsiteX6" fmla="*/ 3553097 w 4572000"/>
              <a:gd name="connsiteY6" fmla="*/ 0 h 27432"/>
              <a:gd name="connsiteX7" fmla="*/ 4572000 w 4572000"/>
              <a:gd name="connsiteY7" fmla="*/ 0 h 27432"/>
              <a:gd name="connsiteX8" fmla="*/ 4572000 w 4572000"/>
              <a:gd name="connsiteY8" fmla="*/ 27432 h 27432"/>
              <a:gd name="connsiteX9" fmla="*/ 3918857 w 4572000"/>
              <a:gd name="connsiteY9" fmla="*/ 27432 h 27432"/>
              <a:gd name="connsiteX10" fmla="*/ 3357154 w 4572000"/>
              <a:gd name="connsiteY10" fmla="*/ 27432 h 27432"/>
              <a:gd name="connsiteX11" fmla="*/ 2612571 w 4572000"/>
              <a:gd name="connsiteY11" fmla="*/ 27432 h 27432"/>
              <a:gd name="connsiteX12" fmla="*/ 2005149 w 4572000"/>
              <a:gd name="connsiteY12" fmla="*/ 27432 h 27432"/>
              <a:gd name="connsiteX13" fmla="*/ 1489166 w 4572000"/>
              <a:gd name="connsiteY13" fmla="*/ 27432 h 27432"/>
              <a:gd name="connsiteX14" fmla="*/ 790303 w 4572000"/>
              <a:gd name="connsiteY14" fmla="*/ 27432 h 27432"/>
              <a:gd name="connsiteX15" fmla="*/ 0 w 4572000"/>
              <a:gd name="connsiteY15" fmla="*/ 27432 h 27432"/>
              <a:gd name="connsiteX16" fmla="*/ 0 w 457200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27432" fill="none" extrusionOk="0">
                <a:moveTo>
                  <a:pt x="0" y="0"/>
                </a:moveTo>
                <a:cubicBezTo>
                  <a:pt x="150397" y="-23421"/>
                  <a:pt x="474161" y="9174"/>
                  <a:pt x="607423" y="0"/>
                </a:cubicBezTo>
                <a:cubicBezTo>
                  <a:pt x="740685" y="-9174"/>
                  <a:pt x="868821" y="-4258"/>
                  <a:pt x="1123406" y="0"/>
                </a:cubicBezTo>
                <a:cubicBezTo>
                  <a:pt x="1377991" y="4258"/>
                  <a:pt x="1567664" y="-12410"/>
                  <a:pt x="1685109" y="0"/>
                </a:cubicBezTo>
                <a:cubicBezTo>
                  <a:pt x="1802554" y="12410"/>
                  <a:pt x="2193086" y="-14353"/>
                  <a:pt x="2383971" y="0"/>
                </a:cubicBezTo>
                <a:cubicBezTo>
                  <a:pt x="2574856" y="14353"/>
                  <a:pt x="2697477" y="-26142"/>
                  <a:pt x="2991394" y="0"/>
                </a:cubicBezTo>
                <a:cubicBezTo>
                  <a:pt x="3285311" y="26142"/>
                  <a:pt x="3423667" y="26544"/>
                  <a:pt x="3553097" y="0"/>
                </a:cubicBezTo>
                <a:cubicBezTo>
                  <a:pt x="3682527" y="-26544"/>
                  <a:pt x="4344147" y="50350"/>
                  <a:pt x="4572000" y="0"/>
                </a:cubicBezTo>
                <a:cubicBezTo>
                  <a:pt x="4571027" y="8304"/>
                  <a:pt x="4571522" y="21512"/>
                  <a:pt x="4572000" y="27432"/>
                </a:cubicBezTo>
                <a:cubicBezTo>
                  <a:pt x="4438349" y="5490"/>
                  <a:pt x="4090129" y="31231"/>
                  <a:pt x="3918857" y="27432"/>
                </a:cubicBezTo>
                <a:cubicBezTo>
                  <a:pt x="3747585" y="23633"/>
                  <a:pt x="3498826" y="6883"/>
                  <a:pt x="3357154" y="27432"/>
                </a:cubicBezTo>
                <a:cubicBezTo>
                  <a:pt x="3215482" y="47981"/>
                  <a:pt x="2784289" y="56849"/>
                  <a:pt x="2612571" y="27432"/>
                </a:cubicBezTo>
                <a:cubicBezTo>
                  <a:pt x="2440853" y="-1985"/>
                  <a:pt x="2261292" y="25951"/>
                  <a:pt x="2005149" y="27432"/>
                </a:cubicBezTo>
                <a:cubicBezTo>
                  <a:pt x="1749006" y="28913"/>
                  <a:pt x="1700078" y="34342"/>
                  <a:pt x="1489166" y="27432"/>
                </a:cubicBezTo>
                <a:cubicBezTo>
                  <a:pt x="1278254" y="20522"/>
                  <a:pt x="1077188" y="56916"/>
                  <a:pt x="790303" y="27432"/>
                </a:cubicBezTo>
                <a:cubicBezTo>
                  <a:pt x="503418" y="-2052"/>
                  <a:pt x="359168" y="57044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572000" h="27432" stroke="0" extrusionOk="0">
                <a:moveTo>
                  <a:pt x="0" y="0"/>
                </a:moveTo>
                <a:cubicBezTo>
                  <a:pt x="155698" y="6780"/>
                  <a:pt x="465972" y="13197"/>
                  <a:pt x="607423" y="0"/>
                </a:cubicBezTo>
                <a:cubicBezTo>
                  <a:pt x="748874" y="-13197"/>
                  <a:pt x="1014133" y="22994"/>
                  <a:pt x="1123406" y="0"/>
                </a:cubicBezTo>
                <a:cubicBezTo>
                  <a:pt x="1232679" y="-22994"/>
                  <a:pt x="1639431" y="-2997"/>
                  <a:pt x="1867989" y="0"/>
                </a:cubicBezTo>
                <a:cubicBezTo>
                  <a:pt x="2096547" y="2997"/>
                  <a:pt x="2265668" y="29557"/>
                  <a:pt x="2475411" y="0"/>
                </a:cubicBezTo>
                <a:cubicBezTo>
                  <a:pt x="2685154" y="-29557"/>
                  <a:pt x="2951491" y="73"/>
                  <a:pt x="3082834" y="0"/>
                </a:cubicBezTo>
                <a:cubicBezTo>
                  <a:pt x="3214177" y="-73"/>
                  <a:pt x="3641000" y="-33478"/>
                  <a:pt x="3827417" y="0"/>
                </a:cubicBezTo>
                <a:cubicBezTo>
                  <a:pt x="4013834" y="33478"/>
                  <a:pt x="4345917" y="14255"/>
                  <a:pt x="4572000" y="0"/>
                </a:cubicBezTo>
                <a:cubicBezTo>
                  <a:pt x="4572485" y="9333"/>
                  <a:pt x="4573278" y="19699"/>
                  <a:pt x="4572000" y="27432"/>
                </a:cubicBezTo>
                <a:cubicBezTo>
                  <a:pt x="4318030" y="43025"/>
                  <a:pt x="4161104" y="34314"/>
                  <a:pt x="4010297" y="27432"/>
                </a:cubicBezTo>
                <a:cubicBezTo>
                  <a:pt x="3859490" y="20550"/>
                  <a:pt x="3592529" y="6613"/>
                  <a:pt x="3357154" y="27432"/>
                </a:cubicBezTo>
                <a:cubicBezTo>
                  <a:pt x="3121779" y="48251"/>
                  <a:pt x="2884285" y="3780"/>
                  <a:pt x="2704011" y="27432"/>
                </a:cubicBezTo>
                <a:cubicBezTo>
                  <a:pt x="2523737" y="51084"/>
                  <a:pt x="2295944" y="32081"/>
                  <a:pt x="2096589" y="27432"/>
                </a:cubicBezTo>
                <a:cubicBezTo>
                  <a:pt x="1897234" y="22783"/>
                  <a:pt x="1623782" y="52518"/>
                  <a:pt x="1352006" y="27432"/>
                </a:cubicBezTo>
                <a:cubicBezTo>
                  <a:pt x="1080230" y="2346"/>
                  <a:pt x="869959" y="12864"/>
                  <a:pt x="607423" y="27432"/>
                </a:cubicBezTo>
                <a:cubicBezTo>
                  <a:pt x="344887" y="42000"/>
                  <a:pt x="188100" y="40051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8FC7FB"/>
          </a:solidFill>
          <a:ln w="38100" cap="rnd">
            <a:solidFill>
              <a:srgbClr val="8FC7FB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ate Placeholder 26">
            <a:extLst>
              <a:ext uri="{FF2B5EF4-FFF2-40B4-BE49-F238E27FC236}">
                <a16:creationId xmlns:a16="http://schemas.microsoft.com/office/drawing/2014/main" id="{F28B82B1-E269-4325-A665-6CFE5DEE5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ooter Placeholder 27">
            <a:extLst>
              <a:ext uri="{FF2B5EF4-FFF2-40B4-BE49-F238E27FC236}">
                <a16:creationId xmlns:a16="http://schemas.microsoft.com/office/drawing/2014/main" id="{7C700527-76FD-4DF4-A597-6F5E089CA0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Slide Number Placeholder 28">
            <a:extLst>
              <a:ext uri="{FF2B5EF4-FFF2-40B4-BE49-F238E27FC236}">
                <a16:creationId xmlns:a16="http://schemas.microsoft.com/office/drawing/2014/main" id="{B5EA49A9-01EB-4D60-A392-7DC9B625D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044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68AB93A-48BC-4C25-A3AD-C17B5A682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8A05663-8953-4F9B-9E9E-6DF3659B1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8581" y="643467"/>
            <a:ext cx="3562483" cy="35692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800" dirty="0"/>
              <a:t>School </a:t>
            </a: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5874" y="4409267"/>
            <a:ext cx="3242551" cy="27432"/>
          </a:xfrm>
          <a:custGeom>
            <a:avLst/>
            <a:gdLst>
              <a:gd name="connsiteX0" fmla="*/ 0 w 3242551"/>
              <a:gd name="connsiteY0" fmla="*/ 0 h 27432"/>
              <a:gd name="connsiteX1" fmla="*/ 616085 w 3242551"/>
              <a:gd name="connsiteY1" fmla="*/ 0 h 27432"/>
              <a:gd name="connsiteX2" fmla="*/ 1264595 w 3242551"/>
              <a:gd name="connsiteY2" fmla="*/ 0 h 27432"/>
              <a:gd name="connsiteX3" fmla="*/ 1945531 w 3242551"/>
              <a:gd name="connsiteY3" fmla="*/ 0 h 27432"/>
              <a:gd name="connsiteX4" fmla="*/ 2626466 w 3242551"/>
              <a:gd name="connsiteY4" fmla="*/ 0 h 27432"/>
              <a:gd name="connsiteX5" fmla="*/ 3242551 w 3242551"/>
              <a:gd name="connsiteY5" fmla="*/ 0 h 27432"/>
              <a:gd name="connsiteX6" fmla="*/ 3242551 w 3242551"/>
              <a:gd name="connsiteY6" fmla="*/ 27432 h 27432"/>
              <a:gd name="connsiteX7" fmla="*/ 2529190 w 3242551"/>
              <a:gd name="connsiteY7" fmla="*/ 27432 h 27432"/>
              <a:gd name="connsiteX8" fmla="*/ 1815829 w 3242551"/>
              <a:gd name="connsiteY8" fmla="*/ 27432 h 27432"/>
              <a:gd name="connsiteX9" fmla="*/ 1167318 w 3242551"/>
              <a:gd name="connsiteY9" fmla="*/ 27432 h 27432"/>
              <a:gd name="connsiteX10" fmla="*/ 0 w 3242551"/>
              <a:gd name="connsiteY10" fmla="*/ 27432 h 27432"/>
              <a:gd name="connsiteX11" fmla="*/ 0 w 3242551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42551" h="27432" fill="none" extrusionOk="0">
                <a:moveTo>
                  <a:pt x="0" y="0"/>
                </a:moveTo>
                <a:cubicBezTo>
                  <a:pt x="194108" y="-30346"/>
                  <a:pt x="476260" y="9901"/>
                  <a:pt x="616085" y="0"/>
                </a:cubicBezTo>
                <a:cubicBezTo>
                  <a:pt x="755911" y="-9901"/>
                  <a:pt x="955441" y="-31994"/>
                  <a:pt x="1264595" y="0"/>
                </a:cubicBezTo>
                <a:cubicBezTo>
                  <a:pt x="1573749" y="31994"/>
                  <a:pt x="1618785" y="-7447"/>
                  <a:pt x="1945531" y="0"/>
                </a:cubicBezTo>
                <a:cubicBezTo>
                  <a:pt x="2272277" y="7447"/>
                  <a:pt x="2390625" y="1646"/>
                  <a:pt x="2626466" y="0"/>
                </a:cubicBezTo>
                <a:cubicBezTo>
                  <a:pt x="2862308" y="-1646"/>
                  <a:pt x="3064770" y="5184"/>
                  <a:pt x="3242551" y="0"/>
                </a:cubicBezTo>
                <a:cubicBezTo>
                  <a:pt x="3241385" y="7395"/>
                  <a:pt x="3242596" y="21864"/>
                  <a:pt x="3242551" y="27432"/>
                </a:cubicBezTo>
                <a:cubicBezTo>
                  <a:pt x="3023282" y="59750"/>
                  <a:pt x="2875833" y="36030"/>
                  <a:pt x="2529190" y="27432"/>
                </a:cubicBezTo>
                <a:cubicBezTo>
                  <a:pt x="2182547" y="18834"/>
                  <a:pt x="2011286" y="10066"/>
                  <a:pt x="1815829" y="27432"/>
                </a:cubicBezTo>
                <a:cubicBezTo>
                  <a:pt x="1620372" y="44798"/>
                  <a:pt x="1410011" y="-1058"/>
                  <a:pt x="1167318" y="27432"/>
                </a:cubicBezTo>
                <a:cubicBezTo>
                  <a:pt x="924625" y="55922"/>
                  <a:pt x="241931" y="85033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42551" h="27432" stroke="0" extrusionOk="0">
                <a:moveTo>
                  <a:pt x="0" y="0"/>
                </a:moveTo>
                <a:cubicBezTo>
                  <a:pt x="292987" y="-12051"/>
                  <a:pt x="313221" y="-4437"/>
                  <a:pt x="616085" y="0"/>
                </a:cubicBezTo>
                <a:cubicBezTo>
                  <a:pt x="918950" y="4437"/>
                  <a:pt x="1001475" y="-7765"/>
                  <a:pt x="1167318" y="0"/>
                </a:cubicBezTo>
                <a:cubicBezTo>
                  <a:pt x="1333161" y="7765"/>
                  <a:pt x="1642740" y="34995"/>
                  <a:pt x="1880680" y="0"/>
                </a:cubicBezTo>
                <a:cubicBezTo>
                  <a:pt x="2118620" y="-34995"/>
                  <a:pt x="2326628" y="756"/>
                  <a:pt x="2496764" y="0"/>
                </a:cubicBezTo>
                <a:cubicBezTo>
                  <a:pt x="2666900" y="-756"/>
                  <a:pt x="2887316" y="25599"/>
                  <a:pt x="3242551" y="0"/>
                </a:cubicBezTo>
                <a:cubicBezTo>
                  <a:pt x="3242744" y="12649"/>
                  <a:pt x="3241563" y="17989"/>
                  <a:pt x="3242551" y="27432"/>
                </a:cubicBezTo>
                <a:cubicBezTo>
                  <a:pt x="3008998" y="-2757"/>
                  <a:pt x="2799879" y="44559"/>
                  <a:pt x="2594041" y="27432"/>
                </a:cubicBezTo>
                <a:cubicBezTo>
                  <a:pt x="2388203" y="10306"/>
                  <a:pt x="2212925" y="-2221"/>
                  <a:pt x="1880680" y="27432"/>
                </a:cubicBezTo>
                <a:cubicBezTo>
                  <a:pt x="1548435" y="57085"/>
                  <a:pt x="1523943" y="37041"/>
                  <a:pt x="1329446" y="27432"/>
                </a:cubicBezTo>
                <a:cubicBezTo>
                  <a:pt x="1134949" y="17823"/>
                  <a:pt x="919920" y="28299"/>
                  <a:pt x="680936" y="27432"/>
                </a:cubicBezTo>
                <a:cubicBezTo>
                  <a:pt x="441952" y="26566"/>
                  <a:pt x="273000" y="57219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EE528D"/>
          </a:solidFill>
          <a:ln w="38100" cap="rnd">
            <a:solidFill>
              <a:srgbClr val="EE528D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807E1B77-4A82-439B-AC57-A9C6205ACC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040" y="747811"/>
            <a:ext cx="7214616" cy="5334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97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31CCD5-79DE-4D98-9E5D-5C9B9670C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English time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0F55E898-1C23-4B62-B20B-44E649AEF4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7114" y="2329883"/>
            <a:ext cx="5037772" cy="279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551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F26C50F-0193-40F7-B792-50C2EF1D7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5532" y="640080"/>
            <a:ext cx="4196932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br>
              <a:rPr lang="en-US" sz="8000"/>
            </a:br>
            <a:r>
              <a:rPr lang="en-US" sz="8000"/>
              <a:t>court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2F45C568-D77C-47ED-B7DA-70EE8BC618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9924"/>
          <a:stretch/>
        </p:blipFill>
        <p:spPr>
          <a:xfrm>
            <a:off x="866691" y="1216968"/>
            <a:ext cx="5416261" cy="4424065"/>
          </a:xfrm>
          <a:custGeom>
            <a:avLst/>
            <a:gdLst/>
            <a:ahLst/>
            <a:cxnLst/>
            <a:rect l="l" t="t" r="r" b="b"/>
            <a:pathLst>
              <a:path w="5531320" h="4424065">
                <a:moveTo>
                  <a:pt x="4292328" y="3931444"/>
                </a:moveTo>
                <a:cubicBezTo>
                  <a:pt x="3830135" y="4131325"/>
                  <a:pt x="3346708" y="4259111"/>
                  <a:pt x="2855653" y="4364392"/>
                </a:cubicBezTo>
                <a:lnTo>
                  <a:pt x="2855525" y="4364392"/>
                </a:lnTo>
                <a:cubicBezTo>
                  <a:pt x="3386634" y="4394018"/>
                  <a:pt x="3853531" y="4210158"/>
                  <a:pt x="4292328" y="3931444"/>
                </a:cubicBezTo>
                <a:close/>
                <a:moveTo>
                  <a:pt x="4302118" y="3923561"/>
                </a:moveTo>
                <a:lnTo>
                  <a:pt x="4301102" y="3924959"/>
                </a:lnTo>
                <a:lnTo>
                  <a:pt x="4302881" y="3924959"/>
                </a:lnTo>
                <a:close/>
                <a:moveTo>
                  <a:pt x="3885572" y="334733"/>
                </a:moveTo>
                <a:cubicBezTo>
                  <a:pt x="4046889" y="406840"/>
                  <a:pt x="4203653" y="488713"/>
                  <a:pt x="4355013" y="579880"/>
                </a:cubicBezTo>
                <a:cubicBezTo>
                  <a:pt x="4662082" y="768063"/>
                  <a:pt x="4933803" y="995790"/>
                  <a:pt x="5144619" y="1290779"/>
                </a:cubicBezTo>
                <a:cubicBezTo>
                  <a:pt x="5314365" y="1528042"/>
                  <a:pt x="5426258" y="1789591"/>
                  <a:pt x="5468598" y="2088522"/>
                </a:cubicBezTo>
                <a:cubicBezTo>
                  <a:pt x="5479330" y="2001424"/>
                  <a:pt x="5480182" y="1913385"/>
                  <a:pt x="5471141" y="1826083"/>
                </a:cubicBezTo>
                <a:cubicBezTo>
                  <a:pt x="5455337" y="1662962"/>
                  <a:pt x="5406307" y="1504799"/>
                  <a:pt x="5327080" y="1361348"/>
                </a:cubicBezTo>
                <a:cubicBezTo>
                  <a:pt x="5206160" y="1140233"/>
                  <a:pt x="5033362" y="965782"/>
                  <a:pt x="4833354" y="816507"/>
                </a:cubicBezTo>
                <a:cubicBezTo>
                  <a:pt x="4597235" y="640276"/>
                  <a:pt x="4336322" y="509438"/>
                  <a:pt x="4063457" y="400724"/>
                </a:cubicBezTo>
                <a:cubicBezTo>
                  <a:pt x="4033360" y="388607"/>
                  <a:pt x="4003060" y="376909"/>
                  <a:pt x="3972544" y="365631"/>
                </a:cubicBezTo>
                <a:cubicBezTo>
                  <a:pt x="3943680" y="354950"/>
                  <a:pt x="3914563" y="345033"/>
                  <a:pt x="3885572" y="334733"/>
                </a:cubicBezTo>
                <a:close/>
                <a:moveTo>
                  <a:pt x="3865737" y="329520"/>
                </a:moveTo>
                <a:cubicBezTo>
                  <a:pt x="3865737" y="329520"/>
                  <a:pt x="3865737" y="330410"/>
                  <a:pt x="3866500" y="330537"/>
                </a:cubicBezTo>
                <a:lnTo>
                  <a:pt x="3869806" y="330156"/>
                </a:lnTo>
                <a:close/>
                <a:moveTo>
                  <a:pt x="2219772" y="85645"/>
                </a:moveTo>
                <a:cubicBezTo>
                  <a:pt x="2206943" y="84005"/>
                  <a:pt x="2193910" y="85264"/>
                  <a:pt x="2181627" y="89333"/>
                </a:cubicBezTo>
                <a:cubicBezTo>
                  <a:pt x="1932920" y="125113"/>
                  <a:pt x="1690800" y="197118"/>
                  <a:pt x="1462972" y="303073"/>
                </a:cubicBezTo>
                <a:cubicBezTo>
                  <a:pt x="971789" y="529528"/>
                  <a:pt x="578130" y="865460"/>
                  <a:pt x="308698" y="1338461"/>
                </a:cubicBezTo>
                <a:cubicBezTo>
                  <a:pt x="180225" y="1561852"/>
                  <a:pt x="97653" y="1808638"/>
                  <a:pt x="65840" y="2064364"/>
                </a:cubicBezTo>
                <a:cubicBezTo>
                  <a:pt x="71943" y="2050505"/>
                  <a:pt x="77284" y="2036391"/>
                  <a:pt x="82115" y="2022150"/>
                </a:cubicBezTo>
                <a:cubicBezTo>
                  <a:pt x="170104" y="1763653"/>
                  <a:pt x="279580" y="1515073"/>
                  <a:pt x="423261" y="1282260"/>
                </a:cubicBezTo>
                <a:cubicBezTo>
                  <a:pt x="630770" y="945565"/>
                  <a:pt x="895371" y="664944"/>
                  <a:pt x="1231812" y="454001"/>
                </a:cubicBezTo>
                <a:cubicBezTo>
                  <a:pt x="1535193" y="263783"/>
                  <a:pt x="1866802" y="149729"/>
                  <a:pt x="2219772" y="85645"/>
                </a:cubicBezTo>
                <a:close/>
                <a:moveTo>
                  <a:pt x="2612541" y="836"/>
                </a:moveTo>
                <a:cubicBezTo>
                  <a:pt x="2715914" y="-4250"/>
                  <a:pt x="2831240" y="14695"/>
                  <a:pt x="2946311" y="35548"/>
                </a:cubicBezTo>
                <a:cubicBezTo>
                  <a:pt x="3291652" y="98106"/>
                  <a:pt x="3631144" y="182915"/>
                  <a:pt x="3961100" y="303581"/>
                </a:cubicBezTo>
                <a:cubicBezTo>
                  <a:pt x="4278341" y="419543"/>
                  <a:pt x="4581341" y="563350"/>
                  <a:pt x="4854588" y="764502"/>
                </a:cubicBezTo>
                <a:cubicBezTo>
                  <a:pt x="5067438" y="921152"/>
                  <a:pt x="5250408" y="1105521"/>
                  <a:pt x="5377813" y="1339732"/>
                </a:cubicBezTo>
                <a:cubicBezTo>
                  <a:pt x="5459812" y="1489986"/>
                  <a:pt x="5510304" y="1655396"/>
                  <a:pt x="5526198" y="1825829"/>
                </a:cubicBezTo>
                <a:cubicBezTo>
                  <a:pt x="5538277" y="1951327"/>
                  <a:pt x="5527342" y="2074917"/>
                  <a:pt x="5510558" y="2199398"/>
                </a:cubicBezTo>
                <a:cubicBezTo>
                  <a:pt x="5502967" y="2266991"/>
                  <a:pt x="5502713" y="2335195"/>
                  <a:pt x="5509796" y="2402839"/>
                </a:cubicBezTo>
                <a:cubicBezTo>
                  <a:pt x="5534208" y="2664197"/>
                  <a:pt x="5468472" y="2926051"/>
                  <a:pt x="5323520" y="3144890"/>
                </a:cubicBezTo>
                <a:cubicBezTo>
                  <a:pt x="5201340" y="3332234"/>
                  <a:pt x="5041042" y="3491719"/>
                  <a:pt x="4853062" y="3612932"/>
                </a:cubicBezTo>
                <a:cubicBezTo>
                  <a:pt x="4671110" y="3732072"/>
                  <a:pt x="4498566" y="3864563"/>
                  <a:pt x="4316359" y="3982940"/>
                </a:cubicBezTo>
                <a:cubicBezTo>
                  <a:pt x="4019717" y="4175573"/>
                  <a:pt x="3701077" y="4317347"/>
                  <a:pt x="3352557" y="4386771"/>
                </a:cubicBezTo>
                <a:cubicBezTo>
                  <a:pt x="3160954" y="4425590"/>
                  <a:pt x="2964456" y="4434173"/>
                  <a:pt x="2770207" y="4412201"/>
                </a:cubicBezTo>
                <a:cubicBezTo>
                  <a:pt x="2685525" y="4402537"/>
                  <a:pt x="2599953" y="4402410"/>
                  <a:pt x="2514889" y="4393637"/>
                </a:cubicBezTo>
                <a:cubicBezTo>
                  <a:pt x="2307137" y="4370851"/>
                  <a:pt x="2102209" y="4327277"/>
                  <a:pt x="1903167" y="4263562"/>
                </a:cubicBezTo>
                <a:cubicBezTo>
                  <a:pt x="1560623" y="4156119"/>
                  <a:pt x="1238932" y="4006972"/>
                  <a:pt x="948393" y="3794249"/>
                </a:cubicBezTo>
                <a:cubicBezTo>
                  <a:pt x="647554" y="3573897"/>
                  <a:pt x="396813" y="3308660"/>
                  <a:pt x="223634" y="2975526"/>
                </a:cubicBezTo>
                <a:cubicBezTo>
                  <a:pt x="129454" y="2796370"/>
                  <a:pt x="67150" y="2602198"/>
                  <a:pt x="39520" y="2401695"/>
                </a:cubicBezTo>
                <a:cubicBezTo>
                  <a:pt x="34510" y="2367555"/>
                  <a:pt x="26729" y="2333872"/>
                  <a:pt x="16252" y="2300991"/>
                </a:cubicBezTo>
                <a:cubicBezTo>
                  <a:pt x="-9179" y="2218598"/>
                  <a:pt x="-24" y="2135695"/>
                  <a:pt x="11801" y="2053556"/>
                </a:cubicBezTo>
                <a:cubicBezTo>
                  <a:pt x="93686" y="1480615"/>
                  <a:pt x="377868" y="1021983"/>
                  <a:pt x="812850" y="651084"/>
                </a:cubicBezTo>
                <a:cubicBezTo>
                  <a:pt x="1176755" y="340201"/>
                  <a:pt x="1598260" y="146042"/>
                  <a:pt x="2066810" y="52586"/>
                </a:cubicBezTo>
                <a:cubicBezTo>
                  <a:pt x="2154544" y="35039"/>
                  <a:pt x="2243041" y="23087"/>
                  <a:pt x="2332046" y="14441"/>
                </a:cubicBezTo>
                <a:cubicBezTo>
                  <a:pt x="2421052" y="5794"/>
                  <a:pt x="2508913" y="2107"/>
                  <a:pt x="2612541" y="836"/>
                </a:cubicBezTo>
                <a:close/>
              </a:path>
            </a:pathLst>
          </a:custGeom>
        </p:spPr>
      </p:pic>
      <p:sp>
        <p:nvSpPr>
          <p:cNvPr id="13" name="Rectangle 6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3815" y="4326382"/>
            <a:ext cx="3474720" cy="27432"/>
          </a:xfrm>
          <a:custGeom>
            <a:avLst/>
            <a:gdLst>
              <a:gd name="connsiteX0" fmla="*/ 0 w 3474720"/>
              <a:gd name="connsiteY0" fmla="*/ 0 h 27432"/>
              <a:gd name="connsiteX1" fmla="*/ 660197 w 3474720"/>
              <a:gd name="connsiteY1" fmla="*/ 0 h 27432"/>
              <a:gd name="connsiteX2" fmla="*/ 1355141 w 3474720"/>
              <a:gd name="connsiteY2" fmla="*/ 0 h 27432"/>
              <a:gd name="connsiteX3" fmla="*/ 2084832 w 3474720"/>
              <a:gd name="connsiteY3" fmla="*/ 0 h 27432"/>
              <a:gd name="connsiteX4" fmla="*/ 2814523 w 3474720"/>
              <a:gd name="connsiteY4" fmla="*/ 0 h 27432"/>
              <a:gd name="connsiteX5" fmla="*/ 3474720 w 3474720"/>
              <a:gd name="connsiteY5" fmla="*/ 0 h 27432"/>
              <a:gd name="connsiteX6" fmla="*/ 3474720 w 3474720"/>
              <a:gd name="connsiteY6" fmla="*/ 27432 h 27432"/>
              <a:gd name="connsiteX7" fmla="*/ 2710282 w 3474720"/>
              <a:gd name="connsiteY7" fmla="*/ 27432 h 27432"/>
              <a:gd name="connsiteX8" fmla="*/ 1945843 w 3474720"/>
              <a:gd name="connsiteY8" fmla="*/ 27432 h 27432"/>
              <a:gd name="connsiteX9" fmla="*/ 1250899 w 3474720"/>
              <a:gd name="connsiteY9" fmla="*/ 27432 h 27432"/>
              <a:gd name="connsiteX10" fmla="*/ 0 w 3474720"/>
              <a:gd name="connsiteY10" fmla="*/ 27432 h 27432"/>
              <a:gd name="connsiteX11" fmla="*/ 0 w 3474720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74720" h="27432" fill="none" extrusionOk="0">
                <a:moveTo>
                  <a:pt x="0" y="0"/>
                </a:moveTo>
                <a:cubicBezTo>
                  <a:pt x="307185" y="-8713"/>
                  <a:pt x="392307" y="-13121"/>
                  <a:pt x="660197" y="0"/>
                </a:cubicBezTo>
                <a:cubicBezTo>
                  <a:pt x="928087" y="13121"/>
                  <a:pt x="1167029" y="-2668"/>
                  <a:pt x="1355141" y="0"/>
                </a:cubicBezTo>
                <a:cubicBezTo>
                  <a:pt x="1543253" y="2668"/>
                  <a:pt x="1739408" y="-6709"/>
                  <a:pt x="2084832" y="0"/>
                </a:cubicBezTo>
                <a:cubicBezTo>
                  <a:pt x="2430256" y="6709"/>
                  <a:pt x="2538889" y="29706"/>
                  <a:pt x="2814523" y="0"/>
                </a:cubicBezTo>
                <a:cubicBezTo>
                  <a:pt x="3090157" y="-29706"/>
                  <a:pt x="3152920" y="-15446"/>
                  <a:pt x="3474720" y="0"/>
                </a:cubicBezTo>
                <a:cubicBezTo>
                  <a:pt x="3473554" y="7395"/>
                  <a:pt x="3474765" y="21864"/>
                  <a:pt x="3474720" y="27432"/>
                </a:cubicBezTo>
                <a:cubicBezTo>
                  <a:pt x="3275380" y="12730"/>
                  <a:pt x="2958934" y="10130"/>
                  <a:pt x="2710282" y="27432"/>
                </a:cubicBezTo>
                <a:cubicBezTo>
                  <a:pt x="2461630" y="44734"/>
                  <a:pt x="2131168" y="43757"/>
                  <a:pt x="1945843" y="27432"/>
                </a:cubicBezTo>
                <a:cubicBezTo>
                  <a:pt x="1760518" y="11107"/>
                  <a:pt x="1444829" y="-3738"/>
                  <a:pt x="1250899" y="27432"/>
                </a:cubicBezTo>
                <a:cubicBezTo>
                  <a:pt x="1056969" y="58602"/>
                  <a:pt x="444992" y="52761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474720" h="27432" stroke="0" extrusionOk="0">
                <a:moveTo>
                  <a:pt x="0" y="0"/>
                </a:moveTo>
                <a:cubicBezTo>
                  <a:pt x="300114" y="-5103"/>
                  <a:pt x="525093" y="-25284"/>
                  <a:pt x="660197" y="0"/>
                </a:cubicBezTo>
                <a:cubicBezTo>
                  <a:pt x="795301" y="25284"/>
                  <a:pt x="1023172" y="17955"/>
                  <a:pt x="1250899" y="0"/>
                </a:cubicBezTo>
                <a:cubicBezTo>
                  <a:pt x="1478626" y="-17955"/>
                  <a:pt x="1782079" y="-27844"/>
                  <a:pt x="2015338" y="0"/>
                </a:cubicBezTo>
                <a:cubicBezTo>
                  <a:pt x="2248597" y="27844"/>
                  <a:pt x="2491007" y="27648"/>
                  <a:pt x="2675534" y="0"/>
                </a:cubicBezTo>
                <a:cubicBezTo>
                  <a:pt x="2860061" y="-27648"/>
                  <a:pt x="3088679" y="-3661"/>
                  <a:pt x="3474720" y="0"/>
                </a:cubicBezTo>
                <a:cubicBezTo>
                  <a:pt x="3474913" y="12649"/>
                  <a:pt x="3473732" y="17989"/>
                  <a:pt x="3474720" y="27432"/>
                </a:cubicBezTo>
                <a:cubicBezTo>
                  <a:pt x="3317198" y="15714"/>
                  <a:pt x="2959205" y="52182"/>
                  <a:pt x="2779776" y="27432"/>
                </a:cubicBezTo>
                <a:cubicBezTo>
                  <a:pt x="2600347" y="2682"/>
                  <a:pt x="2382660" y="-684"/>
                  <a:pt x="2015338" y="27432"/>
                </a:cubicBezTo>
                <a:cubicBezTo>
                  <a:pt x="1648016" y="55548"/>
                  <a:pt x="1641073" y="39646"/>
                  <a:pt x="1424635" y="27432"/>
                </a:cubicBezTo>
                <a:cubicBezTo>
                  <a:pt x="1208197" y="15218"/>
                  <a:pt x="1021559" y="15893"/>
                  <a:pt x="729691" y="27432"/>
                </a:cubicBezTo>
                <a:cubicBezTo>
                  <a:pt x="437823" y="38971"/>
                  <a:pt x="153856" y="-2647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31B657"/>
          </a:solidFill>
          <a:ln w="38100" cap="rnd">
            <a:solidFill>
              <a:srgbClr val="31B657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441637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2">
      <a:majorFont>
        <a:latin typeface="The Serif Hand Black"/>
        <a:ea typeface=""/>
        <a:cs typeface=""/>
      </a:majorFont>
      <a:minorFont>
        <a:latin typeface="The Hand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17</Words>
  <Application>Microsoft Office PowerPoint</Application>
  <PresentationFormat>Panorámica</PresentationFormat>
  <Paragraphs>13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Biome Light</vt:lpstr>
      <vt:lpstr>The Hand Bold</vt:lpstr>
      <vt:lpstr>The Serif Hand Black</vt:lpstr>
      <vt:lpstr>SketchyVTI</vt:lpstr>
      <vt:lpstr>Present Continuous  </vt:lpstr>
      <vt:lpstr>Presentación de PowerPoint</vt:lpstr>
      <vt:lpstr>Presentación de PowerPoint</vt:lpstr>
      <vt:lpstr>Presentación de PowerPoint</vt:lpstr>
      <vt:lpstr>Monique </vt:lpstr>
      <vt:lpstr>cousins</vt:lpstr>
      <vt:lpstr>School </vt:lpstr>
      <vt:lpstr>English time</vt:lpstr>
      <vt:lpstr> court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 Continuous  Oral Presentation #3</dc:title>
  <dc:creator>ADAN FELIX MORA CHAVARRIA</dc:creator>
  <cp:lastModifiedBy>Maria Gabriela Lara Molina</cp:lastModifiedBy>
  <cp:revision>6</cp:revision>
  <dcterms:created xsi:type="dcterms:W3CDTF">2020-11-27T04:22:25Z</dcterms:created>
  <dcterms:modified xsi:type="dcterms:W3CDTF">2021-04-21T02:50:58Z</dcterms:modified>
</cp:coreProperties>
</file>