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4" d="100"/>
          <a:sy n="34" d="100"/>
        </p:scale>
        <p:origin x="86" y="1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cey Booysen" userId="30713fc8b1f84594" providerId="LiveId" clId="{0C3B35F5-D8B0-4C24-BB88-0A7428CFFD58}"/>
    <pc:docChg chg="undo custSel modSld">
      <pc:chgData name="Stacey Booysen" userId="30713fc8b1f84594" providerId="LiveId" clId="{0C3B35F5-D8B0-4C24-BB88-0A7428CFFD58}" dt="2022-05-19T00:00:01.445" v="1863" actId="26606"/>
      <pc:docMkLst>
        <pc:docMk/>
      </pc:docMkLst>
      <pc:sldChg chg="addSp delSp modSp mod addAnim delAnim">
        <pc:chgData name="Stacey Booysen" userId="30713fc8b1f84594" providerId="LiveId" clId="{0C3B35F5-D8B0-4C24-BB88-0A7428CFFD58}" dt="2022-05-19T00:00:01.445" v="1863" actId="26606"/>
        <pc:sldMkLst>
          <pc:docMk/>
          <pc:sldMk cId="3790421344" sldId="256"/>
        </pc:sldMkLst>
        <pc:spChg chg="mod">
          <ac:chgData name="Stacey Booysen" userId="30713fc8b1f84594" providerId="LiveId" clId="{0C3B35F5-D8B0-4C24-BB88-0A7428CFFD58}" dt="2022-05-19T00:00:01.445" v="1863" actId="26606"/>
          <ac:spMkLst>
            <pc:docMk/>
            <pc:sldMk cId="3790421344" sldId="256"/>
            <ac:spMk id="2" creationId="{A5DE5447-F179-9E92-9737-F9516A6E521F}"/>
          </ac:spMkLst>
        </pc:spChg>
        <pc:spChg chg="mod">
          <ac:chgData name="Stacey Booysen" userId="30713fc8b1f84594" providerId="LiveId" clId="{0C3B35F5-D8B0-4C24-BB88-0A7428CFFD58}" dt="2022-05-19T00:00:01.445" v="1863" actId="26606"/>
          <ac:spMkLst>
            <pc:docMk/>
            <pc:sldMk cId="3790421344" sldId="256"/>
            <ac:spMk id="3" creationId="{97A3ACD6-86F4-D39C-58E6-9247CB40C597}"/>
          </ac:spMkLst>
        </pc:spChg>
        <pc:spChg chg="add del">
          <ac:chgData name="Stacey Booysen" userId="30713fc8b1f84594" providerId="LiveId" clId="{0C3B35F5-D8B0-4C24-BB88-0A7428CFFD58}" dt="2022-05-19T00:00:01.445" v="1863" actId="26606"/>
          <ac:spMkLst>
            <pc:docMk/>
            <pc:sldMk cId="3790421344" sldId="256"/>
            <ac:spMk id="9" creationId="{E1BC5A67-118C-4E4F-B36D-98915F74798A}"/>
          </ac:spMkLst>
        </pc:spChg>
        <pc:spChg chg="add del">
          <ac:chgData name="Stacey Booysen" userId="30713fc8b1f84594" providerId="LiveId" clId="{0C3B35F5-D8B0-4C24-BB88-0A7428CFFD58}" dt="2022-05-19T00:00:01.445" v="1863" actId="26606"/>
          <ac:spMkLst>
            <pc:docMk/>
            <pc:sldMk cId="3790421344" sldId="256"/>
            <ac:spMk id="11" creationId="{820F8B35-FE0B-427D-9196-5DB8CC6971A9}"/>
          </ac:spMkLst>
        </pc:spChg>
        <pc:spChg chg="add del">
          <ac:chgData name="Stacey Booysen" userId="30713fc8b1f84594" providerId="LiveId" clId="{0C3B35F5-D8B0-4C24-BB88-0A7428CFFD58}" dt="2022-05-19T00:00:01.434" v="1862" actId="26606"/>
          <ac:spMkLst>
            <pc:docMk/>
            <pc:sldMk cId="3790421344" sldId="256"/>
            <ac:spMk id="56" creationId="{3CECA2BE-0443-493F-9413-FC132026C29F}"/>
          </ac:spMkLst>
        </pc:spChg>
        <pc:spChg chg="add del">
          <ac:chgData name="Stacey Booysen" userId="30713fc8b1f84594" providerId="LiveId" clId="{0C3B35F5-D8B0-4C24-BB88-0A7428CFFD58}" dt="2022-05-19T00:00:01.434" v="1862" actId="26606"/>
          <ac:spMkLst>
            <pc:docMk/>
            <pc:sldMk cId="3790421344" sldId="256"/>
            <ac:spMk id="58" creationId="{57C3041F-18C8-4A3F-BB74-556AD2101858}"/>
          </ac:spMkLst>
        </pc:spChg>
        <pc:spChg chg="add del">
          <ac:chgData name="Stacey Booysen" userId="30713fc8b1f84594" providerId="LiveId" clId="{0C3B35F5-D8B0-4C24-BB88-0A7428CFFD58}" dt="2022-05-19T00:00:01.434" v="1862" actId="26606"/>
          <ac:spMkLst>
            <pc:docMk/>
            <pc:sldMk cId="3790421344" sldId="256"/>
            <ac:spMk id="60" creationId="{72B28B90-B579-47ED-A625-BAD03AE6C0E5}"/>
          </ac:spMkLst>
        </pc:spChg>
        <pc:spChg chg="add">
          <ac:chgData name="Stacey Booysen" userId="30713fc8b1f84594" providerId="LiveId" clId="{0C3B35F5-D8B0-4C24-BB88-0A7428CFFD58}" dt="2022-05-19T00:00:01.445" v="1863" actId="26606"/>
          <ac:spMkLst>
            <pc:docMk/>
            <pc:sldMk cId="3790421344" sldId="256"/>
            <ac:spMk id="64" creationId="{F69F96FE-C3F5-4F02-8428-78ADCB975ED9}"/>
          </ac:spMkLst>
        </pc:spChg>
        <pc:spChg chg="add">
          <ac:chgData name="Stacey Booysen" userId="30713fc8b1f84594" providerId="LiveId" clId="{0C3B35F5-D8B0-4C24-BB88-0A7428CFFD58}" dt="2022-05-19T00:00:01.445" v="1863" actId="26606"/>
          <ac:spMkLst>
            <pc:docMk/>
            <pc:sldMk cId="3790421344" sldId="256"/>
            <ac:spMk id="65" creationId="{F80C6B76-4D7E-4FE2-84E4-C4734B2B49EE}"/>
          </ac:spMkLst>
        </pc:spChg>
        <pc:picChg chg="mod">
          <ac:chgData name="Stacey Booysen" userId="30713fc8b1f84594" providerId="LiveId" clId="{0C3B35F5-D8B0-4C24-BB88-0A7428CFFD58}" dt="2022-05-19T00:00:01.445" v="1863" actId="26606"/>
          <ac:picMkLst>
            <pc:docMk/>
            <pc:sldMk cId="3790421344" sldId="256"/>
            <ac:picMk id="51" creationId="{301E3D8D-4B3B-E5C4-CA08-1AF27C6BD6B5}"/>
          </ac:picMkLst>
        </pc:picChg>
        <pc:cxnChg chg="add del">
          <ac:chgData name="Stacey Booysen" userId="30713fc8b1f84594" providerId="LiveId" clId="{0C3B35F5-D8B0-4C24-BB88-0A7428CFFD58}" dt="2022-05-19T00:00:01.445" v="1863" actId="26606"/>
          <ac:cxnSpMkLst>
            <pc:docMk/>
            <pc:sldMk cId="3790421344" sldId="256"/>
            <ac:cxnSpMk id="13" creationId="{EF59B18A-94FC-4D49-98EB-BEC65B321A63}"/>
          </ac:cxnSpMkLst>
        </pc:cxnChg>
        <pc:cxnChg chg="add del">
          <ac:chgData name="Stacey Booysen" userId="30713fc8b1f84594" providerId="LiveId" clId="{0C3B35F5-D8B0-4C24-BB88-0A7428CFFD58}" dt="2022-05-19T00:00:01.434" v="1862" actId="26606"/>
          <ac:cxnSpMkLst>
            <pc:docMk/>
            <pc:sldMk cId="3790421344" sldId="256"/>
            <ac:cxnSpMk id="62" creationId="{16BEECB0-0766-4C59-B86E-5D26B7D8EF4D}"/>
          </ac:cxnSpMkLst>
        </pc:cxnChg>
        <pc:cxnChg chg="add">
          <ac:chgData name="Stacey Booysen" userId="30713fc8b1f84594" providerId="LiveId" clId="{0C3B35F5-D8B0-4C24-BB88-0A7428CFFD58}" dt="2022-05-19T00:00:01.445" v="1863" actId="26606"/>
          <ac:cxnSpMkLst>
            <pc:docMk/>
            <pc:sldMk cId="3790421344" sldId="256"/>
            <ac:cxnSpMk id="66" creationId="{16BEECB0-0766-4C59-B86E-5D26B7D8EF4D}"/>
          </ac:cxnSpMkLst>
        </pc:cxnChg>
      </pc:sldChg>
      <pc:sldChg chg="modSp mod">
        <pc:chgData name="Stacey Booysen" userId="30713fc8b1f84594" providerId="LiveId" clId="{0C3B35F5-D8B0-4C24-BB88-0A7428CFFD58}" dt="2022-05-18T22:58:32.580" v="1838" actId="122"/>
        <pc:sldMkLst>
          <pc:docMk/>
          <pc:sldMk cId="4074983771" sldId="257"/>
        </pc:sldMkLst>
        <pc:spChg chg="mod">
          <ac:chgData name="Stacey Booysen" userId="30713fc8b1f84594" providerId="LiveId" clId="{0C3B35F5-D8B0-4C24-BB88-0A7428CFFD58}" dt="2022-05-17T00:46:47.465" v="77" actId="122"/>
          <ac:spMkLst>
            <pc:docMk/>
            <pc:sldMk cId="4074983771" sldId="257"/>
            <ac:spMk id="2" creationId="{545CD104-6346-70BF-6305-C234FED6A805}"/>
          </ac:spMkLst>
        </pc:spChg>
        <pc:spChg chg="mod">
          <ac:chgData name="Stacey Booysen" userId="30713fc8b1f84594" providerId="LiveId" clId="{0C3B35F5-D8B0-4C24-BB88-0A7428CFFD58}" dt="2022-05-18T22:58:32.580" v="1838" actId="122"/>
          <ac:spMkLst>
            <pc:docMk/>
            <pc:sldMk cId="4074983771" sldId="257"/>
            <ac:spMk id="3" creationId="{EAC9D7A1-2B54-E118-C195-BB0634F2EC9E}"/>
          </ac:spMkLst>
        </pc:spChg>
      </pc:sldChg>
      <pc:sldChg chg="modSp mod">
        <pc:chgData name="Stacey Booysen" userId="30713fc8b1f84594" providerId="LiveId" clId="{0C3B35F5-D8B0-4C24-BB88-0A7428CFFD58}" dt="2022-05-18T21:06:28.608" v="1091" actId="20577"/>
        <pc:sldMkLst>
          <pc:docMk/>
          <pc:sldMk cId="1666520244" sldId="258"/>
        </pc:sldMkLst>
        <pc:spChg chg="mod">
          <ac:chgData name="Stacey Booysen" userId="30713fc8b1f84594" providerId="LiveId" clId="{0C3B35F5-D8B0-4C24-BB88-0A7428CFFD58}" dt="2022-05-17T00:42:43.555" v="32" actId="255"/>
          <ac:spMkLst>
            <pc:docMk/>
            <pc:sldMk cId="1666520244" sldId="258"/>
            <ac:spMk id="2" creationId="{4FD81B06-9008-55E9-3F95-E93803EF7E96}"/>
          </ac:spMkLst>
        </pc:spChg>
        <pc:spChg chg="mod">
          <ac:chgData name="Stacey Booysen" userId="30713fc8b1f84594" providerId="LiveId" clId="{0C3B35F5-D8B0-4C24-BB88-0A7428CFFD58}" dt="2022-05-18T21:06:28.608" v="1091" actId="20577"/>
          <ac:spMkLst>
            <pc:docMk/>
            <pc:sldMk cId="1666520244" sldId="258"/>
            <ac:spMk id="3" creationId="{D4DE25CE-7B6A-71CD-42D1-8E1E60A2D918}"/>
          </ac:spMkLst>
        </pc:spChg>
      </pc:sldChg>
      <pc:sldChg chg="modSp mod">
        <pc:chgData name="Stacey Booysen" userId="30713fc8b1f84594" providerId="LiveId" clId="{0C3B35F5-D8B0-4C24-BB88-0A7428CFFD58}" dt="2022-05-17T00:50:23.264" v="227" actId="20577"/>
        <pc:sldMkLst>
          <pc:docMk/>
          <pc:sldMk cId="790253832" sldId="259"/>
        </pc:sldMkLst>
        <pc:spChg chg="mod">
          <ac:chgData name="Stacey Booysen" userId="30713fc8b1f84594" providerId="LiveId" clId="{0C3B35F5-D8B0-4C24-BB88-0A7428CFFD58}" dt="2022-05-17T00:40:47.710" v="11" actId="122"/>
          <ac:spMkLst>
            <pc:docMk/>
            <pc:sldMk cId="790253832" sldId="259"/>
            <ac:spMk id="2" creationId="{FFEF7E88-07AD-D480-D035-7BF29D8B14A7}"/>
          </ac:spMkLst>
        </pc:spChg>
        <pc:spChg chg="mod">
          <ac:chgData name="Stacey Booysen" userId="30713fc8b1f84594" providerId="LiveId" clId="{0C3B35F5-D8B0-4C24-BB88-0A7428CFFD58}" dt="2022-05-17T00:50:23.264" v="227" actId="20577"/>
          <ac:spMkLst>
            <pc:docMk/>
            <pc:sldMk cId="790253832" sldId="259"/>
            <ac:spMk id="3" creationId="{E4DF68D5-574A-1BC2-AF71-68155CFE68C5}"/>
          </ac:spMkLst>
        </pc:spChg>
      </pc:sldChg>
      <pc:sldChg chg="modSp mod">
        <pc:chgData name="Stacey Booysen" userId="30713fc8b1f84594" providerId="LiveId" clId="{0C3B35F5-D8B0-4C24-BB88-0A7428CFFD58}" dt="2022-05-18T21:16:32.287" v="1180" actId="122"/>
        <pc:sldMkLst>
          <pc:docMk/>
          <pc:sldMk cId="2913762699" sldId="260"/>
        </pc:sldMkLst>
        <pc:spChg chg="mod">
          <ac:chgData name="Stacey Booysen" userId="30713fc8b1f84594" providerId="LiveId" clId="{0C3B35F5-D8B0-4C24-BB88-0A7428CFFD58}" dt="2022-05-18T21:16:32.287" v="1180" actId="122"/>
          <ac:spMkLst>
            <pc:docMk/>
            <pc:sldMk cId="2913762699" sldId="260"/>
            <ac:spMk id="2" creationId="{93B84171-8C18-3154-B50D-2C99CAE75290}"/>
          </ac:spMkLst>
        </pc:spChg>
        <pc:spChg chg="mod">
          <ac:chgData name="Stacey Booysen" userId="30713fc8b1f84594" providerId="LiveId" clId="{0C3B35F5-D8B0-4C24-BB88-0A7428CFFD58}" dt="2022-05-18T21:14:09.264" v="1132" actId="115"/>
          <ac:spMkLst>
            <pc:docMk/>
            <pc:sldMk cId="2913762699" sldId="260"/>
            <ac:spMk id="3" creationId="{A9B11C1D-7980-5285-AC11-FB1CE52B4B09}"/>
          </ac:spMkLst>
        </pc:spChg>
      </pc:sldChg>
      <pc:sldChg chg="modSp mod">
        <pc:chgData name="Stacey Booysen" userId="30713fc8b1f84594" providerId="LiveId" clId="{0C3B35F5-D8B0-4C24-BB88-0A7428CFFD58}" dt="2022-05-18T21:21:48.876" v="1695" actId="122"/>
        <pc:sldMkLst>
          <pc:docMk/>
          <pc:sldMk cId="2840747919" sldId="261"/>
        </pc:sldMkLst>
        <pc:spChg chg="mod">
          <ac:chgData name="Stacey Booysen" userId="30713fc8b1f84594" providerId="LiveId" clId="{0C3B35F5-D8B0-4C24-BB88-0A7428CFFD58}" dt="2022-05-18T21:20:36.883" v="1490" actId="20577"/>
          <ac:spMkLst>
            <pc:docMk/>
            <pc:sldMk cId="2840747919" sldId="261"/>
            <ac:spMk id="2" creationId="{0DAEE085-A50E-000E-70F7-AF106BBF8775}"/>
          </ac:spMkLst>
        </pc:spChg>
        <pc:spChg chg="mod">
          <ac:chgData name="Stacey Booysen" userId="30713fc8b1f84594" providerId="LiveId" clId="{0C3B35F5-D8B0-4C24-BB88-0A7428CFFD58}" dt="2022-05-18T21:21:48.876" v="1695" actId="122"/>
          <ac:spMkLst>
            <pc:docMk/>
            <pc:sldMk cId="2840747919" sldId="261"/>
            <ac:spMk id="3" creationId="{6B4DE323-CC5B-A8D4-5E93-6AE0FB10F03A}"/>
          </ac:spMkLst>
        </pc:spChg>
      </pc:sldChg>
      <pc:sldChg chg="modSp mod">
        <pc:chgData name="Stacey Booysen" userId="30713fc8b1f84594" providerId="LiveId" clId="{0C3B35F5-D8B0-4C24-BB88-0A7428CFFD58}" dt="2022-05-18T23:29:22.664" v="1858" actId="120"/>
        <pc:sldMkLst>
          <pc:docMk/>
          <pc:sldMk cId="3354424468" sldId="262"/>
        </pc:sldMkLst>
        <pc:spChg chg="mod">
          <ac:chgData name="Stacey Booysen" userId="30713fc8b1f84594" providerId="LiveId" clId="{0C3B35F5-D8B0-4C24-BB88-0A7428CFFD58}" dt="2022-05-18T21:22:47.174" v="1713" actId="20577"/>
          <ac:spMkLst>
            <pc:docMk/>
            <pc:sldMk cId="3354424468" sldId="262"/>
            <ac:spMk id="2" creationId="{9EF60BE3-7933-A2A4-6F19-42D44A9B9E1F}"/>
          </ac:spMkLst>
        </pc:spChg>
        <pc:spChg chg="mod">
          <ac:chgData name="Stacey Booysen" userId="30713fc8b1f84594" providerId="LiveId" clId="{0C3B35F5-D8B0-4C24-BB88-0A7428CFFD58}" dt="2022-05-18T23:29:22.664" v="1858" actId="120"/>
          <ac:spMkLst>
            <pc:docMk/>
            <pc:sldMk cId="3354424468" sldId="262"/>
            <ac:spMk id="3" creationId="{79EFDB41-4DF1-B301-6BD4-003FA3DCE04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5/18/2022</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027827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5/18/2022</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28431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5/18/2022</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659614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5/18/2022</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142248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5/18/2022</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043010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5/18/2022</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869405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5/18/2022</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11953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5/18/2022</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5847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5/18/2022</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46037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5/18/2022</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923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5/18/2022</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8085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5/18/2022</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87677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689" r:id="rId4"/>
    <p:sldLayoutId id="2147483690" r:id="rId5"/>
    <p:sldLayoutId id="2147483695" r:id="rId6"/>
    <p:sldLayoutId id="2147483691" r:id="rId7"/>
    <p:sldLayoutId id="2147483692" r:id="rId8"/>
    <p:sldLayoutId id="2147483693" r:id="rId9"/>
    <p:sldLayoutId id="2147483694" r:id="rId10"/>
    <p:sldLayoutId id="2147483696"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4" name="Rectangle 55">
            <a:extLst>
              <a:ext uri="{FF2B5EF4-FFF2-40B4-BE49-F238E27FC236}">
                <a16:creationId xmlns:a16="http://schemas.microsoft.com/office/drawing/2014/main" id="{F69F96FE-C3F5-4F02-8428-78ADCB975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3" descr="Natural bokeh">
            <a:extLst>
              <a:ext uri="{FF2B5EF4-FFF2-40B4-BE49-F238E27FC236}">
                <a16:creationId xmlns:a16="http://schemas.microsoft.com/office/drawing/2014/main" id="{301E3D8D-4B3B-E5C4-CA08-1AF27C6BD6B5}"/>
              </a:ext>
            </a:extLst>
          </p:cNvPr>
          <p:cNvPicPr>
            <a:picLocks noChangeAspect="1"/>
          </p:cNvPicPr>
          <p:nvPr/>
        </p:nvPicPr>
        <p:blipFill rotWithShape="1">
          <a:blip r:embed="rId2"/>
          <a:srcRect t="6034" b="9380"/>
          <a:stretch/>
        </p:blipFill>
        <p:spPr>
          <a:xfrm>
            <a:off x="20" y="1"/>
            <a:ext cx="12191979" cy="6858000"/>
          </a:xfrm>
          <a:prstGeom prst="rect">
            <a:avLst/>
          </a:prstGeom>
        </p:spPr>
      </p:pic>
      <p:sp>
        <p:nvSpPr>
          <p:cNvPr id="65" name="Rectangle 57">
            <a:extLst>
              <a:ext uri="{FF2B5EF4-FFF2-40B4-BE49-F238E27FC236}">
                <a16:creationId xmlns:a16="http://schemas.microsoft.com/office/drawing/2014/main" id="{F80C6B76-4D7E-4FE2-84E4-C4734B2B4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078542"/>
            <a:ext cx="12191999" cy="3779457"/>
          </a:xfrm>
          <a:prstGeom prst="rect">
            <a:avLst/>
          </a:prstGeom>
          <a:gradFill flip="none" rotWithShape="1">
            <a:gsLst>
              <a:gs pos="0">
                <a:srgbClr val="000000">
                  <a:alpha val="0"/>
                </a:srgbClr>
              </a:gs>
              <a:gs pos="49000">
                <a:srgbClr val="000000">
                  <a:alpha val="45000"/>
                </a:srgbClr>
              </a:gs>
              <a:gs pos="100000">
                <a:srgbClr val="000000">
                  <a:alpha val="64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DE5447-F179-9E92-9737-F9516A6E521F}"/>
              </a:ext>
            </a:extLst>
          </p:cNvPr>
          <p:cNvSpPr>
            <a:spLocks noGrp="1"/>
          </p:cNvSpPr>
          <p:nvPr>
            <p:ph type="ctrTitle"/>
          </p:nvPr>
        </p:nvSpPr>
        <p:spPr>
          <a:xfrm>
            <a:off x="829876" y="3429000"/>
            <a:ext cx="10447724" cy="1856529"/>
          </a:xfrm>
        </p:spPr>
        <p:txBody>
          <a:bodyPr anchor="b">
            <a:normAutofit/>
          </a:bodyPr>
          <a:lstStyle/>
          <a:p>
            <a:pPr rtl="0">
              <a:spcBef>
                <a:spcPts val="0"/>
              </a:spcBef>
              <a:spcAft>
                <a:spcPts val="0"/>
              </a:spcAft>
            </a:pPr>
            <a:r>
              <a:rPr lang="en-US" i="0" u="none" strike="noStrike">
                <a:solidFill>
                  <a:srgbClr val="FFFFFF"/>
                </a:solidFill>
                <a:effectLst/>
                <a:latin typeface="Nordique Inline" panose="00000500000000000000" pitchFamily="2" charset="0"/>
              </a:rPr>
              <a:t>One Smart </a:t>
            </a:r>
            <a:br>
              <a:rPr lang="en-US" i="0" u="none" strike="noStrike">
                <a:solidFill>
                  <a:srgbClr val="FFFFFF"/>
                </a:solidFill>
                <a:effectLst/>
                <a:latin typeface="Nordique Inline" panose="00000500000000000000" pitchFamily="2" charset="0"/>
              </a:rPr>
            </a:br>
            <a:r>
              <a:rPr lang="en-US" i="0" u="none" strike="noStrike">
                <a:solidFill>
                  <a:srgbClr val="FFFFFF"/>
                </a:solidFill>
                <a:effectLst/>
                <a:latin typeface="Nordique Inline" panose="00000500000000000000" pitchFamily="2" charset="0"/>
              </a:rPr>
              <a:t>Cookie</a:t>
            </a:r>
            <a:endParaRPr lang="en-US">
              <a:solidFill>
                <a:srgbClr val="FFFFFF"/>
              </a:solidFill>
              <a:latin typeface="Nordique Inline" panose="00000500000000000000" pitchFamily="2" charset="0"/>
            </a:endParaRPr>
          </a:p>
        </p:txBody>
      </p:sp>
      <p:sp>
        <p:nvSpPr>
          <p:cNvPr id="3" name="Subtitle 2">
            <a:extLst>
              <a:ext uri="{FF2B5EF4-FFF2-40B4-BE49-F238E27FC236}">
                <a16:creationId xmlns:a16="http://schemas.microsoft.com/office/drawing/2014/main" id="{97A3ACD6-86F4-D39C-58E6-9247CB40C597}"/>
              </a:ext>
            </a:extLst>
          </p:cNvPr>
          <p:cNvSpPr>
            <a:spLocks noGrp="1"/>
          </p:cNvSpPr>
          <p:nvPr>
            <p:ph type="subTitle" idx="1"/>
          </p:nvPr>
        </p:nvSpPr>
        <p:spPr>
          <a:xfrm>
            <a:off x="978042" y="5727782"/>
            <a:ext cx="10381316" cy="464358"/>
          </a:xfrm>
        </p:spPr>
        <p:txBody>
          <a:bodyPr anchor="ctr">
            <a:normAutofit/>
          </a:bodyPr>
          <a:lstStyle/>
          <a:p>
            <a:pPr algn="r" rtl="0">
              <a:spcBef>
                <a:spcPts val="0"/>
              </a:spcBef>
              <a:spcAft>
                <a:spcPts val="600"/>
              </a:spcAft>
            </a:pPr>
            <a:r>
              <a:rPr lang="en-US" i="0" u="none" strike="noStrike">
                <a:solidFill>
                  <a:srgbClr val="FFFFFF"/>
                </a:solidFill>
                <a:effectLst/>
                <a:latin typeface="Abadi" panose="020B0604020104020204" pitchFamily="34" charset="0"/>
                <a:ea typeface="Gungsuh" panose="020B0503020000020004" pitchFamily="18" charset="-127"/>
              </a:rPr>
              <a:t>Girl Scout Cookie Sale Trends</a:t>
            </a:r>
            <a:endParaRPr lang="en-US">
              <a:solidFill>
                <a:srgbClr val="FFFFFF"/>
              </a:solidFill>
              <a:effectLst/>
              <a:latin typeface="Abadi" panose="020B0604020104020204" pitchFamily="34" charset="0"/>
              <a:ea typeface="Gungsuh" panose="020B0503020000020004" pitchFamily="18" charset="-127"/>
            </a:endParaRPr>
          </a:p>
        </p:txBody>
      </p:sp>
      <p:cxnSp>
        <p:nvCxnSpPr>
          <p:cNvPr id="66" name="Straight Connector 59">
            <a:extLst>
              <a:ext uri="{FF2B5EF4-FFF2-40B4-BE49-F238E27FC236}">
                <a16:creationId xmlns:a16="http://schemas.microsoft.com/office/drawing/2014/main" id="{16BEECB0-0766-4C59-B86E-5D26B7D8EF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4990" y="5503528"/>
            <a:ext cx="10325101" cy="0"/>
          </a:xfrm>
          <a:prstGeom prst="line">
            <a:avLst/>
          </a:prstGeom>
          <a:ln w="1079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421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CD104-6346-70BF-6305-C234FED6A805}"/>
              </a:ext>
            </a:extLst>
          </p:cNvPr>
          <p:cNvSpPr>
            <a:spLocks noGrp="1"/>
          </p:cNvSpPr>
          <p:nvPr>
            <p:ph type="title"/>
          </p:nvPr>
        </p:nvSpPr>
        <p:spPr/>
        <p:txBody>
          <a:bodyPr>
            <a:normAutofit fontScale="90000"/>
          </a:bodyPr>
          <a:lstStyle/>
          <a:p>
            <a:pPr algn="ctr"/>
            <a:r>
              <a:rPr lang="en-US" dirty="0">
                <a:latin typeface="Nordique Inline" panose="00000500000000000000" pitchFamily="2" charset="0"/>
                <a:cs typeface="Aharoni" panose="020B0604020202020204" pitchFamily="2" charset="-79"/>
              </a:rPr>
              <a:t>Freshly Baked Batch</a:t>
            </a:r>
            <a:br>
              <a:rPr lang="en-US" dirty="0">
                <a:latin typeface="Nordique Inline" panose="00000500000000000000" pitchFamily="2" charset="0"/>
                <a:cs typeface="Aharoni" panose="020B0604020202020204" pitchFamily="2" charset="-79"/>
              </a:rPr>
            </a:br>
            <a:r>
              <a:rPr lang="en-US" sz="3100" dirty="0">
                <a:latin typeface="Abadi" panose="020B0604020104020204" pitchFamily="34" charset="0"/>
                <a:cs typeface="Aharoni" panose="020B0604020202020204" pitchFamily="2" charset="-79"/>
              </a:rPr>
              <a:t>Selected topic</a:t>
            </a:r>
          </a:p>
        </p:txBody>
      </p:sp>
      <p:sp>
        <p:nvSpPr>
          <p:cNvPr id="3" name="Content Placeholder 2">
            <a:extLst>
              <a:ext uri="{FF2B5EF4-FFF2-40B4-BE49-F238E27FC236}">
                <a16:creationId xmlns:a16="http://schemas.microsoft.com/office/drawing/2014/main" id="{EAC9D7A1-2B54-E118-C195-BB0634F2EC9E}"/>
              </a:ext>
            </a:extLst>
          </p:cNvPr>
          <p:cNvSpPr>
            <a:spLocks noGrp="1"/>
          </p:cNvSpPr>
          <p:nvPr>
            <p:ph idx="1"/>
          </p:nvPr>
        </p:nvSpPr>
        <p:spPr/>
        <p:txBody>
          <a:bodyPr>
            <a:normAutofit/>
          </a:bodyPr>
          <a:lstStyle/>
          <a:p>
            <a:pPr marL="0" indent="0" algn="ctr">
              <a:buNone/>
            </a:pPr>
            <a:r>
              <a:rPr lang="en-US" sz="2800" dirty="0"/>
              <a:t>Girl Scout Cookie Sales Pre, Mid, and Post COVID.</a:t>
            </a:r>
          </a:p>
        </p:txBody>
      </p:sp>
    </p:spTree>
    <p:extLst>
      <p:ext uri="{BB962C8B-B14F-4D97-AF65-F5344CB8AC3E}">
        <p14:creationId xmlns:p14="http://schemas.microsoft.com/office/powerpoint/2010/main" val="4074983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81B06-9008-55E9-3F95-E93803EF7E96}"/>
              </a:ext>
            </a:extLst>
          </p:cNvPr>
          <p:cNvSpPr>
            <a:spLocks noGrp="1"/>
          </p:cNvSpPr>
          <p:nvPr>
            <p:ph type="title"/>
          </p:nvPr>
        </p:nvSpPr>
        <p:spPr/>
        <p:txBody>
          <a:bodyPr>
            <a:normAutofit fontScale="90000"/>
          </a:bodyPr>
          <a:lstStyle/>
          <a:p>
            <a:pPr algn="ctr"/>
            <a:r>
              <a:rPr lang="en-US" dirty="0">
                <a:latin typeface="Nordique Inline" panose="00000500000000000000" pitchFamily="2" charset="0"/>
                <a:cs typeface="Aharoni" panose="020B0604020202020204" pitchFamily="2" charset="-79"/>
              </a:rPr>
              <a:t>A Batch Made in Heaven</a:t>
            </a:r>
            <a:br>
              <a:rPr lang="en-US" dirty="0">
                <a:latin typeface="Nordique Inline" panose="00000500000000000000" pitchFamily="2" charset="0"/>
                <a:cs typeface="Aharoni" panose="020B0604020202020204" pitchFamily="2" charset="-79"/>
              </a:rPr>
            </a:br>
            <a:r>
              <a:rPr lang="en-US" sz="3100" dirty="0">
                <a:latin typeface="Abadi" panose="020B0604020104020204" pitchFamily="34" charset="0"/>
                <a:cs typeface="Aharoni" panose="020B0604020202020204" pitchFamily="2" charset="-79"/>
              </a:rPr>
              <a:t>Reason topic was selected</a:t>
            </a:r>
            <a:endParaRPr lang="en-US" sz="3100" dirty="0">
              <a:latin typeface="Abadi" panose="020B0604020104020204" pitchFamily="34" charset="0"/>
            </a:endParaRPr>
          </a:p>
        </p:txBody>
      </p:sp>
      <p:sp>
        <p:nvSpPr>
          <p:cNvPr id="3" name="Content Placeholder 2">
            <a:extLst>
              <a:ext uri="{FF2B5EF4-FFF2-40B4-BE49-F238E27FC236}">
                <a16:creationId xmlns:a16="http://schemas.microsoft.com/office/drawing/2014/main" id="{D4DE25CE-7B6A-71CD-42D1-8E1E60A2D918}"/>
              </a:ext>
            </a:extLst>
          </p:cNvPr>
          <p:cNvSpPr>
            <a:spLocks noGrp="1"/>
          </p:cNvSpPr>
          <p:nvPr>
            <p:ph idx="1"/>
          </p:nvPr>
        </p:nvSpPr>
        <p:spPr/>
        <p:txBody>
          <a:bodyPr/>
          <a:lstStyle/>
          <a:p>
            <a:pPr marL="0" indent="0">
              <a:buNone/>
            </a:pPr>
            <a:r>
              <a:rPr lang="en-US" sz="2000" dirty="0"/>
              <a:t>We decided to go with the Girl Scout Cookie data because of its </a:t>
            </a:r>
            <a:r>
              <a:rPr lang="en-US" dirty="0"/>
              <a:t>real-world applications. It is a topic that will both display our skills as well as benefit others when the data is shared. We are all eager to see the results and to see what the Council who provided the data, thinks of what we find.</a:t>
            </a:r>
            <a:endParaRPr lang="en-US" sz="2000" dirty="0"/>
          </a:p>
        </p:txBody>
      </p:sp>
    </p:spTree>
    <p:extLst>
      <p:ext uri="{BB962C8B-B14F-4D97-AF65-F5344CB8AC3E}">
        <p14:creationId xmlns:p14="http://schemas.microsoft.com/office/powerpoint/2010/main" val="1666520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7E88-07AD-D480-D035-7BF29D8B14A7}"/>
              </a:ext>
            </a:extLst>
          </p:cNvPr>
          <p:cNvSpPr>
            <a:spLocks noGrp="1"/>
          </p:cNvSpPr>
          <p:nvPr>
            <p:ph type="title"/>
          </p:nvPr>
        </p:nvSpPr>
        <p:spPr/>
        <p:txBody>
          <a:bodyPr>
            <a:normAutofit fontScale="90000"/>
          </a:bodyPr>
          <a:lstStyle/>
          <a:p>
            <a:pPr algn="ctr"/>
            <a:r>
              <a:rPr lang="en-US" dirty="0">
                <a:latin typeface="Nordique Inline" panose="00000500000000000000" pitchFamily="2" charset="0"/>
                <a:cs typeface="Aharoni" panose="020B0604020202020204" pitchFamily="2" charset="-79"/>
              </a:rPr>
              <a:t>How the Cookie Crumbles</a:t>
            </a:r>
            <a:br>
              <a:rPr lang="en-US" dirty="0">
                <a:latin typeface="Nordique Inline" panose="00000500000000000000" pitchFamily="2" charset="0"/>
                <a:cs typeface="Aharoni" panose="020B0604020202020204" pitchFamily="2" charset="-79"/>
              </a:rPr>
            </a:br>
            <a:r>
              <a:rPr lang="en-US" sz="3100" dirty="0">
                <a:latin typeface="Abadi" panose="020B0604020104020204" pitchFamily="34" charset="0"/>
                <a:cs typeface="Aharoni" panose="020B0604020202020204" pitchFamily="2" charset="-79"/>
              </a:rPr>
              <a:t>Description of the source of data</a:t>
            </a:r>
            <a:endParaRPr lang="en-US" sz="3100" dirty="0">
              <a:latin typeface="Abadi" panose="020B0604020104020204" pitchFamily="34" charset="0"/>
            </a:endParaRPr>
          </a:p>
        </p:txBody>
      </p:sp>
      <p:sp>
        <p:nvSpPr>
          <p:cNvPr id="3" name="Content Placeholder 2">
            <a:extLst>
              <a:ext uri="{FF2B5EF4-FFF2-40B4-BE49-F238E27FC236}">
                <a16:creationId xmlns:a16="http://schemas.microsoft.com/office/drawing/2014/main" id="{E4DF68D5-574A-1BC2-AF71-68155CFE68C5}"/>
              </a:ext>
            </a:extLst>
          </p:cNvPr>
          <p:cNvSpPr>
            <a:spLocks noGrp="1"/>
          </p:cNvSpPr>
          <p:nvPr>
            <p:ph idx="1"/>
          </p:nvPr>
        </p:nvSpPr>
        <p:spPr/>
        <p:txBody>
          <a:bodyPr>
            <a:normAutofit lnSpcReduction="10000"/>
          </a:bodyPr>
          <a:lstStyle/>
          <a:p>
            <a:pPr marL="0" indent="0">
              <a:buNone/>
            </a:pPr>
            <a:r>
              <a:rPr lang="en-US" dirty="0"/>
              <a:t>The source data for our project consists of CSV files that contain Girl Scout Cookie Sales information covering the years of 2019-2022. The contents of our data lists out the below:</a:t>
            </a:r>
          </a:p>
          <a:p>
            <a:pPr marL="560070" lvl="1" indent="-285750">
              <a:buFont typeface="Arial" panose="020B0604020202020204" pitchFamily="34" charset="0"/>
              <a:buChar char="•"/>
            </a:pPr>
            <a:r>
              <a:rPr lang="en-US" i="0" dirty="0"/>
              <a:t>Troop Units by number </a:t>
            </a:r>
          </a:p>
          <a:p>
            <a:pPr marL="560070" lvl="1" indent="-285750">
              <a:buFont typeface="Arial" panose="020B0604020202020204" pitchFamily="34" charset="0"/>
              <a:buChar char="•"/>
            </a:pPr>
            <a:r>
              <a:rPr lang="en-US" i="0" dirty="0"/>
              <a:t>Order ID</a:t>
            </a:r>
          </a:p>
          <a:p>
            <a:pPr marL="560070" lvl="1" indent="-285750">
              <a:buFont typeface="Arial" panose="020B0604020202020204" pitchFamily="34" charset="0"/>
              <a:buChar char="•"/>
            </a:pPr>
            <a:r>
              <a:rPr lang="en-US" i="0" dirty="0"/>
              <a:t>Order Date/Time</a:t>
            </a:r>
          </a:p>
          <a:p>
            <a:pPr marL="560070" lvl="1" indent="-285750">
              <a:buFont typeface="Arial" panose="020B0604020202020204" pitchFamily="34" charset="0"/>
              <a:buChar char="•"/>
            </a:pPr>
            <a:r>
              <a:rPr lang="en-US" i="0" dirty="0"/>
              <a:t>Order Type</a:t>
            </a:r>
          </a:p>
          <a:p>
            <a:pPr marL="560070" lvl="1" indent="-285750">
              <a:buFont typeface="Arial" panose="020B0604020202020204" pitchFamily="34" charset="0"/>
              <a:buChar char="•"/>
            </a:pPr>
            <a:r>
              <a:rPr lang="en-US" i="0" dirty="0"/>
              <a:t>Billing Zip</a:t>
            </a:r>
          </a:p>
          <a:p>
            <a:pPr marL="560070" lvl="1" indent="-285750">
              <a:buFont typeface="Arial" panose="020B0604020202020204" pitchFamily="34" charset="0"/>
              <a:buChar char="•"/>
            </a:pPr>
            <a:r>
              <a:rPr lang="en-US" i="0" dirty="0"/>
              <a:t>Total Packages</a:t>
            </a:r>
          </a:p>
          <a:p>
            <a:pPr marL="560070" lvl="1" indent="-285750">
              <a:buFont typeface="Arial" panose="020B0604020202020204" pitchFamily="34" charset="0"/>
              <a:buChar char="•"/>
            </a:pPr>
            <a:r>
              <a:rPr lang="en-US" i="0" dirty="0"/>
              <a:t>Cookie Type</a:t>
            </a:r>
          </a:p>
          <a:p>
            <a:pPr marL="560070" lvl="1" indent="-285750">
              <a:buFont typeface="Arial" panose="020B0604020202020204" pitchFamily="34" charset="0"/>
              <a:buChar char="•"/>
            </a:pPr>
            <a:r>
              <a:rPr lang="en-US" i="0" dirty="0"/>
              <a:t>Purchase Type (hand-off, online order, donation, </a:t>
            </a:r>
            <a:r>
              <a:rPr lang="en-US" i="0" dirty="0" err="1"/>
              <a:t>etc</a:t>
            </a:r>
            <a:r>
              <a:rPr lang="en-US" i="0" dirty="0"/>
              <a:t>)</a:t>
            </a:r>
          </a:p>
        </p:txBody>
      </p:sp>
    </p:spTree>
    <p:extLst>
      <p:ext uri="{BB962C8B-B14F-4D97-AF65-F5344CB8AC3E}">
        <p14:creationId xmlns:p14="http://schemas.microsoft.com/office/powerpoint/2010/main" val="790253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4171-8C18-3154-B50D-2C99CAE75290}"/>
              </a:ext>
            </a:extLst>
          </p:cNvPr>
          <p:cNvSpPr>
            <a:spLocks noGrp="1"/>
          </p:cNvSpPr>
          <p:nvPr>
            <p:ph type="title"/>
          </p:nvPr>
        </p:nvSpPr>
        <p:spPr/>
        <p:txBody>
          <a:bodyPr>
            <a:normAutofit fontScale="90000"/>
          </a:bodyPr>
          <a:lstStyle/>
          <a:p>
            <a:pPr algn="ctr"/>
            <a:r>
              <a:rPr lang="en-US" dirty="0">
                <a:latin typeface="Nordique Inline" panose="00000500000000000000" pitchFamily="2" charset="0"/>
                <a:cs typeface="Aharoni" panose="020B0604020202020204" pitchFamily="2" charset="-79"/>
              </a:rPr>
              <a:t>You </a:t>
            </a:r>
            <a:r>
              <a:rPr lang="en-US" dirty="0" err="1">
                <a:latin typeface="Nordique Inline" panose="00000500000000000000" pitchFamily="2" charset="0"/>
                <a:cs typeface="Aharoni" panose="020B0604020202020204" pitchFamily="2" charset="-79"/>
              </a:rPr>
              <a:t>Gotta</a:t>
            </a:r>
            <a:r>
              <a:rPr lang="en-US" dirty="0">
                <a:latin typeface="Nordique Inline" panose="00000500000000000000" pitchFamily="2" charset="0"/>
                <a:cs typeface="Aharoni" panose="020B0604020202020204" pitchFamily="2" charset="-79"/>
              </a:rPr>
              <a:t> Risk it for the Biscuit</a:t>
            </a:r>
            <a:br>
              <a:rPr lang="en-US" dirty="0">
                <a:latin typeface="Nordique Inline" panose="00000500000000000000" pitchFamily="2" charset="0"/>
                <a:cs typeface="Aharoni" panose="020B0604020202020204" pitchFamily="2" charset="-79"/>
              </a:rPr>
            </a:br>
            <a:r>
              <a:rPr lang="en-US" sz="3100" dirty="0">
                <a:latin typeface="Abadi" panose="020B0604020104020204" pitchFamily="34" charset="0"/>
                <a:cs typeface="Aharoni" panose="020B0604020202020204" pitchFamily="2" charset="-79"/>
              </a:rPr>
              <a:t>Questions We Hope to Answer</a:t>
            </a:r>
            <a:endParaRPr lang="en-US" sz="3100" dirty="0">
              <a:latin typeface="Nordique Inline" panose="00000500000000000000" pitchFamily="2" charset="0"/>
              <a:cs typeface="Aharoni" panose="020B0604020202020204" pitchFamily="2" charset="-79"/>
            </a:endParaRPr>
          </a:p>
        </p:txBody>
      </p:sp>
      <p:sp>
        <p:nvSpPr>
          <p:cNvPr id="3" name="Content Placeholder 2">
            <a:extLst>
              <a:ext uri="{FF2B5EF4-FFF2-40B4-BE49-F238E27FC236}">
                <a16:creationId xmlns:a16="http://schemas.microsoft.com/office/drawing/2014/main" id="{A9B11C1D-7980-5285-AC11-FB1CE52B4B09}"/>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Arial" panose="020B0604020202020204" pitchFamily="34" charset="0"/>
              </a:rPr>
              <a:t>Was there a noticeable difference in sales volume from 2019-2022?</a:t>
            </a:r>
          </a:p>
          <a:p>
            <a:pPr marL="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Arial" panose="020B0604020202020204" pitchFamily="34" charset="0"/>
              </a:rPr>
              <a:t>Was there a large difference in sales when comparing areas with high income vs low income?</a:t>
            </a:r>
          </a:p>
          <a:p>
            <a:pPr marL="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Arial" panose="020B0604020202020204" pitchFamily="34" charset="0"/>
              </a:rPr>
              <a:t>Was there a noticeable change in shipped/girl delivered/in hand orders from 2019-2022?</a:t>
            </a:r>
          </a:p>
          <a:p>
            <a:pPr marL="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Arial" panose="020B0604020202020204" pitchFamily="34" charset="0"/>
              </a:rPr>
              <a:t>What was the highest selling cookie per year?</a:t>
            </a:r>
          </a:p>
          <a:p>
            <a:pPr marL="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Arial" panose="020B0604020202020204" pitchFamily="34" charset="0"/>
              </a:rPr>
              <a:t>Was there a difference in cookie popularity per area each year?</a:t>
            </a:r>
          </a:p>
          <a:p>
            <a:pPr marL="0" indent="0">
              <a:lnSpc>
                <a:spcPct val="107000"/>
              </a:lnSpc>
              <a:spcBef>
                <a:spcPts val="0"/>
              </a:spcBef>
              <a:spcAft>
                <a:spcPts val="800"/>
              </a:spcAft>
              <a:buNone/>
            </a:pPr>
            <a:endParaRPr lang="en-US" sz="1800" dirty="0">
              <a:latin typeface="Calibri" panose="020F0502020204030204" pitchFamily="34" charset="0"/>
              <a:ea typeface="DengXian" panose="02010600030101010101" pitchFamily="2" charset="-122"/>
              <a:cs typeface="Arial" panose="020B0604020202020204" pitchFamily="34" charset="0"/>
            </a:endParaRPr>
          </a:p>
          <a:p>
            <a:pPr marL="0" indent="0">
              <a:lnSpc>
                <a:spcPct val="107000"/>
              </a:lnSpc>
              <a:spcBef>
                <a:spcPts val="0"/>
              </a:spcBef>
              <a:spcAft>
                <a:spcPts val="800"/>
              </a:spcAft>
              <a:buNone/>
            </a:pPr>
            <a:r>
              <a:rPr lang="en-US" sz="1800" u="sng" dirty="0">
                <a:latin typeface="Calibri" panose="020F0502020204030204" pitchFamily="34" charset="0"/>
                <a:ea typeface="DengXian" panose="02010600030101010101" pitchFamily="2" charset="-122"/>
                <a:cs typeface="Arial" panose="020B0604020202020204" pitchFamily="34" charset="0"/>
              </a:rPr>
              <a:t>Bonus</a:t>
            </a:r>
            <a:r>
              <a:rPr lang="en-US" sz="1800" dirty="0">
                <a:latin typeface="Calibri" panose="020F0502020204030204" pitchFamily="34" charset="0"/>
                <a:ea typeface="DengXian" panose="02010600030101010101" pitchFamily="2" charset="-122"/>
                <a:cs typeface="Arial" panose="020B0604020202020204" pitchFamily="34" charset="0"/>
              </a:rPr>
              <a:t>:</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Arial" panose="020B0604020202020204" pitchFamily="34" charset="0"/>
              </a:rPr>
              <a:t>Can median income of an area predict cookie sales?</a:t>
            </a:r>
          </a:p>
          <a:p>
            <a:pPr marL="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Arial" panose="020B0604020202020204" pitchFamily="34" charset="0"/>
              </a:rPr>
              <a:t>Can cookie type sales predict income of an area?</a:t>
            </a:r>
          </a:p>
          <a:p>
            <a:pPr marL="0" indent="0">
              <a:lnSpc>
                <a:spcPct val="107000"/>
              </a:lnSpc>
              <a:spcBef>
                <a:spcPts val="0"/>
              </a:spcBef>
              <a:spcAft>
                <a:spcPts val="800"/>
              </a:spcAft>
              <a:buNone/>
            </a:pP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0">
              <a:lnSpc>
                <a:spcPct val="107000"/>
              </a:lnSpc>
              <a:spcBef>
                <a:spcPts val="0"/>
              </a:spcBef>
              <a:spcAft>
                <a:spcPts val="800"/>
              </a:spcAft>
            </a:pP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13762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EE085-A50E-000E-70F7-AF106BBF8775}"/>
              </a:ext>
            </a:extLst>
          </p:cNvPr>
          <p:cNvSpPr>
            <a:spLocks noGrp="1"/>
          </p:cNvSpPr>
          <p:nvPr>
            <p:ph type="title"/>
          </p:nvPr>
        </p:nvSpPr>
        <p:spPr/>
        <p:txBody>
          <a:bodyPr>
            <a:normAutofit fontScale="90000"/>
          </a:bodyPr>
          <a:lstStyle/>
          <a:p>
            <a:pPr algn="ctr"/>
            <a:r>
              <a:rPr lang="en-US" dirty="0">
                <a:latin typeface="Nordique Inline" panose="00000500000000000000" pitchFamily="2" charset="0"/>
                <a:cs typeface="Aharoni" panose="020B0604020202020204" pitchFamily="2" charset="-79"/>
              </a:rPr>
              <a:t>That’s One Tough Cookie</a:t>
            </a:r>
            <a:br>
              <a:rPr lang="en-US" dirty="0">
                <a:latin typeface="Nordique Inline" panose="00000500000000000000" pitchFamily="2" charset="0"/>
                <a:cs typeface="Aharoni" panose="020B0604020202020204" pitchFamily="2" charset="-79"/>
              </a:rPr>
            </a:br>
            <a:r>
              <a:rPr lang="en-US" sz="3100" dirty="0">
                <a:latin typeface="Abadi" panose="020B0604020104020204" pitchFamily="34" charset="0"/>
                <a:cs typeface="Aharoni" panose="020B0604020202020204" pitchFamily="2" charset="-79"/>
              </a:rPr>
              <a:t>Data exploration phase</a:t>
            </a:r>
            <a:endParaRPr lang="en-US" sz="3100" dirty="0">
              <a:latin typeface="Nordique Inline" panose="00000500000000000000" pitchFamily="2" charset="0"/>
              <a:cs typeface="Aharoni" panose="020B0604020202020204" pitchFamily="2" charset="-79"/>
            </a:endParaRPr>
          </a:p>
        </p:txBody>
      </p:sp>
      <p:sp>
        <p:nvSpPr>
          <p:cNvPr id="3" name="Content Placeholder 2">
            <a:extLst>
              <a:ext uri="{FF2B5EF4-FFF2-40B4-BE49-F238E27FC236}">
                <a16:creationId xmlns:a16="http://schemas.microsoft.com/office/drawing/2014/main" id="{6B4DE323-CC5B-A8D4-5E93-6AE0FB10F03A}"/>
              </a:ext>
            </a:extLst>
          </p:cNvPr>
          <p:cNvSpPr>
            <a:spLocks noGrp="1"/>
          </p:cNvSpPr>
          <p:nvPr>
            <p:ph idx="1"/>
          </p:nvPr>
        </p:nvSpPr>
        <p:spPr/>
        <p:txBody>
          <a:bodyPr/>
          <a:lstStyle/>
          <a:p>
            <a:pPr marL="0" indent="0" algn="ctr">
              <a:buNone/>
            </a:pPr>
            <a:r>
              <a:rPr lang="en-US" dirty="0"/>
              <a:t>In this data set, we’ve combed through possible points to analyze by studying and cleaning the data. Once we had looked over the information provided by the CSVs, we were able to put together some questions we could possibly answer. </a:t>
            </a:r>
          </a:p>
        </p:txBody>
      </p:sp>
    </p:spTree>
    <p:extLst>
      <p:ext uri="{BB962C8B-B14F-4D97-AF65-F5344CB8AC3E}">
        <p14:creationId xmlns:p14="http://schemas.microsoft.com/office/powerpoint/2010/main" val="2840747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60BE3-7933-A2A4-6F19-42D44A9B9E1F}"/>
              </a:ext>
            </a:extLst>
          </p:cNvPr>
          <p:cNvSpPr>
            <a:spLocks noGrp="1"/>
          </p:cNvSpPr>
          <p:nvPr>
            <p:ph type="title"/>
          </p:nvPr>
        </p:nvSpPr>
        <p:spPr/>
        <p:txBody>
          <a:bodyPr>
            <a:normAutofit fontScale="90000"/>
          </a:bodyPr>
          <a:lstStyle/>
          <a:p>
            <a:pPr algn="ctr"/>
            <a:r>
              <a:rPr lang="en-US" dirty="0">
                <a:latin typeface="Nordique Inline" panose="00000500000000000000" pitchFamily="2" charset="0"/>
                <a:cs typeface="Aharoni" panose="020B0604020202020204" pitchFamily="2" charset="-79"/>
              </a:rPr>
              <a:t>You Bake it, You Eat it</a:t>
            </a:r>
            <a:br>
              <a:rPr lang="en-US" dirty="0">
                <a:latin typeface="Nordique Inline" panose="00000500000000000000" pitchFamily="2" charset="0"/>
                <a:cs typeface="Aharoni" panose="020B0604020202020204" pitchFamily="2" charset="-79"/>
              </a:rPr>
            </a:br>
            <a:r>
              <a:rPr lang="en-US" sz="3100" dirty="0">
                <a:latin typeface="Abadi" panose="020B0604020104020204" pitchFamily="34" charset="0"/>
                <a:cs typeface="Aharoni" panose="020B0604020202020204" pitchFamily="2" charset="-79"/>
              </a:rPr>
              <a:t>Analysis Phase</a:t>
            </a:r>
            <a:endParaRPr lang="en-US" sz="3100" dirty="0">
              <a:latin typeface="Nordique Inline" panose="00000500000000000000" pitchFamily="2" charset="0"/>
              <a:cs typeface="Aharoni" panose="020B0604020202020204" pitchFamily="2" charset="-79"/>
            </a:endParaRPr>
          </a:p>
        </p:txBody>
      </p:sp>
      <p:sp>
        <p:nvSpPr>
          <p:cNvPr id="3" name="Content Placeholder 2">
            <a:extLst>
              <a:ext uri="{FF2B5EF4-FFF2-40B4-BE49-F238E27FC236}">
                <a16:creationId xmlns:a16="http://schemas.microsoft.com/office/drawing/2014/main" id="{79EFDB41-4DF1-B301-6BD4-003FA3DCE04A}"/>
              </a:ext>
            </a:extLst>
          </p:cNvPr>
          <p:cNvSpPr>
            <a:spLocks noGrp="1"/>
          </p:cNvSpPr>
          <p:nvPr>
            <p:ph idx="1"/>
          </p:nvPr>
        </p:nvSpPr>
        <p:spPr/>
        <p:txBody>
          <a:bodyPr/>
          <a:lstStyle/>
          <a:p>
            <a:pPr marL="0" indent="0">
              <a:buNone/>
            </a:pPr>
            <a:r>
              <a:rPr lang="en-US" b="1" u="sng" dirty="0"/>
              <a:t>Using:</a:t>
            </a:r>
          </a:p>
          <a:p>
            <a:r>
              <a:rPr lang="en-US" dirty="0"/>
              <a:t>Machine learning</a:t>
            </a:r>
          </a:p>
          <a:p>
            <a:r>
              <a:rPr lang="en-US" dirty="0"/>
              <a:t>Database</a:t>
            </a:r>
          </a:p>
          <a:p>
            <a:r>
              <a:rPr lang="en-US" dirty="0"/>
              <a:t>Graphing</a:t>
            </a:r>
          </a:p>
          <a:p>
            <a:r>
              <a:rPr lang="en-US" dirty="0"/>
              <a:t>Summarizing</a:t>
            </a:r>
          </a:p>
          <a:p>
            <a:r>
              <a:rPr lang="en-US" dirty="0"/>
              <a:t>Presentation</a:t>
            </a:r>
          </a:p>
        </p:txBody>
      </p:sp>
    </p:spTree>
    <p:extLst>
      <p:ext uri="{BB962C8B-B14F-4D97-AF65-F5344CB8AC3E}">
        <p14:creationId xmlns:p14="http://schemas.microsoft.com/office/powerpoint/2010/main" val="3354424468"/>
      </p:ext>
    </p:extLst>
  </p:cSld>
  <p:clrMapOvr>
    <a:masterClrMapping/>
  </p:clrMapOvr>
</p:sld>
</file>

<file path=ppt/theme/theme1.xml><?xml version="1.0" encoding="utf-8"?>
<a:theme xmlns:a="http://schemas.openxmlformats.org/drawingml/2006/main" name="VaultVTI">
  <a:themeElements>
    <a:clrScheme name="AnalogousFromDarkSeed_2SEEDS">
      <a:dk1>
        <a:srgbClr val="000000"/>
      </a:dk1>
      <a:lt1>
        <a:srgbClr val="FFFFFF"/>
      </a:lt1>
      <a:dk2>
        <a:srgbClr val="2C3A21"/>
      </a:dk2>
      <a:lt2>
        <a:srgbClr val="E5E2E8"/>
      </a:lt2>
      <a:accent1>
        <a:srgbClr val="6EB13B"/>
      </a:accent1>
      <a:accent2>
        <a:srgbClr val="99A842"/>
      </a:accent2>
      <a:accent3>
        <a:srgbClr val="48B547"/>
      </a:accent3>
      <a:accent4>
        <a:srgbClr val="3BB164"/>
      </a:accent4>
      <a:accent5>
        <a:srgbClr val="46B198"/>
      </a:accent5>
      <a:accent6>
        <a:srgbClr val="3B9CB1"/>
      </a:accent6>
      <a:hlink>
        <a:srgbClr val="318D94"/>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217</TotalTime>
  <Words>344</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Abadi</vt:lpstr>
      <vt:lpstr>Arial</vt:lpstr>
      <vt:lpstr>Calibri</vt:lpstr>
      <vt:lpstr>Georgia Pro Light</vt:lpstr>
      <vt:lpstr>Nordique Inline</vt:lpstr>
      <vt:lpstr>VaultVTI</vt:lpstr>
      <vt:lpstr>One Smart  Cookie</vt:lpstr>
      <vt:lpstr>Freshly Baked Batch Selected topic</vt:lpstr>
      <vt:lpstr>A Batch Made in Heaven Reason topic was selected</vt:lpstr>
      <vt:lpstr>How the Cookie Crumbles Description of the source of data</vt:lpstr>
      <vt:lpstr>You Gotta Risk it for the Biscuit Questions We Hope to Answer</vt:lpstr>
      <vt:lpstr>That’s One Tough Cookie Data exploration phase</vt:lpstr>
      <vt:lpstr>You Bake it, You Eat it Analysis Phase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Smart  Cookie</dc:title>
  <dc:creator>Stacey Booysen</dc:creator>
  <cp:lastModifiedBy>Stacey Booysen</cp:lastModifiedBy>
  <cp:revision>1</cp:revision>
  <dcterms:created xsi:type="dcterms:W3CDTF">2022-05-16T23:46:19Z</dcterms:created>
  <dcterms:modified xsi:type="dcterms:W3CDTF">2022-05-19T00:00:08Z</dcterms:modified>
</cp:coreProperties>
</file>