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2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7BFD-2FA5-FE7F-2300-FC1D57B27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1FD25-F596-5064-5720-AA6FC5110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B9FC6-54F0-154D-1370-B9134994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B725-277F-477A-968F-8107A1BDEAC6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71E78-7BDC-1127-5176-8CD8EF3C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71BF5-AFCA-857D-192B-2AC9E3BE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2B30-4053-4A86-8314-F94C3644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7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3CC38-086D-4A0E-07DF-5A29DE63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A0342-D596-67C0-BA5D-A429B3BFE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1277A-09CE-6B83-9513-E1CEB067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B725-277F-477A-968F-8107A1BDEAC6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80958-CE99-9212-24E6-206000F9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6F233-5FC2-9069-9A02-E92037E11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2B30-4053-4A86-8314-F94C3644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0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170883-7926-BB6F-FB03-6C965214F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BB7D0-04CC-5134-CCBF-DBDFBFCE4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AD84E-C0CF-96BD-F259-5D245098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B725-277F-477A-968F-8107A1BDEAC6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BBD06-B9B3-6D4C-57BC-7519C37BE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E692-0B8D-51AF-D2F8-85187249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2B30-4053-4A86-8314-F94C3644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96CAB-B86F-3B67-4CF3-DE7A3F21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4EA2C-77DC-984F-8525-2ED746E63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7EDD1-967F-CF04-2A43-61E02EE3D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B725-277F-477A-968F-8107A1BDEAC6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EDF05-3E9C-E7E6-A6A8-F7A7115D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EE11F-F402-CA78-3EED-5F97D60A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2B30-4053-4A86-8314-F94C3644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7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A96A-DA87-6C30-0ED3-6BF1D119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D0BA9-3296-CB38-FE41-B5323F392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06FF7-EE21-FC2A-09FB-2DCDFF962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B725-277F-477A-968F-8107A1BDEAC6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23589-453D-1453-4019-97DA95D5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5FCEC-5F3C-AFC1-665C-0D9EAEFB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2B30-4053-4A86-8314-F94C3644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6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C92CF-27AE-B5AB-C201-FF8B454D9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FAD49-6C42-65B2-DD1B-56836A7A8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88233-6B8D-13C3-AAA1-B01BCDC28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420EF-A8EC-5B78-4C34-1AE2BB243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B725-277F-477A-968F-8107A1BDEAC6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82D32-0E7E-BCC3-E9BD-F6F750B7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9EC9A-E414-CA64-8250-8BF92061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2B30-4053-4A86-8314-F94C3644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4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98F0-4B82-A2BF-1AA5-5B6C6E132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1B723-C953-04F4-82E1-37654F278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203C1-0086-0E09-7294-4B3EA08A9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394EE-DE03-6646-714B-CB40FB351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FD3E1D-EDCB-BADD-4F98-188E24F3C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F70F65-AC09-C1EC-10EA-78B7CBAE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B725-277F-477A-968F-8107A1BDEAC6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225AF2-E3A2-7921-168F-4A04536A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2D670B-B264-E8A8-C142-817BBFE3D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2B30-4053-4A86-8314-F94C3644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9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AC62E-A314-0736-D446-A26BBB0A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B08AA-3C3D-41E5-826C-AEFF4868E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B725-277F-477A-968F-8107A1BDEAC6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A0B50-A27F-EC16-9EB0-A57464ABC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FFA15-0133-9BDD-AD1B-043DC90E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2B30-4053-4A86-8314-F94C3644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4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48C00-3F69-DCC5-9C37-997961739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B725-277F-477A-968F-8107A1BDEAC6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EA1CF9-C437-3A2F-5847-5250A1293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3EB28-5BE7-791F-6380-F3FAD579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2B30-4053-4A86-8314-F94C3644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7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2DBAA-8900-B4CB-E485-8234F62B3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18BF2-1E9A-F5DA-B51A-8FAE22FD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3AE2C-D49A-A4E7-0395-0E4B6B5B3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4291D-AD60-9A4D-25BF-A2DE73C4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B725-277F-477A-968F-8107A1BDEAC6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FD38B-C4B1-D76C-39D6-A8AE9D341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EC3ED-E2D4-5D43-B3BB-B899D1E1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2B30-4053-4A86-8314-F94C3644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7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E1C2-1D6D-0933-EBC3-583A05B06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8E4B4-F6E0-6B05-29A6-835948A55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47535-53F6-1641-9678-F1B3D7F60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9757C-787D-5833-BD1B-F15AD9FDC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B725-277F-477A-968F-8107A1BDEAC6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06FA9-23CE-221C-CDE6-86106F92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BEBD6-68A4-BC3C-B7DD-DEDE3FDE1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2B30-4053-4A86-8314-F94C3644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1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3365B-ACC4-D4F7-9611-9229BC830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D52C6-72A9-0E46-13D1-C96EF53D7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3497-F3B9-2C30-AC40-13F072375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0B725-277F-477A-968F-8107A1BDEAC6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409BC-5296-5716-C3BF-C91EE9702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CE21D-D0E6-F5A2-270B-E535397C9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42B30-4053-4A86-8314-F94C3644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4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3C9EE-1E74-4AD2-2AA0-F0DFD8F8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Sales per Median Income</a:t>
            </a:r>
          </a:p>
        </p:txBody>
      </p:sp>
    </p:spTree>
    <p:extLst>
      <p:ext uri="{BB962C8B-B14F-4D97-AF65-F5344CB8AC3E}">
        <p14:creationId xmlns:p14="http://schemas.microsoft.com/office/powerpoint/2010/main" val="57084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15468D-4971-8872-273A-D7092E86D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8F8E7-5C6E-B4FA-68B4-25484770CB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= median income</a:t>
            </a:r>
          </a:p>
          <a:p>
            <a:pPr marL="23336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y = boxes sold per digital transaction</a:t>
            </a:r>
          </a:p>
          <a:p>
            <a:r>
              <a:rPr lang="en-US" sz="2700" dirty="0" err="1"/>
              <a:t>sklearn</a:t>
            </a:r>
            <a:r>
              <a:rPr lang="en-US" sz="2700" dirty="0"/>
              <a:t> train-test-split (80%, 20%)</a:t>
            </a:r>
          </a:p>
          <a:p>
            <a:pPr lvl="1"/>
            <a:r>
              <a:rPr lang="en-US" dirty="0"/>
              <a:t>Raw data</a:t>
            </a:r>
          </a:p>
          <a:p>
            <a:pPr lvl="1"/>
            <a:r>
              <a:rPr lang="en-US" dirty="0"/>
              <a:t>Scaled data</a:t>
            </a:r>
          </a:p>
          <a:p>
            <a:pPr marL="342900" lvl="1" indent="-342900"/>
            <a:r>
              <a:rPr lang="en-US" sz="2800" dirty="0" err="1"/>
              <a:t>sklearn</a:t>
            </a:r>
            <a:r>
              <a:rPr lang="en-US" sz="2800" dirty="0"/>
              <a:t> </a:t>
            </a:r>
            <a:r>
              <a:rPr lang="en-US" sz="2800" dirty="0" err="1"/>
              <a:t>LinearRegression</a:t>
            </a:r>
            <a:r>
              <a:rPr lang="en-US" sz="2800" dirty="0"/>
              <a:t>()</a:t>
            </a:r>
          </a:p>
          <a:p>
            <a:pPr marL="342900" lvl="1" indent="-342900"/>
            <a:r>
              <a:rPr lang="en-US" sz="2800" dirty="0"/>
              <a:t>Calculations</a:t>
            </a:r>
          </a:p>
          <a:p>
            <a:pPr marL="800100" lvl="2" indent="-342900"/>
            <a:r>
              <a:rPr lang="en-US" sz="2400" dirty="0"/>
              <a:t>R-squared</a:t>
            </a:r>
          </a:p>
          <a:p>
            <a:pPr marL="800100" lvl="2" indent="-342900"/>
            <a:r>
              <a:rPr lang="en-US" sz="2400" dirty="0"/>
              <a:t>Model coefficient/intercept</a:t>
            </a:r>
          </a:p>
          <a:p>
            <a:pPr marL="800100" lvl="2" indent="-342900"/>
            <a:r>
              <a:rPr lang="en-US" sz="2400" dirty="0"/>
              <a:t>Mean squared error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E05E855-EC98-67FA-47DA-EB62BBBFD9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39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BF3AA-52EC-98C4-EB2D-46220488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Results</a:t>
            </a:r>
          </a:p>
        </p:txBody>
      </p: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BC5D9A5-F635-8D50-0AC7-A8DB6279F2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32" y="2329010"/>
            <a:ext cx="5689170" cy="3062181"/>
          </a:xfrm>
        </p:spPr>
      </p:pic>
      <p:pic>
        <p:nvPicPr>
          <p:cNvPr id="5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E25ED93-2933-78F9-4DBD-541000D14C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320173"/>
            <a:ext cx="5744497" cy="306218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E1E332-BD8D-B7CC-CFC4-0CD2CC073028}"/>
              </a:ext>
            </a:extLst>
          </p:cNvPr>
          <p:cNvSpPr txBox="1"/>
          <p:nvPr/>
        </p:nvSpPr>
        <p:spPr>
          <a:xfrm>
            <a:off x="330630" y="1848465"/>
            <a:ext cx="1232699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Raw Data: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E2F468-73A8-BF92-E7E5-4FB57CC2A0BA}"/>
              </a:ext>
            </a:extLst>
          </p:cNvPr>
          <p:cNvSpPr txBox="1"/>
          <p:nvPr/>
        </p:nvSpPr>
        <p:spPr>
          <a:xfrm>
            <a:off x="6205405" y="1882878"/>
            <a:ext cx="138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Scaled Data: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7E516A-0D76-23D2-69CA-0365B962D5F2}"/>
              </a:ext>
            </a:extLst>
          </p:cNvPr>
          <p:cNvSpPr/>
          <p:nvPr/>
        </p:nvSpPr>
        <p:spPr>
          <a:xfrm>
            <a:off x="330630" y="3106994"/>
            <a:ext cx="3453430" cy="412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0F4AB7-FBC8-F9E0-CCA0-7C9276AF3548}"/>
              </a:ext>
            </a:extLst>
          </p:cNvPr>
          <p:cNvSpPr/>
          <p:nvPr/>
        </p:nvSpPr>
        <p:spPr>
          <a:xfrm>
            <a:off x="330630" y="4162863"/>
            <a:ext cx="3453430" cy="336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5D0117-B95A-12B0-558C-9EF19E576C61}"/>
              </a:ext>
            </a:extLst>
          </p:cNvPr>
          <p:cNvSpPr/>
          <p:nvPr/>
        </p:nvSpPr>
        <p:spPr>
          <a:xfrm>
            <a:off x="330630" y="5128294"/>
            <a:ext cx="3453430" cy="336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8071BB-FACE-C083-854E-4B847EFA9C09}"/>
              </a:ext>
            </a:extLst>
          </p:cNvPr>
          <p:cNvSpPr/>
          <p:nvPr/>
        </p:nvSpPr>
        <p:spPr>
          <a:xfrm>
            <a:off x="6185949" y="5037363"/>
            <a:ext cx="3453430" cy="3538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393C3F-0AEA-1CE9-DAC5-3FED2442CFA4}"/>
              </a:ext>
            </a:extLst>
          </p:cNvPr>
          <p:cNvSpPr/>
          <p:nvPr/>
        </p:nvSpPr>
        <p:spPr>
          <a:xfrm>
            <a:off x="6169682" y="4110521"/>
            <a:ext cx="3453430" cy="3017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4AFE09-2E9C-1DE3-F12A-170B82436374}"/>
              </a:ext>
            </a:extLst>
          </p:cNvPr>
          <p:cNvSpPr/>
          <p:nvPr/>
        </p:nvSpPr>
        <p:spPr>
          <a:xfrm>
            <a:off x="6172199" y="3106994"/>
            <a:ext cx="3453430" cy="412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8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C49B4-8C88-50AE-B61F-C2C0C20D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630DA6-C2DF-74AD-FC5F-22F5AC1D7861}"/>
              </a:ext>
            </a:extLst>
          </p:cNvPr>
          <p:cNvSpPr>
            <a:spLocks noGrp="1"/>
          </p:cNvSpPr>
          <p:nvPr>
            <p:ph idx="1"/>
          </p:nvPr>
        </p:nvSpPr>
        <p:spPr bwMode="black">
          <a:xfrm>
            <a:off x="838200" y="1825625"/>
            <a:ext cx="5669604" cy="4351338"/>
          </a:xfrm>
        </p:spPr>
        <p:txBody>
          <a:bodyPr/>
          <a:lstStyle/>
          <a:p>
            <a:r>
              <a:rPr lang="en-US" dirty="0"/>
              <a:t>The model is not a good predictor of boxes sold per digital transaction based on median income.</a:t>
            </a:r>
          </a:p>
          <a:p>
            <a:r>
              <a:rPr lang="en-US" dirty="0"/>
              <a:t>Individuals are just as likely to buy the same number of boxes in any income area. </a:t>
            </a:r>
          </a:p>
          <a:p>
            <a:r>
              <a:rPr lang="en-US" dirty="0"/>
              <a:t>The high MSE can be attributed to high variation and outliers in sales data. 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DDCF791B-0F41-8085-FF11-CCAA8FDF5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286" y="1825625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5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104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Cookie Sales per Median Income</vt:lpstr>
      <vt:lpstr>Linear Regression Model</vt:lpstr>
      <vt:lpstr>Linear Regression Results</vt:lpstr>
      <vt:lpstr>Linear Regression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Carter</dc:creator>
  <cp:lastModifiedBy>Steven Carter</cp:lastModifiedBy>
  <cp:revision>2</cp:revision>
  <dcterms:created xsi:type="dcterms:W3CDTF">2022-06-03T20:22:29Z</dcterms:created>
  <dcterms:modified xsi:type="dcterms:W3CDTF">2022-06-03T21:44:31Z</dcterms:modified>
</cp:coreProperties>
</file>