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676" r:id="rId2"/>
    <p:sldMasterId id="2147483686" r:id="rId3"/>
  </p:sldMasterIdLst>
  <p:notesMasterIdLst>
    <p:notesMasterId r:id="rId58"/>
  </p:notesMasterIdLst>
  <p:handoutMasterIdLst>
    <p:handoutMasterId r:id="rId59"/>
  </p:handoutMasterIdLst>
  <p:sldIdLst>
    <p:sldId id="256" r:id="rId4"/>
    <p:sldId id="692" r:id="rId5"/>
    <p:sldId id="631" r:id="rId6"/>
    <p:sldId id="632" r:id="rId7"/>
    <p:sldId id="633" r:id="rId8"/>
    <p:sldId id="697" r:id="rId9"/>
    <p:sldId id="643" r:id="rId10"/>
    <p:sldId id="634" r:id="rId11"/>
    <p:sldId id="638" r:id="rId12"/>
    <p:sldId id="693" r:id="rId13"/>
    <p:sldId id="635" r:id="rId14"/>
    <p:sldId id="636" r:id="rId15"/>
    <p:sldId id="637" r:id="rId16"/>
    <p:sldId id="726" r:id="rId17"/>
    <p:sldId id="727" r:id="rId18"/>
    <p:sldId id="728" r:id="rId19"/>
    <p:sldId id="729" r:id="rId20"/>
    <p:sldId id="724" r:id="rId21"/>
    <p:sldId id="725" r:id="rId22"/>
    <p:sldId id="639" r:id="rId23"/>
    <p:sldId id="640" r:id="rId24"/>
    <p:sldId id="694" r:id="rId25"/>
    <p:sldId id="695" r:id="rId26"/>
    <p:sldId id="696" r:id="rId27"/>
    <p:sldId id="642" r:id="rId28"/>
    <p:sldId id="652" r:id="rId29"/>
    <p:sldId id="653" r:id="rId30"/>
    <p:sldId id="703" r:id="rId31"/>
    <p:sldId id="701" r:id="rId32"/>
    <p:sldId id="702" r:id="rId33"/>
    <p:sldId id="660" r:id="rId34"/>
    <p:sldId id="664" r:id="rId35"/>
    <p:sldId id="700" r:id="rId36"/>
    <p:sldId id="714" r:id="rId37"/>
    <p:sldId id="715" r:id="rId38"/>
    <p:sldId id="716" r:id="rId39"/>
    <p:sldId id="662" r:id="rId40"/>
    <p:sldId id="663" r:id="rId41"/>
    <p:sldId id="675" r:id="rId42"/>
    <p:sldId id="709" r:id="rId43"/>
    <p:sldId id="717" r:id="rId44"/>
    <p:sldId id="661" r:id="rId45"/>
    <p:sldId id="720" r:id="rId46"/>
    <p:sldId id="721" r:id="rId47"/>
    <p:sldId id="722" r:id="rId48"/>
    <p:sldId id="723" r:id="rId49"/>
    <p:sldId id="710" r:id="rId50"/>
    <p:sldId id="711" r:id="rId51"/>
    <p:sldId id="713" r:id="rId52"/>
    <p:sldId id="712" r:id="rId53"/>
    <p:sldId id="718" r:id="rId54"/>
    <p:sldId id="719" r:id="rId55"/>
    <p:sldId id="519" r:id="rId56"/>
    <p:sldId id="258" r:id="rId57"/>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2160" userDrawn="1">
          <p15:clr>
            <a:srgbClr val="A4A3A4"/>
          </p15:clr>
        </p15:guide>
        <p15:guide id="4" orient="horz" pos="213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469A"/>
    <a:srgbClr val="862FA1"/>
    <a:srgbClr val="E46C0A"/>
    <a:srgbClr val="171B65"/>
    <a:srgbClr val="04AC08"/>
    <a:srgbClr val="0000DF"/>
    <a:srgbClr val="91A420"/>
    <a:srgbClr val="79F200"/>
    <a:srgbClr val="CCFF99"/>
    <a:srgbClr val="4FF0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0A15C55-8517-42AA-B614-E9B94910E393}">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Светлы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Светлый стиль 3 - акцент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88612" autoAdjust="0"/>
  </p:normalViewPr>
  <p:slideViewPr>
    <p:cSldViewPr snapToGrid="0" showGuides="1">
      <p:cViewPr varScale="1">
        <p:scale>
          <a:sx n="111" d="100"/>
          <a:sy n="111" d="100"/>
        </p:scale>
        <p:origin x="1566" y="114"/>
      </p:cViewPr>
      <p:guideLst>
        <p:guide pos="2880"/>
        <p:guide orient="horz" pos="2160"/>
        <p:guide orient="horz" pos="2131"/>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6" d="100"/>
        <a:sy n="66" d="100"/>
      </p:scale>
      <p:origin x="0" y="0"/>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F7676A-16FE-41B0-990D-65C7DB39A42C}" type="datetimeFigureOut">
              <a:rPr lang="uk-UA" smtClean="0"/>
              <a:t>19.10.2018</a:t>
            </a:fld>
            <a:endParaRPr lang="uk-U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423AE1-4A07-4FCA-AD40-38BC1EAF6419}" type="slidenum">
              <a:rPr lang="uk-UA" smtClean="0"/>
              <a:t>‹#›</a:t>
            </a:fld>
            <a:endParaRPr lang="uk-UA"/>
          </a:p>
        </p:txBody>
      </p:sp>
    </p:spTree>
    <p:extLst>
      <p:ext uri="{BB962C8B-B14F-4D97-AF65-F5344CB8AC3E}">
        <p14:creationId xmlns:p14="http://schemas.microsoft.com/office/powerpoint/2010/main" val="880986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10AAB7-4493-4D66-81C4-61AC647CF11A}" type="datetimeFigureOut">
              <a:rPr lang="uk-UA" smtClean="0"/>
              <a:t>19.10.2018</a:t>
            </a:fld>
            <a:endParaRPr lang="uk-U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k-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E62B40-3B03-451C-B6B4-7AAFEB5F2661}" type="slidenum">
              <a:rPr lang="uk-UA" smtClean="0"/>
              <a:t>‹#›</a:t>
            </a:fld>
            <a:endParaRPr lang="uk-UA"/>
          </a:p>
        </p:txBody>
      </p:sp>
    </p:spTree>
    <p:extLst>
      <p:ext uri="{BB962C8B-B14F-4D97-AF65-F5344CB8AC3E}">
        <p14:creationId xmlns:p14="http://schemas.microsoft.com/office/powerpoint/2010/main" val="716289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uk-UA" altLang="en-US" smtClean="0"/>
          </a:p>
        </p:txBody>
      </p:sp>
    </p:spTree>
    <p:extLst>
      <p:ext uri="{BB962C8B-B14F-4D97-AF65-F5344CB8AC3E}">
        <p14:creationId xmlns:p14="http://schemas.microsoft.com/office/powerpoint/2010/main" val="3352518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uk-UA" altLang="en-US" smtClean="0"/>
          </a:p>
        </p:txBody>
      </p:sp>
    </p:spTree>
    <p:extLst>
      <p:ext uri="{BB962C8B-B14F-4D97-AF65-F5344CB8AC3E}">
        <p14:creationId xmlns:p14="http://schemas.microsoft.com/office/powerpoint/2010/main" val="804223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uk-UA" altLang="en-US" smtClean="0"/>
          </a:p>
        </p:txBody>
      </p:sp>
    </p:spTree>
    <p:extLst>
      <p:ext uri="{BB962C8B-B14F-4D97-AF65-F5344CB8AC3E}">
        <p14:creationId xmlns:p14="http://schemas.microsoft.com/office/powerpoint/2010/main" val="2478131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uk-UA" altLang="en-US" smtClean="0"/>
          </a:p>
        </p:txBody>
      </p:sp>
    </p:spTree>
    <p:extLst>
      <p:ext uri="{BB962C8B-B14F-4D97-AF65-F5344CB8AC3E}">
        <p14:creationId xmlns:p14="http://schemas.microsoft.com/office/powerpoint/2010/main" val="622486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uk-UA" altLang="en-US" smtClean="0"/>
          </a:p>
        </p:txBody>
      </p:sp>
    </p:spTree>
    <p:extLst>
      <p:ext uri="{BB962C8B-B14F-4D97-AF65-F5344CB8AC3E}">
        <p14:creationId xmlns:p14="http://schemas.microsoft.com/office/powerpoint/2010/main" val="16097780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uk-UA" altLang="en-US" smtClean="0"/>
          </a:p>
        </p:txBody>
      </p:sp>
    </p:spTree>
    <p:extLst>
      <p:ext uri="{BB962C8B-B14F-4D97-AF65-F5344CB8AC3E}">
        <p14:creationId xmlns:p14="http://schemas.microsoft.com/office/powerpoint/2010/main" val="35189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uk-UA" altLang="en-US" smtClean="0"/>
          </a:p>
        </p:txBody>
      </p:sp>
    </p:spTree>
    <p:extLst>
      <p:ext uri="{BB962C8B-B14F-4D97-AF65-F5344CB8AC3E}">
        <p14:creationId xmlns:p14="http://schemas.microsoft.com/office/powerpoint/2010/main" val="15660485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uk-UA" altLang="en-US" smtClean="0"/>
          </a:p>
        </p:txBody>
      </p:sp>
    </p:spTree>
    <p:extLst>
      <p:ext uri="{BB962C8B-B14F-4D97-AF65-F5344CB8AC3E}">
        <p14:creationId xmlns:p14="http://schemas.microsoft.com/office/powerpoint/2010/main" val="1497432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uk-UA" altLang="en-US" smtClean="0"/>
          </a:p>
        </p:txBody>
      </p:sp>
    </p:spTree>
    <p:extLst>
      <p:ext uri="{BB962C8B-B14F-4D97-AF65-F5344CB8AC3E}">
        <p14:creationId xmlns:p14="http://schemas.microsoft.com/office/powerpoint/2010/main" val="34098231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uk-UA" altLang="en-US" smtClean="0"/>
          </a:p>
        </p:txBody>
      </p:sp>
    </p:spTree>
    <p:extLst>
      <p:ext uri="{BB962C8B-B14F-4D97-AF65-F5344CB8AC3E}">
        <p14:creationId xmlns:p14="http://schemas.microsoft.com/office/powerpoint/2010/main" val="4229521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uk-UA" altLang="en-US" smtClean="0"/>
          </a:p>
        </p:txBody>
      </p:sp>
    </p:spTree>
    <p:extLst>
      <p:ext uri="{BB962C8B-B14F-4D97-AF65-F5344CB8AC3E}">
        <p14:creationId xmlns:p14="http://schemas.microsoft.com/office/powerpoint/2010/main" val="2405071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uk-UA" altLang="en-US" smtClean="0"/>
          </a:p>
        </p:txBody>
      </p:sp>
    </p:spTree>
    <p:extLst>
      <p:ext uri="{BB962C8B-B14F-4D97-AF65-F5344CB8AC3E}">
        <p14:creationId xmlns:p14="http://schemas.microsoft.com/office/powerpoint/2010/main" val="30619601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uk-UA" altLang="en-US" smtClean="0"/>
          </a:p>
        </p:txBody>
      </p:sp>
    </p:spTree>
    <p:extLst>
      <p:ext uri="{BB962C8B-B14F-4D97-AF65-F5344CB8AC3E}">
        <p14:creationId xmlns:p14="http://schemas.microsoft.com/office/powerpoint/2010/main" val="10493939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uk-UA" altLang="en-US" smtClean="0"/>
          </a:p>
        </p:txBody>
      </p:sp>
    </p:spTree>
    <p:extLst>
      <p:ext uri="{BB962C8B-B14F-4D97-AF65-F5344CB8AC3E}">
        <p14:creationId xmlns:p14="http://schemas.microsoft.com/office/powerpoint/2010/main" val="4125099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uk-UA" altLang="en-US" smtClean="0"/>
          </a:p>
        </p:txBody>
      </p:sp>
    </p:spTree>
    <p:extLst>
      <p:ext uri="{BB962C8B-B14F-4D97-AF65-F5344CB8AC3E}">
        <p14:creationId xmlns:p14="http://schemas.microsoft.com/office/powerpoint/2010/main" val="1683375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uk-UA" altLang="en-US" smtClean="0"/>
          </a:p>
        </p:txBody>
      </p:sp>
    </p:spTree>
    <p:extLst>
      <p:ext uri="{BB962C8B-B14F-4D97-AF65-F5344CB8AC3E}">
        <p14:creationId xmlns:p14="http://schemas.microsoft.com/office/powerpoint/2010/main" val="2676699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uk-UA" altLang="en-US" smtClean="0"/>
          </a:p>
        </p:txBody>
      </p:sp>
    </p:spTree>
    <p:extLst>
      <p:ext uri="{BB962C8B-B14F-4D97-AF65-F5344CB8AC3E}">
        <p14:creationId xmlns:p14="http://schemas.microsoft.com/office/powerpoint/2010/main" val="2086465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uk-UA" altLang="en-US" smtClean="0"/>
          </a:p>
        </p:txBody>
      </p:sp>
    </p:spTree>
    <p:extLst>
      <p:ext uri="{BB962C8B-B14F-4D97-AF65-F5344CB8AC3E}">
        <p14:creationId xmlns:p14="http://schemas.microsoft.com/office/powerpoint/2010/main" val="3982507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uk-UA" altLang="en-US" smtClean="0"/>
          </a:p>
        </p:txBody>
      </p:sp>
    </p:spTree>
    <p:extLst>
      <p:ext uri="{BB962C8B-B14F-4D97-AF65-F5344CB8AC3E}">
        <p14:creationId xmlns:p14="http://schemas.microsoft.com/office/powerpoint/2010/main" val="2673487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uk-UA" altLang="en-US" smtClean="0"/>
          </a:p>
        </p:txBody>
      </p:sp>
    </p:spTree>
    <p:extLst>
      <p:ext uri="{BB962C8B-B14F-4D97-AF65-F5344CB8AC3E}">
        <p14:creationId xmlns:p14="http://schemas.microsoft.com/office/powerpoint/2010/main" val="2335535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uk-UA" altLang="en-US" smtClean="0"/>
          </a:p>
        </p:txBody>
      </p:sp>
    </p:spTree>
    <p:extLst>
      <p:ext uri="{BB962C8B-B14F-4D97-AF65-F5344CB8AC3E}">
        <p14:creationId xmlns:p14="http://schemas.microsoft.com/office/powerpoint/2010/main" val="42847874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1">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0"/>
            <a:ext cx="9144000" cy="6858000"/>
          </a:xfrm>
          <a:prstGeom prst="rect">
            <a:avLst/>
          </a:prstGeom>
        </p:spPr>
      </p:pic>
      <p:sp>
        <p:nvSpPr>
          <p:cNvPr id="2" name="Заголовок 1"/>
          <p:cNvSpPr>
            <a:spLocks noGrp="1"/>
          </p:cNvSpPr>
          <p:nvPr>
            <p:ph type="ctrTitle" hasCustomPrompt="1"/>
          </p:nvPr>
        </p:nvSpPr>
        <p:spPr>
          <a:xfrm>
            <a:off x="891542" y="2701639"/>
            <a:ext cx="5723313" cy="1731039"/>
          </a:xfrm>
        </p:spPr>
        <p:txBody>
          <a:bodyPr anchor="b">
            <a:noAutofit/>
          </a:bodyPr>
          <a:lstStyle>
            <a:lvl1pPr marL="0" indent="0" algn="l">
              <a:defRPr sz="6000">
                <a:solidFill>
                  <a:schemeClr val="tx1"/>
                </a:solidFill>
              </a:defRPr>
            </a:lvl1pPr>
          </a:lstStyle>
          <a:p>
            <a:r>
              <a:rPr lang="en-US" dirty="0" smtClean="0"/>
              <a:t>Click to add title 6</a:t>
            </a:r>
            <a:r>
              <a:rPr lang="uk-UA" dirty="0" smtClean="0"/>
              <a:t>0</a:t>
            </a:r>
            <a:r>
              <a:rPr lang="en-US" dirty="0" smtClean="0"/>
              <a:t> </a:t>
            </a:r>
            <a:r>
              <a:rPr lang="en-US" dirty="0" err="1" smtClean="0"/>
              <a:t>pt</a:t>
            </a:r>
            <a:endParaRPr lang="uk-UA" dirty="0"/>
          </a:p>
        </p:txBody>
      </p:sp>
      <p:sp>
        <p:nvSpPr>
          <p:cNvPr id="3" name="Подзаголовок 2"/>
          <p:cNvSpPr>
            <a:spLocks noGrp="1"/>
          </p:cNvSpPr>
          <p:nvPr>
            <p:ph type="subTitle" idx="1" hasCustomPrompt="1"/>
          </p:nvPr>
        </p:nvSpPr>
        <p:spPr>
          <a:xfrm>
            <a:off x="891546" y="1963231"/>
            <a:ext cx="6727075" cy="454573"/>
          </a:xfrm>
        </p:spPr>
        <p:txBody>
          <a:bodyPr>
            <a:noAutofit/>
          </a:bodyPr>
          <a:lstStyle>
            <a:lvl1pPr marL="0" indent="0" algn="l">
              <a:buNone/>
              <a:defRPr sz="3000">
                <a:solidFill>
                  <a:schemeClr val="tx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subtitle 30pt</a:t>
            </a:r>
            <a:endParaRPr lang="uk-UA" dirty="0"/>
          </a:p>
        </p:txBody>
      </p:sp>
      <p:pic>
        <p:nvPicPr>
          <p:cNvPr id="15" name="Picture 14"/>
          <p:cNvPicPr>
            <a:picLocks noChangeAspect="1"/>
          </p:cNvPicPr>
          <p:nvPr userDrawn="1"/>
        </p:nvPicPr>
        <p:blipFill>
          <a:blip r:embed="rId3"/>
          <a:stretch>
            <a:fillRect/>
          </a:stretch>
        </p:blipFill>
        <p:spPr>
          <a:xfrm>
            <a:off x="222997" y="185737"/>
            <a:ext cx="8705103" cy="523258"/>
          </a:xfrm>
          <a:prstGeom prst="rect">
            <a:avLst/>
          </a:prstGeom>
        </p:spPr>
      </p:pic>
      <p:sp>
        <p:nvSpPr>
          <p:cNvPr id="25" name="TextBox 24"/>
          <p:cNvSpPr txBox="1"/>
          <p:nvPr userDrawn="1"/>
        </p:nvSpPr>
        <p:spPr>
          <a:xfrm>
            <a:off x="-567267" y="4258733"/>
            <a:ext cx="184666" cy="369332"/>
          </a:xfrm>
          <a:prstGeom prst="rect">
            <a:avLst/>
          </a:prstGeom>
          <a:noFill/>
        </p:spPr>
        <p:txBody>
          <a:bodyPr wrap="none" rtlCol="0">
            <a:spAutoFit/>
          </a:bodyPr>
          <a:lstStyle/>
          <a:p>
            <a:endParaRPr lang="en-US" dirty="0"/>
          </a:p>
        </p:txBody>
      </p:sp>
      <p:pic>
        <p:nvPicPr>
          <p:cNvPr id="9" name="Picture 8"/>
          <p:cNvPicPr>
            <a:picLocks noChangeAspect="1"/>
          </p:cNvPicPr>
          <p:nvPr userDrawn="1"/>
        </p:nvPicPr>
        <p:blipFill>
          <a:blip r:embed="rId4"/>
          <a:stretch>
            <a:fillRect/>
          </a:stretch>
        </p:blipFill>
        <p:spPr>
          <a:xfrm>
            <a:off x="311693" y="5339907"/>
            <a:ext cx="2890384" cy="1202568"/>
          </a:xfrm>
          <a:prstGeom prst="rect">
            <a:avLst/>
          </a:prstGeom>
        </p:spPr>
      </p:pic>
    </p:spTree>
    <p:extLst>
      <p:ext uri="{BB962C8B-B14F-4D97-AF65-F5344CB8AC3E}">
        <p14:creationId xmlns:p14="http://schemas.microsoft.com/office/powerpoint/2010/main" val="38483116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diagram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3" y="1233491"/>
            <a:ext cx="4191511" cy="4535484"/>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dirty="0" smtClean="0"/>
              <a:t>Click to add text</a:t>
            </a:r>
            <a:endParaRPr lang="ru-RU" dirty="0" smtClean="0"/>
          </a:p>
        </p:txBody>
      </p:sp>
      <p:sp>
        <p:nvSpPr>
          <p:cNvPr id="7" name="Диаграмма 6"/>
          <p:cNvSpPr>
            <a:spLocks noGrp="1"/>
          </p:cNvSpPr>
          <p:nvPr>
            <p:ph type="chart" sz="quarter" idx="10"/>
          </p:nvPr>
        </p:nvSpPr>
        <p:spPr>
          <a:xfrm>
            <a:off x="4680349" y="1233491"/>
            <a:ext cx="4212826" cy="4535484"/>
          </a:xfrm>
        </p:spPr>
        <p:txBody>
          <a:bodyPr/>
          <a:lstStyle/>
          <a:p>
            <a:endParaRPr lang="uk-UA"/>
          </a:p>
        </p:txBody>
      </p:sp>
      <p:sp>
        <p:nvSpPr>
          <p:cNvPr id="6" name="Подзаголовок 2"/>
          <p:cNvSpPr>
            <a:spLocks noGrp="1"/>
          </p:cNvSpPr>
          <p:nvPr>
            <p:ph type="subTitle" idx="1" hasCustomPrompt="1"/>
          </p:nvPr>
        </p:nvSpPr>
        <p:spPr>
          <a:xfrm>
            <a:off x="272144" y="393700"/>
            <a:ext cx="7371878"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254925749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Сhapter Slide">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0"/>
            <a:ext cx="9144000" cy="6858000"/>
          </a:xfrm>
          <a:prstGeom prst="rect">
            <a:avLst/>
          </a:prstGeom>
        </p:spPr>
        <p:txBody>
          <a:bodyPr/>
          <a:lstStyle>
            <a:lvl1pPr>
              <a:defRPr>
                <a:solidFill>
                  <a:srgbClr val="000000"/>
                </a:solidFill>
              </a:defRPr>
            </a:lvl1pPr>
          </a:lstStyle>
          <a:p>
            <a:endParaRPr lang="uk-UA" dirty="0"/>
          </a:p>
        </p:txBody>
      </p:sp>
      <p:sp>
        <p:nvSpPr>
          <p:cNvPr id="2" name="Заголовок 1"/>
          <p:cNvSpPr>
            <a:spLocks noGrp="1"/>
          </p:cNvSpPr>
          <p:nvPr>
            <p:ph type="title" hasCustomPrompt="1"/>
          </p:nvPr>
        </p:nvSpPr>
        <p:spPr>
          <a:xfrm>
            <a:off x="334589" y="5848096"/>
            <a:ext cx="7886700" cy="525970"/>
          </a:xfrm>
          <a:prstGeom prst="rect">
            <a:avLst/>
          </a:prstGeom>
        </p:spPr>
        <p:txBody>
          <a:bodyPr>
            <a:noAutofit/>
          </a:bodyPr>
          <a:lstStyle>
            <a:lvl1pPr>
              <a:defRPr sz="3000">
                <a:solidFill>
                  <a:schemeClr val="bg1"/>
                </a:solidFill>
              </a:defRPr>
            </a:lvl1pPr>
          </a:lstStyle>
          <a:p>
            <a:r>
              <a:rPr lang="en-US" dirty="0" smtClean="0"/>
              <a:t>Click to add subtitle</a:t>
            </a:r>
            <a:endParaRPr lang="uk-UA" dirty="0"/>
          </a:p>
        </p:txBody>
      </p:sp>
    </p:spTree>
    <p:extLst>
      <p:ext uri="{BB962C8B-B14F-4D97-AF65-F5344CB8AC3E}">
        <p14:creationId xmlns:p14="http://schemas.microsoft.com/office/powerpoint/2010/main" val="11360010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0"/>
            <a:ext cx="9144000" cy="6858000"/>
          </a:xfrm>
          <a:prstGeom prst="rect">
            <a:avLst/>
          </a:prstGeom>
        </p:spPr>
      </p:pic>
      <p:sp>
        <p:nvSpPr>
          <p:cNvPr id="2" name="Заголовок 1"/>
          <p:cNvSpPr>
            <a:spLocks noGrp="1"/>
          </p:cNvSpPr>
          <p:nvPr>
            <p:ph type="ctrTitle" hasCustomPrompt="1"/>
          </p:nvPr>
        </p:nvSpPr>
        <p:spPr>
          <a:xfrm>
            <a:off x="891542" y="2701639"/>
            <a:ext cx="5723313" cy="1731039"/>
          </a:xfrm>
        </p:spPr>
        <p:txBody>
          <a:bodyPr anchor="b">
            <a:noAutofit/>
          </a:bodyPr>
          <a:lstStyle>
            <a:lvl1pPr marL="0" indent="0" algn="l">
              <a:defRPr sz="6000">
                <a:solidFill>
                  <a:schemeClr val="tx1"/>
                </a:solidFill>
              </a:defRPr>
            </a:lvl1pPr>
          </a:lstStyle>
          <a:p>
            <a:r>
              <a:rPr lang="en-US" dirty="0" smtClean="0"/>
              <a:t>Click to add title 6</a:t>
            </a:r>
            <a:r>
              <a:rPr lang="uk-UA" dirty="0" smtClean="0"/>
              <a:t>0</a:t>
            </a:r>
            <a:r>
              <a:rPr lang="en-US" dirty="0" smtClean="0"/>
              <a:t> </a:t>
            </a:r>
            <a:r>
              <a:rPr lang="en-US" dirty="0" err="1" smtClean="0"/>
              <a:t>pt</a:t>
            </a:r>
            <a:endParaRPr lang="uk-UA" dirty="0"/>
          </a:p>
        </p:txBody>
      </p:sp>
      <p:sp>
        <p:nvSpPr>
          <p:cNvPr id="3" name="Подзаголовок 2"/>
          <p:cNvSpPr>
            <a:spLocks noGrp="1"/>
          </p:cNvSpPr>
          <p:nvPr>
            <p:ph type="subTitle" idx="1" hasCustomPrompt="1"/>
          </p:nvPr>
        </p:nvSpPr>
        <p:spPr>
          <a:xfrm>
            <a:off x="891546" y="1963231"/>
            <a:ext cx="6727075" cy="454573"/>
          </a:xfrm>
        </p:spPr>
        <p:txBody>
          <a:bodyPr>
            <a:noAutofit/>
          </a:bodyPr>
          <a:lstStyle>
            <a:lvl1pPr marL="0" indent="0" algn="l">
              <a:buNone/>
              <a:defRPr sz="3000">
                <a:solidFill>
                  <a:schemeClr val="tx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subtitle 30pt</a:t>
            </a:r>
            <a:endParaRPr lang="uk-UA" dirty="0"/>
          </a:p>
        </p:txBody>
      </p:sp>
      <p:pic>
        <p:nvPicPr>
          <p:cNvPr id="15" name="Picture 14"/>
          <p:cNvPicPr>
            <a:picLocks noChangeAspect="1"/>
          </p:cNvPicPr>
          <p:nvPr userDrawn="1"/>
        </p:nvPicPr>
        <p:blipFill>
          <a:blip r:embed="rId3"/>
          <a:stretch>
            <a:fillRect/>
          </a:stretch>
        </p:blipFill>
        <p:spPr>
          <a:xfrm>
            <a:off x="222997" y="185737"/>
            <a:ext cx="8705103" cy="523258"/>
          </a:xfrm>
          <a:prstGeom prst="rect">
            <a:avLst/>
          </a:prstGeom>
        </p:spPr>
      </p:pic>
      <p:sp>
        <p:nvSpPr>
          <p:cNvPr id="25" name="TextBox 24"/>
          <p:cNvSpPr txBox="1"/>
          <p:nvPr userDrawn="1"/>
        </p:nvSpPr>
        <p:spPr>
          <a:xfrm>
            <a:off x="-567267" y="425873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3281791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4" y="1592494"/>
            <a:ext cx="8675404" cy="5005161"/>
          </a:xfrm>
        </p:spPr>
        <p:txBody>
          <a:bodyPr/>
          <a:lstStyle>
            <a:lvl1pPr marL="0" indent="0">
              <a:buClr>
                <a:schemeClr val="accent4"/>
              </a:buClr>
              <a:buFontTx/>
              <a:buNone/>
              <a:defRPr sz="2200"/>
            </a:lvl1pPr>
            <a:lvl2pPr marL="685734" indent="-228578">
              <a:buClr>
                <a:schemeClr val="bg2"/>
              </a:buClr>
              <a:buFont typeface="Tahoma" panose="020B0604030504040204" pitchFamily="34" charset="0"/>
              <a:buChar char="▪"/>
              <a:defRPr sz="2200"/>
            </a:lvl2pPr>
            <a:lvl3pPr marL="1142886" indent="-228578">
              <a:buClr>
                <a:schemeClr val="bg2"/>
              </a:buClr>
              <a:buFont typeface="Tahoma" panose="020B0604030504040204" pitchFamily="34" charset="0"/>
              <a:buChar char="-"/>
              <a:defRPr sz="2200"/>
            </a:lvl3pPr>
            <a:lvl4pPr marL="1600040" indent="-228578">
              <a:buClr>
                <a:schemeClr val="bg2"/>
              </a:buClr>
              <a:buSzPct val="80000"/>
              <a:buFont typeface="Tahoma" panose="020B0604030504040204" pitchFamily="34" charset="0"/>
              <a:buChar char="▪"/>
              <a:defRPr sz="2200"/>
            </a:lvl4pPr>
            <a:lvl5pPr>
              <a:defRPr sz="2200"/>
            </a:lvl5pPr>
          </a:lstStyle>
          <a:p>
            <a:pPr lvl="0"/>
            <a:r>
              <a:rPr lang="en-US" dirty="0" smtClean="0"/>
              <a:t>Click to add text</a:t>
            </a:r>
            <a:endParaRPr lang="ru-RU" dirty="0" smtClean="0"/>
          </a:p>
        </p:txBody>
      </p:sp>
      <p:sp>
        <p:nvSpPr>
          <p:cNvPr id="6"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13508672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last slide contacts 02">
    <p:spTree>
      <p:nvGrpSpPr>
        <p:cNvPr id="1" name=""/>
        <p:cNvGrpSpPr/>
        <p:nvPr/>
      </p:nvGrpSpPr>
      <p:grpSpPr>
        <a:xfrm>
          <a:off x="0" y="0"/>
          <a:ext cx="0" cy="0"/>
          <a:chOff x="0" y="0"/>
          <a:chExt cx="0" cy="0"/>
        </a:xfrm>
      </p:grpSpPr>
      <p:sp>
        <p:nvSpPr>
          <p:cNvPr id="3" name="Прямоугольник 2"/>
          <p:cNvSpPr/>
          <p:nvPr userDrawn="1"/>
        </p:nvSpPr>
        <p:spPr>
          <a:xfrm>
            <a:off x="197651" y="4834662"/>
            <a:ext cx="8748713" cy="17630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uk-UA" sz="1800"/>
          </a:p>
        </p:txBody>
      </p:sp>
      <p:sp>
        <p:nvSpPr>
          <p:cNvPr id="12" name="TextBox 11"/>
          <p:cNvSpPr txBox="1"/>
          <p:nvPr userDrawn="1"/>
        </p:nvSpPr>
        <p:spPr>
          <a:xfrm>
            <a:off x="951551" y="5001138"/>
            <a:ext cx="7381835" cy="1477328"/>
          </a:xfrm>
          <a:prstGeom prst="rect">
            <a:avLst/>
          </a:prstGeom>
          <a:noFill/>
        </p:spPr>
        <p:txBody>
          <a:bodyPr wrap="square" numCol="4" spcCol="144000" rtlCol="0">
            <a:spAutoFit/>
          </a:bodyPr>
          <a:lstStyle/>
          <a:p>
            <a:pPr rtl="0">
              <a:spcAft>
                <a:spcPts val="1200"/>
              </a:spcAft>
            </a:pPr>
            <a:r>
              <a:rPr lang="en-US" sz="1000" b="1" i="0" u="none" strike="noStrike" kern="1200" baseline="0" dirty="0" smtClean="0">
                <a:solidFill>
                  <a:schemeClr val="bg1"/>
                </a:solidFill>
                <a:latin typeface="+mn-lt"/>
                <a:ea typeface="+mn-ea"/>
                <a:cs typeface="+mn-cs"/>
              </a:rPr>
              <a:t>USA HQ</a:t>
            </a:r>
            <a:br>
              <a:rPr lang="en-US" sz="1000" b="1" i="0" u="none" strike="noStrike" kern="1200" baseline="0" dirty="0" smtClean="0">
                <a:solidFill>
                  <a:schemeClr val="bg1"/>
                </a:solidFill>
                <a:latin typeface="+mn-lt"/>
                <a:ea typeface="+mn-ea"/>
                <a:cs typeface="+mn-cs"/>
              </a:rPr>
            </a:br>
            <a:r>
              <a:rPr lang="en-US" sz="1000" b="0" i="0" u="none" strike="noStrike" kern="1200" baseline="0" dirty="0" smtClean="0">
                <a:solidFill>
                  <a:schemeClr val="bg1"/>
                </a:solidFill>
                <a:latin typeface="+mn-lt"/>
                <a:ea typeface="+mn-ea"/>
                <a:cs typeface="+mn-cs"/>
              </a:rPr>
              <a:t>Toll Free: 866-687-3588 </a:t>
            </a:r>
            <a:br>
              <a:rPr lang="en-US" sz="1000" b="0" i="0" u="none" strike="noStrike" kern="1200" baseline="0" dirty="0" smtClean="0">
                <a:solidFill>
                  <a:schemeClr val="bg1"/>
                </a:solidFill>
                <a:latin typeface="+mn-lt"/>
                <a:ea typeface="+mn-ea"/>
                <a:cs typeface="+mn-cs"/>
              </a:rPr>
            </a:br>
            <a:r>
              <a:rPr lang="en-US" sz="1000" b="0" i="0" u="none" strike="noStrike" kern="1200" baseline="0" dirty="0" smtClean="0">
                <a:solidFill>
                  <a:schemeClr val="bg1"/>
                </a:solidFill>
                <a:latin typeface="+mn-lt"/>
                <a:ea typeface="+mn-ea"/>
                <a:cs typeface="+mn-cs"/>
              </a:rPr>
              <a:t>Tel: +1-512-516-8880</a:t>
            </a:r>
          </a:p>
          <a:p>
            <a:pPr rtl="0">
              <a:spcAft>
                <a:spcPts val="1200"/>
              </a:spcAft>
            </a:pPr>
            <a:r>
              <a:rPr lang="en-US" sz="1000" b="1" i="0" u="none" strike="noStrike" kern="1200" baseline="0" dirty="0" smtClean="0">
                <a:solidFill>
                  <a:schemeClr val="bg1"/>
                </a:solidFill>
                <a:latin typeface="+mn-lt"/>
                <a:ea typeface="+mn-ea"/>
                <a:cs typeface="+mn-cs"/>
              </a:rPr>
              <a:t>Ukraine HQ</a:t>
            </a:r>
            <a:r>
              <a:rPr lang="en-US" sz="1000" b="0" i="0" u="none" strike="noStrike" kern="1200" baseline="0" dirty="0" smtClean="0">
                <a:solidFill>
                  <a:schemeClr val="bg1"/>
                </a:solidFill>
                <a:latin typeface="+mn-lt"/>
                <a:ea typeface="+mn-ea"/>
                <a:cs typeface="+mn-cs"/>
              </a:rPr>
              <a:t/>
            </a:r>
            <a:br>
              <a:rPr lang="en-US" sz="1000" b="0" i="0" u="none" strike="noStrike" kern="1200" baseline="0" dirty="0" smtClean="0">
                <a:solidFill>
                  <a:schemeClr val="bg1"/>
                </a:solidFill>
                <a:latin typeface="+mn-lt"/>
                <a:ea typeface="+mn-ea"/>
                <a:cs typeface="+mn-cs"/>
              </a:rPr>
            </a:br>
            <a:r>
              <a:rPr lang="en-US" sz="1000" b="0" i="0" u="none" strike="noStrike" kern="1200" baseline="0" dirty="0" smtClean="0">
                <a:solidFill>
                  <a:schemeClr val="bg1"/>
                </a:solidFill>
                <a:latin typeface="+mn-lt"/>
                <a:ea typeface="+mn-ea"/>
                <a:cs typeface="+mn-cs"/>
              </a:rPr>
              <a:t>Tel: +380-32-240-9090</a:t>
            </a:r>
          </a:p>
          <a:p>
            <a:pPr rtl="0">
              <a:spcAft>
                <a:spcPts val="1200"/>
              </a:spcAft>
            </a:pPr>
            <a:endParaRPr lang="en-US" sz="1000" b="0" i="0" u="none" strike="noStrike" kern="1200" baseline="0" dirty="0" smtClean="0">
              <a:solidFill>
                <a:schemeClr val="bg1"/>
              </a:solidFill>
              <a:latin typeface="+mn-lt"/>
              <a:ea typeface="+mn-ea"/>
              <a:cs typeface="+mn-cs"/>
            </a:endParaRPr>
          </a:p>
          <a:p>
            <a:pPr rtl="0">
              <a:spcAft>
                <a:spcPts val="1200"/>
              </a:spcAft>
            </a:pPr>
            <a:r>
              <a:rPr lang="en-US" sz="1000" b="1" i="0" u="none" strike="noStrike" kern="1200" baseline="0" dirty="0" smtClean="0">
                <a:solidFill>
                  <a:schemeClr val="bg1"/>
                </a:solidFill>
                <a:latin typeface="+mn-lt"/>
                <a:ea typeface="+mn-ea"/>
                <a:cs typeface="+mn-cs"/>
              </a:rPr>
              <a:t>Bulgaria</a:t>
            </a:r>
            <a:r>
              <a:rPr lang="en-US" sz="1000" b="0" i="0" u="none" strike="noStrike" kern="1200" baseline="0" dirty="0" smtClean="0">
                <a:solidFill>
                  <a:schemeClr val="bg1"/>
                </a:solidFill>
                <a:latin typeface="+mn-lt"/>
                <a:ea typeface="+mn-ea"/>
                <a:cs typeface="+mn-cs"/>
              </a:rPr>
              <a:t> </a:t>
            </a:r>
            <a:br>
              <a:rPr lang="en-US" sz="1000" b="0" i="0" u="none" strike="noStrike" kern="1200" baseline="0" dirty="0" smtClean="0">
                <a:solidFill>
                  <a:schemeClr val="bg1"/>
                </a:solidFill>
                <a:latin typeface="+mn-lt"/>
                <a:ea typeface="+mn-ea"/>
                <a:cs typeface="+mn-cs"/>
              </a:rPr>
            </a:br>
            <a:r>
              <a:rPr lang="en-US" sz="1000" b="0" i="0" u="none" strike="noStrike" kern="1200" baseline="0" dirty="0" smtClean="0">
                <a:solidFill>
                  <a:schemeClr val="bg1"/>
                </a:solidFill>
                <a:latin typeface="+mn-lt"/>
                <a:ea typeface="+mn-ea"/>
                <a:cs typeface="+mn-cs"/>
              </a:rPr>
              <a:t>Tel: +359-2-902-3760</a:t>
            </a:r>
          </a:p>
          <a:p>
            <a:pPr rtl="0">
              <a:spcAft>
                <a:spcPts val="1200"/>
              </a:spcAft>
            </a:pPr>
            <a:r>
              <a:rPr lang="en-US" sz="1000" b="1" i="0" u="none" strike="noStrike" kern="1200" baseline="0" dirty="0" smtClean="0">
                <a:solidFill>
                  <a:schemeClr val="bg1"/>
                </a:solidFill>
                <a:latin typeface="+mn-lt"/>
                <a:ea typeface="+mn-ea"/>
                <a:cs typeface="+mn-cs"/>
              </a:rPr>
              <a:t>Germany</a:t>
            </a:r>
            <a:r>
              <a:rPr lang="en-US" sz="1000" b="0" i="0" u="none" strike="noStrike" kern="1200" baseline="0" dirty="0" smtClean="0">
                <a:solidFill>
                  <a:schemeClr val="bg1"/>
                </a:solidFill>
                <a:latin typeface="+mn-lt"/>
                <a:ea typeface="+mn-ea"/>
                <a:cs typeface="+mn-cs"/>
              </a:rPr>
              <a:t/>
            </a:r>
            <a:br>
              <a:rPr lang="en-US" sz="1000" b="0" i="0" u="none" strike="noStrike" kern="1200" baseline="0" dirty="0" smtClean="0">
                <a:solidFill>
                  <a:schemeClr val="bg1"/>
                </a:solidFill>
                <a:latin typeface="+mn-lt"/>
                <a:ea typeface="+mn-ea"/>
                <a:cs typeface="+mn-cs"/>
              </a:rPr>
            </a:br>
            <a:r>
              <a:rPr lang="en-US" sz="1000" b="0" i="0" u="none" strike="noStrike" kern="1200" baseline="0" dirty="0" smtClean="0">
                <a:solidFill>
                  <a:schemeClr val="bg1"/>
                </a:solidFill>
                <a:latin typeface="+mn-lt"/>
                <a:ea typeface="+mn-ea"/>
                <a:cs typeface="+mn-cs"/>
              </a:rPr>
              <a:t>Tel: +49-69-2602-5857</a:t>
            </a:r>
          </a:p>
          <a:p>
            <a:pPr rtl="0">
              <a:spcAft>
                <a:spcPts val="1200"/>
              </a:spcAft>
            </a:pPr>
            <a:r>
              <a:rPr lang="en-US" sz="1000" b="1" i="0" u="none" strike="noStrike" kern="1200" baseline="0" dirty="0" smtClean="0">
                <a:solidFill>
                  <a:schemeClr val="bg1"/>
                </a:solidFill>
                <a:latin typeface="+mn-lt"/>
                <a:ea typeface="+mn-ea"/>
                <a:cs typeface="+mn-cs"/>
              </a:rPr>
              <a:t>Netherlands</a:t>
            </a:r>
            <a:r>
              <a:rPr lang="en-US" sz="1000" b="0" i="0" u="none" strike="noStrike" kern="1200" baseline="0" dirty="0" smtClean="0">
                <a:solidFill>
                  <a:schemeClr val="bg1"/>
                </a:solidFill>
                <a:latin typeface="+mn-lt"/>
                <a:ea typeface="+mn-ea"/>
                <a:cs typeface="+mn-cs"/>
              </a:rPr>
              <a:t/>
            </a:r>
            <a:br>
              <a:rPr lang="en-US" sz="1000" b="0" i="0" u="none" strike="noStrike" kern="1200" baseline="0" dirty="0" smtClean="0">
                <a:solidFill>
                  <a:schemeClr val="bg1"/>
                </a:solidFill>
                <a:latin typeface="+mn-lt"/>
                <a:ea typeface="+mn-ea"/>
                <a:cs typeface="+mn-cs"/>
              </a:rPr>
            </a:br>
            <a:r>
              <a:rPr lang="en-US" sz="1000" b="0" i="0" u="none" strike="noStrike" kern="1200" baseline="0" dirty="0" smtClean="0">
                <a:solidFill>
                  <a:schemeClr val="bg1"/>
                </a:solidFill>
                <a:latin typeface="+mn-lt"/>
                <a:ea typeface="+mn-ea"/>
                <a:cs typeface="+mn-cs"/>
              </a:rPr>
              <a:t>Tel: +31-20-262-33-23 </a:t>
            </a:r>
          </a:p>
          <a:p>
            <a:pPr rtl="0">
              <a:spcAft>
                <a:spcPts val="1200"/>
              </a:spcAft>
            </a:pPr>
            <a:r>
              <a:rPr lang="en-US" sz="1000" b="1" i="0" u="none" strike="noStrike" kern="1200" baseline="0" dirty="0" smtClean="0">
                <a:solidFill>
                  <a:schemeClr val="bg1"/>
                </a:solidFill>
                <a:latin typeface="+mn-lt"/>
                <a:ea typeface="+mn-ea"/>
                <a:cs typeface="+mn-cs"/>
              </a:rPr>
              <a:t>Poland</a:t>
            </a:r>
            <a:r>
              <a:rPr lang="en-US" sz="1000" b="0" i="0" u="none" strike="noStrike" kern="1200" baseline="0" dirty="0" smtClean="0">
                <a:solidFill>
                  <a:schemeClr val="bg1"/>
                </a:solidFill>
                <a:latin typeface="+mn-lt"/>
                <a:ea typeface="+mn-ea"/>
                <a:cs typeface="+mn-cs"/>
              </a:rPr>
              <a:t/>
            </a:r>
            <a:br>
              <a:rPr lang="en-US" sz="1000" b="0" i="0" u="none" strike="noStrike" kern="1200" baseline="0" dirty="0" smtClean="0">
                <a:solidFill>
                  <a:schemeClr val="bg1"/>
                </a:solidFill>
                <a:latin typeface="+mn-lt"/>
                <a:ea typeface="+mn-ea"/>
                <a:cs typeface="+mn-cs"/>
              </a:rPr>
            </a:br>
            <a:r>
              <a:rPr lang="en-US" sz="1000" b="0" i="0" u="none" strike="noStrike" kern="1200" baseline="0" dirty="0" smtClean="0">
                <a:solidFill>
                  <a:schemeClr val="bg1"/>
                </a:solidFill>
                <a:latin typeface="+mn-lt"/>
                <a:ea typeface="+mn-ea"/>
                <a:cs typeface="+mn-cs"/>
              </a:rPr>
              <a:t>Tel: +48-71-382-2800</a:t>
            </a:r>
          </a:p>
          <a:p>
            <a:pPr rtl="0">
              <a:spcAft>
                <a:spcPts val="1200"/>
              </a:spcAft>
            </a:pPr>
            <a:r>
              <a:rPr lang="en-US" sz="1000" b="1" i="0" u="none" strike="noStrike" kern="1200" baseline="0" dirty="0" smtClean="0">
                <a:solidFill>
                  <a:schemeClr val="bg1"/>
                </a:solidFill>
                <a:latin typeface="+mn-lt"/>
                <a:ea typeface="+mn-ea"/>
                <a:cs typeface="+mn-cs"/>
              </a:rPr>
              <a:t>UK</a:t>
            </a:r>
            <a:r>
              <a:rPr lang="en-US" sz="1000" b="0" i="0" u="none" strike="noStrike" kern="1200" baseline="0" dirty="0" smtClean="0">
                <a:solidFill>
                  <a:schemeClr val="bg1"/>
                </a:solidFill>
                <a:latin typeface="+mn-lt"/>
                <a:ea typeface="+mn-ea"/>
                <a:cs typeface="+mn-cs"/>
              </a:rPr>
              <a:t/>
            </a:r>
            <a:br>
              <a:rPr lang="en-US" sz="1000" b="0" i="0" u="none" strike="noStrike" kern="1200" baseline="0" dirty="0" smtClean="0">
                <a:solidFill>
                  <a:schemeClr val="bg1"/>
                </a:solidFill>
                <a:latin typeface="+mn-lt"/>
                <a:ea typeface="+mn-ea"/>
                <a:cs typeface="+mn-cs"/>
              </a:rPr>
            </a:br>
            <a:r>
              <a:rPr lang="en-US" sz="1000" b="0" i="0" u="none" strike="noStrike" kern="1200" baseline="0" dirty="0" smtClean="0">
                <a:solidFill>
                  <a:schemeClr val="bg1"/>
                </a:solidFill>
                <a:latin typeface="+mn-lt"/>
                <a:ea typeface="+mn-ea"/>
                <a:cs typeface="+mn-cs"/>
              </a:rPr>
              <a:t>Tel: +44-207-544-8414 </a:t>
            </a:r>
          </a:p>
          <a:p>
            <a:pPr rtl="0">
              <a:spcAft>
                <a:spcPts val="1200"/>
              </a:spcAft>
            </a:pPr>
            <a:endParaRPr lang="en-US" sz="1000" b="0" i="0" u="none" strike="noStrike" kern="1200" baseline="0" dirty="0" smtClean="0">
              <a:solidFill>
                <a:schemeClr val="bg1"/>
              </a:solidFill>
              <a:latin typeface="+mn-lt"/>
              <a:ea typeface="+mn-ea"/>
              <a:cs typeface="+mn-cs"/>
            </a:endParaRPr>
          </a:p>
          <a:p>
            <a:pPr rtl="0">
              <a:spcAft>
                <a:spcPts val="1200"/>
              </a:spcAft>
            </a:pPr>
            <a:endParaRPr lang="en-US" sz="1000" b="0" i="0" u="none" strike="noStrike" kern="1200" baseline="0" dirty="0" smtClean="0">
              <a:solidFill>
                <a:schemeClr val="bg1"/>
              </a:solidFill>
              <a:latin typeface="+mn-lt"/>
              <a:ea typeface="+mn-ea"/>
              <a:cs typeface="+mn-cs"/>
            </a:endParaRPr>
          </a:p>
          <a:p>
            <a:pPr rtl="0">
              <a:spcAft>
                <a:spcPts val="1200"/>
              </a:spcAft>
            </a:pPr>
            <a:r>
              <a:rPr lang="en-US" sz="1000" b="1" i="0" u="none" strike="noStrike" kern="1200" baseline="0" dirty="0" smtClean="0">
                <a:solidFill>
                  <a:schemeClr val="bg1"/>
                </a:solidFill>
                <a:latin typeface="+mn-lt"/>
                <a:ea typeface="+mn-ea"/>
                <a:cs typeface="+mn-cs"/>
              </a:rPr>
              <a:t>EMAIL</a:t>
            </a:r>
            <a:r>
              <a:rPr lang="en-US" sz="1000" b="0" i="0" u="none" strike="noStrike" kern="1200" baseline="0" dirty="0" smtClean="0">
                <a:solidFill>
                  <a:schemeClr val="bg1"/>
                </a:solidFill>
                <a:latin typeface="+mn-lt"/>
                <a:ea typeface="+mn-ea"/>
                <a:cs typeface="+mn-cs"/>
              </a:rPr>
              <a:t/>
            </a:r>
            <a:br>
              <a:rPr lang="en-US" sz="1000" b="0" i="0" u="none" strike="noStrike" kern="1200" baseline="0" dirty="0" smtClean="0">
                <a:solidFill>
                  <a:schemeClr val="bg1"/>
                </a:solidFill>
                <a:latin typeface="+mn-lt"/>
                <a:ea typeface="+mn-ea"/>
                <a:cs typeface="+mn-cs"/>
              </a:rPr>
            </a:br>
            <a:r>
              <a:rPr lang="en-US" sz="1000" b="0" i="0" u="none" strike="noStrike" kern="1200" baseline="0" dirty="0" smtClean="0">
                <a:solidFill>
                  <a:schemeClr val="bg1"/>
                </a:solidFill>
                <a:latin typeface="+mn-lt"/>
                <a:ea typeface="+mn-ea"/>
                <a:cs typeface="+mn-cs"/>
              </a:rPr>
              <a:t>info@softserveinc.com</a:t>
            </a:r>
          </a:p>
          <a:p>
            <a:pPr rtl="0">
              <a:spcAft>
                <a:spcPts val="1200"/>
              </a:spcAft>
            </a:pPr>
            <a:r>
              <a:rPr lang="en-US" sz="1000" b="1" i="0" u="none" strike="noStrike" kern="1200" baseline="0" dirty="0" smtClean="0">
                <a:solidFill>
                  <a:schemeClr val="bg1"/>
                </a:solidFill>
                <a:latin typeface="+mn-lt"/>
                <a:ea typeface="+mn-ea"/>
                <a:cs typeface="+mn-cs"/>
              </a:rPr>
              <a:t>WEBSITE:</a:t>
            </a:r>
            <a:r>
              <a:rPr lang="en-US" sz="1000" b="0" i="0" u="none" strike="noStrike" kern="1200" baseline="0" dirty="0" smtClean="0">
                <a:solidFill>
                  <a:schemeClr val="bg1"/>
                </a:solidFill>
                <a:latin typeface="+mn-lt"/>
                <a:ea typeface="+mn-ea"/>
                <a:cs typeface="+mn-cs"/>
              </a:rPr>
              <a:t/>
            </a:r>
            <a:br>
              <a:rPr lang="en-US" sz="1000" b="0" i="0" u="none" strike="noStrike" kern="1200" baseline="0" dirty="0" smtClean="0">
                <a:solidFill>
                  <a:schemeClr val="bg1"/>
                </a:solidFill>
                <a:latin typeface="+mn-lt"/>
                <a:ea typeface="+mn-ea"/>
                <a:cs typeface="+mn-cs"/>
              </a:rPr>
            </a:br>
            <a:r>
              <a:rPr lang="en-US" sz="1000" b="0" i="0" u="none" strike="noStrike" kern="1200" baseline="0" dirty="0" smtClean="0">
                <a:solidFill>
                  <a:schemeClr val="bg1"/>
                </a:solidFill>
                <a:latin typeface="+mn-lt"/>
                <a:ea typeface="+mn-ea"/>
                <a:cs typeface="+mn-cs"/>
              </a:rPr>
              <a:t>www.softserveinc.com</a:t>
            </a:r>
            <a:endParaRPr lang="uk-UA" sz="1000" baseline="0" dirty="0">
              <a:solidFill>
                <a:schemeClr val="bg1"/>
              </a:solidFill>
            </a:endParaRPr>
          </a:p>
        </p:txBody>
      </p:sp>
      <p:sp>
        <p:nvSpPr>
          <p:cNvPr id="5" name="Заголовок 1"/>
          <p:cNvSpPr>
            <a:spLocks noGrp="1"/>
          </p:cNvSpPr>
          <p:nvPr>
            <p:ph type="title"/>
          </p:nvPr>
        </p:nvSpPr>
        <p:spPr>
          <a:xfrm>
            <a:off x="951545" y="2132238"/>
            <a:ext cx="7412652" cy="1325563"/>
          </a:xfrm>
        </p:spPr>
        <p:txBody>
          <a:bodyPr>
            <a:normAutofit/>
          </a:bodyPr>
          <a:lstStyle>
            <a:lvl1pPr>
              <a:defRPr sz="3500">
                <a:solidFill>
                  <a:schemeClr val="accent1"/>
                </a:solidFill>
              </a:defRPr>
            </a:lvl1pPr>
          </a:lstStyle>
          <a:p>
            <a:endParaRPr lang="uk-UA" dirty="0"/>
          </a:p>
        </p:txBody>
      </p:sp>
    </p:spTree>
    <p:extLst>
      <p:ext uri="{BB962C8B-B14F-4D97-AF65-F5344CB8AC3E}">
        <p14:creationId xmlns:p14="http://schemas.microsoft.com/office/powerpoint/2010/main" val="156393635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One Column Layout">
    <p:spTree>
      <p:nvGrpSpPr>
        <p:cNvPr id="1" name=""/>
        <p:cNvGrpSpPr/>
        <p:nvPr/>
      </p:nvGrpSpPr>
      <p:grpSpPr>
        <a:xfrm>
          <a:off x="0" y="0"/>
          <a:ext cx="0" cy="0"/>
          <a:chOff x="0" y="0"/>
          <a:chExt cx="0" cy="0"/>
        </a:xfrm>
      </p:grpSpPr>
      <p:sp>
        <p:nvSpPr>
          <p:cNvPr id="6" name="Title 1"/>
          <p:cNvSpPr>
            <a:spLocks noGrp="1"/>
          </p:cNvSpPr>
          <p:nvPr>
            <p:ph type="title"/>
          </p:nvPr>
        </p:nvSpPr>
        <p:spPr>
          <a:xfrm>
            <a:off x="457200" y="152400"/>
            <a:ext cx="8229600" cy="914400"/>
          </a:xfrm>
        </p:spPr>
        <p:txBody>
          <a:bodyPr>
            <a:normAutofit/>
          </a:bodyPr>
          <a:lstStyle>
            <a:lvl1pPr algn="ctr">
              <a:defRPr lang="en-US" sz="4000" b="1" kern="1200" dirty="0">
                <a:solidFill>
                  <a:srgbClr val="32469A"/>
                </a:solidFill>
                <a:latin typeface="Segoe UI" pitchFamily="34" charset="0"/>
                <a:ea typeface="Segoe UI" pitchFamily="34" charset="0"/>
                <a:cs typeface="Segoe UI" pitchFamily="34" charset="0"/>
              </a:defRPr>
            </a:lvl1pPr>
          </a:lstStyle>
          <a:p>
            <a:pPr lvl="0"/>
            <a:r>
              <a:rPr lang="en-US" dirty="0" smtClean="0"/>
              <a:t>Click to edit Master title style</a:t>
            </a:r>
            <a:endParaRPr lang="en-US" dirty="0"/>
          </a:p>
        </p:txBody>
      </p:sp>
      <p:sp>
        <p:nvSpPr>
          <p:cNvPr id="7" name="Text Placeholder 2"/>
          <p:cNvSpPr>
            <a:spLocks noGrp="1"/>
          </p:cNvSpPr>
          <p:nvPr>
            <p:ph idx="1"/>
          </p:nvPr>
        </p:nvSpPr>
        <p:spPr>
          <a:xfrm>
            <a:off x="457200" y="1447800"/>
            <a:ext cx="8229600" cy="4525963"/>
          </a:xfrm>
          <a:prstGeom prst="rect">
            <a:avLst/>
          </a:prstGeom>
        </p:spPr>
        <p:txBody>
          <a:bodyPr rtlCol="0">
            <a:normAutofit/>
          </a:bodyPr>
          <a:lstStyle>
            <a:lvl1pPr>
              <a:defRPr>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50671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3" y="1233493"/>
            <a:ext cx="8621032" cy="4535482"/>
          </a:xfrm>
        </p:spPr>
        <p:txBody>
          <a:bodyPr/>
          <a:lstStyle>
            <a:lvl1pPr marL="0" indent="0">
              <a:buClr>
                <a:schemeClr val="accent4"/>
              </a:buClr>
              <a:buFontTx/>
              <a:buNone/>
              <a:defRPr sz="2200"/>
            </a:lvl1pPr>
            <a:lvl2pPr marL="685734" indent="-228578">
              <a:buClr>
                <a:schemeClr val="bg2"/>
              </a:buClr>
              <a:buFont typeface="Tahoma" panose="020B0604030504040204" pitchFamily="34" charset="0"/>
              <a:buChar char="▪"/>
              <a:defRPr sz="2200"/>
            </a:lvl2pPr>
            <a:lvl3pPr marL="1142886" indent="-228578">
              <a:buClr>
                <a:schemeClr val="bg2"/>
              </a:buClr>
              <a:buFont typeface="Tahoma" panose="020B0604030504040204" pitchFamily="34" charset="0"/>
              <a:buChar char="-"/>
              <a:defRPr sz="2200"/>
            </a:lvl3pPr>
            <a:lvl4pPr marL="1600040" indent="-228578">
              <a:buClr>
                <a:schemeClr val="bg2"/>
              </a:buClr>
              <a:buSzPct val="80000"/>
              <a:buFont typeface="Tahoma" panose="020B0604030504040204" pitchFamily="34" charset="0"/>
              <a:buChar char="▪"/>
              <a:defRPr sz="2200"/>
            </a:lvl4pPr>
            <a:lvl5pPr>
              <a:defRPr sz="2200"/>
            </a:lvl5pPr>
          </a:lstStyle>
          <a:p>
            <a:pPr lvl="0"/>
            <a:r>
              <a:rPr lang="en-US" dirty="0" smtClean="0"/>
              <a:t>Click to add text</a:t>
            </a:r>
            <a:endParaRPr lang="ru-RU" dirty="0" smtClean="0"/>
          </a:p>
        </p:txBody>
      </p:sp>
      <p:sp>
        <p:nvSpPr>
          <p:cNvPr id="4"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Tree>
    <p:extLst>
      <p:ext uri="{BB962C8B-B14F-4D97-AF65-F5344CB8AC3E}">
        <p14:creationId xmlns:p14="http://schemas.microsoft.com/office/powerpoint/2010/main" val="33226648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
        <p:nvSpPr>
          <p:cNvPr id="9" name="Текст 8"/>
          <p:cNvSpPr>
            <a:spLocks noGrp="1"/>
          </p:cNvSpPr>
          <p:nvPr>
            <p:ph type="body" sz="quarter" idx="10" hasCustomPrompt="1"/>
          </p:nvPr>
        </p:nvSpPr>
        <p:spPr>
          <a:xfrm>
            <a:off x="272143" y="1233488"/>
            <a:ext cx="8674213" cy="4391025"/>
          </a:xfrm>
        </p:spPr>
        <p:txBody>
          <a:bodyPr/>
          <a:lstStyle>
            <a:lvl1pPr marL="228578" indent="-228578">
              <a:buClr>
                <a:schemeClr val="bg2"/>
              </a:buClr>
              <a:buFont typeface="Arial"/>
              <a:buChar char="•"/>
              <a:defRPr sz="2200"/>
            </a:lvl1pPr>
            <a:lvl2pPr marL="685734" indent="-228578">
              <a:buClr>
                <a:schemeClr val="bg2"/>
              </a:buClr>
              <a:buFont typeface="Arial"/>
              <a:buChar char="•"/>
              <a:defRPr sz="2200" baseline="0"/>
            </a:lvl2pPr>
            <a:lvl3pPr marL="1142886" indent="-228578">
              <a:buClr>
                <a:schemeClr val="bg2"/>
              </a:buClr>
              <a:buFont typeface="Arial"/>
              <a:buChar char="•"/>
              <a:defRPr sz="2200"/>
            </a:lvl3pPr>
            <a:lvl4pPr marL="1600040" indent="-228578">
              <a:buClr>
                <a:schemeClr val="bg2"/>
              </a:buClr>
              <a:buSzPct val="80000"/>
              <a:buFont typeface="Arial"/>
              <a:buChar char="•"/>
              <a:defRPr sz="2200"/>
            </a:lvl4pPr>
            <a:lvl5pPr>
              <a:defRPr sz="2200"/>
            </a:lvl5p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p:txBody>
      </p:sp>
    </p:spTree>
    <p:extLst>
      <p:ext uri="{BB962C8B-B14F-4D97-AF65-F5344CB8AC3E}">
        <p14:creationId xmlns:p14="http://schemas.microsoft.com/office/powerpoint/2010/main" val="32410520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3" name="Таблица 2"/>
          <p:cNvSpPr>
            <a:spLocks noGrp="1"/>
          </p:cNvSpPr>
          <p:nvPr>
            <p:ph type="tbl" sz="quarter" idx="10"/>
          </p:nvPr>
        </p:nvSpPr>
        <p:spPr>
          <a:xfrm>
            <a:off x="272143" y="1233491"/>
            <a:ext cx="8675405" cy="4391025"/>
          </a:xfrm>
        </p:spPr>
        <p:txBody>
          <a:bodyPr/>
          <a:lstStyle/>
          <a:p>
            <a:endParaRPr lang="uk-UA"/>
          </a:p>
        </p:txBody>
      </p:sp>
      <p:sp>
        <p:nvSpPr>
          <p:cNvPr id="4"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Tree>
    <p:extLst>
      <p:ext uri="{BB962C8B-B14F-4D97-AF65-F5344CB8AC3E}">
        <p14:creationId xmlns:p14="http://schemas.microsoft.com/office/powerpoint/2010/main" val="299908663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image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4" y="1233488"/>
            <a:ext cx="3685630" cy="4535487"/>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dirty="0" smtClean="0"/>
              <a:t>Click to add text</a:t>
            </a:r>
            <a:endParaRPr lang="ru-RU" dirty="0" smtClean="0"/>
          </a:p>
        </p:txBody>
      </p:sp>
      <p:sp>
        <p:nvSpPr>
          <p:cNvPr id="6" name="Подзаголовок 2"/>
          <p:cNvSpPr>
            <a:spLocks noGrp="1"/>
          </p:cNvSpPr>
          <p:nvPr>
            <p:ph type="subTitle" idx="1" hasCustomPrompt="1"/>
          </p:nvPr>
        </p:nvSpPr>
        <p:spPr>
          <a:xfrm>
            <a:off x="272144" y="391038"/>
            <a:ext cx="397812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
        <p:nvSpPr>
          <p:cNvPr id="7" name="Рисунок 6"/>
          <p:cNvSpPr>
            <a:spLocks noGrp="1"/>
          </p:cNvSpPr>
          <p:nvPr>
            <p:ph type="pic" sz="quarter" idx="10"/>
          </p:nvPr>
        </p:nvSpPr>
        <p:spPr>
          <a:xfrm>
            <a:off x="4588934" y="0"/>
            <a:ext cx="4555066" cy="6858000"/>
          </a:xfrm>
        </p:spPr>
        <p:txBody>
          <a:bodyPr/>
          <a:lstStyle/>
          <a:p>
            <a:endParaRPr lang="uk-UA"/>
          </a:p>
        </p:txBody>
      </p:sp>
    </p:spTree>
    <p:extLst>
      <p:ext uri="{BB962C8B-B14F-4D97-AF65-F5344CB8AC3E}">
        <p14:creationId xmlns:p14="http://schemas.microsoft.com/office/powerpoint/2010/main" val="15045270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5.e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1214" y="908051"/>
            <a:ext cx="8497101" cy="460562"/>
          </a:xfrm>
          <a:prstGeom prst="rect">
            <a:avLst/>
          </a:prstGeom>
        </p:spPr>
        <p:txBody>
          <a:bodyPr vert="horz" lIns="91440" tIns="45720" rIns="91440" bIns="45720" rtlCol="0" anchor="ctr">
            <a:normAutofit/>
          </a:bodyPr>
          <a:lstStyle/>
          <a:p>
            <a:r>
              <a:rPr lang="en-US" dirty="0" smtClean="0"/>
              <a:t>Click to add title</a:t>
            </a:r>
            <a:endParaRPr lang="en-US" dirty="0"/>
          </a:p>
        </p:txBody>
      </p:sp>
      <p:sp>
        <p:nvSpPr>
          <p:cNvPr id="3" name="Text Placeholder 2"/>
          <p:cNvSpPr>
            <a:spLocks noGrp="1"/>
          </p:cNvSpPr>
          <p:nvPr>
            <p:ph type="body" idx="1"/>
          </p:nvPr>
        </p:nvSpPr>
        <p:spPr>
          <a:xfrm>
            <a:off x="279400" y="1657350"/>
            <a:ext cx="8498916" cy="4940300"/>
          </a:xfrm>
          <a:prstGeom prst="rect">
            <a:avLst/>
          </a:prstGeom>
        </p:spPr>
        <p:txBody>
          <a:bodyPr vert="horz" lIns="91440" tIns="45720" rIns="91440" bIns="45720" rtlCol="0">
            <a:normAutofit/>
          </a:body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a:p>
            <a:pPr lvl="4"/>
            <a:r>
              <a:rPr lang="en-US" dirty="0" smtClean="0"/>
              <a:t>Fifth level</a:t>
            </a:r>
            <a:endParaRPr lang="en-US" dirty="0"/>
          </a:p>
        </p:txBody>
      </p:sp>
      <p:pic>
        <p:nvPicPr>
          <p:cNvPr id="9" name="Picture 8"/>
          <p:cNvPicPr>
            <a:picLocks noChangeAspect="1"/>
          </p:cNvPicPr>
          <p:nvPr userDrawn="1"/>
        </p:nvPicPr>
        <p:blipFill>
          <a:blip r:embed="rId7"/>
          <a:stretch>
            <a:fillRect/>
          </a:stretch>
        </p:blipFill>
        <p:spPr>
          <a:xfrm>
            <a:off x="222997" y="185737"/>
            <a:ext cx="8705103" cy="523258"/>
          </a:xfrm>
          <a:prstGeom prst="rect">
            <a:avLst/>
          </a:prstGeom>
        </p:spPr>
      </p:pic>
      <p:pic>
        <p:nvPicPr>
          <p:cNvPr id="5" name="Picture 4"/>
          <p:cNvPicPr>
            <a:picLocks noChangeAspect="1"/>
          </p:cNvPicPr>
          <p:nvPr userDrawn="1"/>
        </p:nvPicPr>
        <p:blipFill>
          <a:blip r:embed="rId8"/>
          <a:stretch>
            <a:fillRect/>
          </a:stretch>
        </p:blipFill>
        <p:spPr>
          <a:xfrm>
            <a:off x="215236" y="183243"/>
            <a:ext cx="8720122" cy="523789"/>
          </a:xfrm>
          <a:prstGeom prst="rect">
            <a:avLst/>
          </a:prstGeom>
        </p:spPr>
      </p:pic>
    </p:spTree>
    <p:extLst>
      <p:ext uri="{BB962C8B-B14F-4D97-AF65-F5344CB8AC3E}">
        <p14:creationId xmlns:p14="http://schemas.microsoft.com/office/powerpoint/2010/main" val="3344970443"/>
      </p:ext>
    </p:extLst>
  </p:cSld>
  <p:clrMap bg1="lt1" tx1="dk1" bg2="lt2" tx2="dk2" accent1="accent1" accent2="accent2" accent3="accent3" accent4="accent4" accent5="accent5" accent6="accent6" hlink="hlink" folHlink="folHlink"/>
  <p:sldLayoutIdLst>
    <p:sldLayoutId id="2147483700" r:id="rId1"/>
    <p:sldLayoutId id="2147483711" r:id="rId2"/>
    <p:sldLayoutId id="2147483704" r:id="rId3"/>
    <p:sldLayoutId id="2147483710" r:id="rId4"/>
    <p:sldLayoutId id="2147483713"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baseline="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36">
          <p15:clr>
            <a:srgbClr val="F26B43"/>
          </p15:clr>
        </p15:guide>
        <p15:guide id="2" pos="5624">
          <p15:clr>
            <a:srgbClr val="F26B43"/>
          </p15:clr>
        </p15:guide>
        <p15:guide id="3" orient="horz" pos="4178">
          <p15:clr>
            <a:srgbClr val="F26B43"/>
          </p15:clr>
        </p15:guide>
        <p15:guide id="4" orient="horz" pos="119">
          <p15:clr>
            <a:srgbClr val="F26B43"/>
          </p15:clr>
        </p15:guide>
        <p15:guide id="5" pos="635">
          <p15:clr>
            <a:srgbClr val="F26B43"/>
          </p15:clr>
        </p15:guide>
        <p15:guide id="6" orient="horz" pos="572">
          <p15:clr>
            <a:srgbClr val="F26B43"/>
          </p15:clr>
        </p15:guide>
        <p15:guide id="7" orient="horz" pos="436">
          <p15:clr>
            <a:srgbClr val="F26B43"/>
          </p15:clr>
        </p15:guide>
        <p15:guide id="8" pos="2812">
          <p15:clr>
            <a:srgbClr val="F26B43"/>
          </p15:clr>
        </p15:guide>
        <p15:guide id="9" pos="294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72144" y="147648"/>
            <a:ext cx="8538308" cy="917741"/>
          </a:xfrm>
          <a:prstGeom prst="rect">
            <a:avLst/>
          </a:prstGeom>
        </p:spPr>
        <p:txBody>
          <a:bodyPr vert="horz" lIns="91440" tIns="45720" rIns="91440" bIns="45720" rtlCol="0" anchor="ctr">
            <a:normAutofit/>
          </a:bodyPr>
          <a:lstStyle/>
          <a:p>
            <a:r>
              <a:rPr lang="en-US" dirty="0" smtClean="0"/>
              <a:t>Click to add title</a:t>
            </a:r>
            <a:endParaRPr lang="uk-UA" dirty="0"/>
          </a:p>
        </p:txBody>
      </p:sp>
      <p:sp>
        <p:nvSpPr>
          <p:cNvPr id="3" name="Текст 2"/>
          <p:cNvSpPr>
            <a:spLocks noGrp="1"/>
          </p:cNvSpPr>
          <p:nvPr>
            <p:ph type="body" idx="1"/>
          </p:nvPr>
        </p:nvSpPr>
        <p:spPr>
          <a:xfrm>
            <a:off x="272144" y="1335006"/>
            <a:ext cx="8538308" cy="3361410"/>
          </a:xfrm>
          <a:prstGeom prst="rect">
            <a:avLst/>
          </a:prstGeom>
        </p:spPr>
        <p:txBody>
          <a:bodyPr vert="horz" lIns="91440" tIns="45720" rIns="91440" bIns="45720" rtlCol="0">
            <a:normAutofit/>
          </a:body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a:p>
            <a:pPr lvl="4"/>
            <a:r>
              <a:rPr lang="en-US" dirty="0" smtClean="0"/>
              <a:t>Fifth level</a:t>
            </a:r>
            <a:endParaRPr lang="uk-UA" dirty="0"/>
          </a:p>
        </p:txBody>
      </p:sp>
      <p:pic>
        <p:nvPicPr>
          <p:cNvPr id="8" name="Picture 7"/>
          <p:cNvPicPr>
            <a:picLocks noChangeAspect="1"/>
          </p:cNvPicPr>
          <p:nvPr userDrawn="1"/>
        </p:nvPicPr>
        <p:blipFill>
          <a:blip r:embed="rId7"/>
          <a:stretch>
            <a:fillRect/>
          </a:stretch>
        </p:blipFill>
        <p:spPr>
          <a:xfrm>
            <a:off x="363133" y="6134735"/>
            <a:ext cx="2212309" cy="322099"/>
          </a:xfrm>
          <a:prstGeom prst="rect">
            <a:avLst/>
          </a:prstGeom>
        </p:spPr>
      </p:pic>
    </p:spTree>
    <p:extLst>
      <p:ext uri="{BB962C8B-B14F-4D97-AF65-F5344CB8AC3E}">
        <p14:creationId xmlns:p14="http://schemas.microsoft.com/office/powerpoint/2010/main" val="3713416850"/>
      </p:ext>
    </p:extLst>
  </p:cSld>
  <p:clrMap bg1="lt1" tx1="dk1" bg2="lt2" tx2="dk2" accent1="accent1" accent2="accent2" accent3="accent3" accent4="accent4" accent5="accent5" accent6="accent6" hlink="hlink" folHlink="folHlink"/>
  <p:sldLayoutIdLst>
    <p:sldLayoutId id="2147483682" r:id="rId1"/>
    <p:sldLayoutId id="2147483681" r:id="rId2"/>
    <p:sldLayoutId id="2147483683" r:id="rId3"/>
    <p:sldLayoutId id="2147483684" r:id="rId4"/>
    <p:sldLayoutId id="2147483685" r:id="rId5"/>
  </p:sldLayoutIdLst>
  <p:timing>
    <p:tnLst>
      <p:par>
        <p:cTn id="1" dur="indefinite" restart="never" nodeType="tmRoot"/>
      </p:par>
    </p:tnLst>
  </p:timing>
  <p:txStyles>
    <p:titleStyle>
      <a:lvl1pPr algn="l" defTabSz="914309"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578" indent="-228578" algn="l" defTabSz="914309" rtl="0" eaLnBrk="1" latinLnBrk="0" hangingPunct="1">
        <a:lnSpc>
          <a:spcPct val="90000"/>
        </a:lnSpc>
        <a:spcBef>
          <a:spcPts val="1000"/>
        </a:spcBef>
        <a:buClr>
          <a:schemeClr val="bg2"/>
        </a:buClr>
        <a:buFont typeface="Arial" panose="020B0604020202020204" pitchFamily="34" charset="0"/>
        <a:buChar char="•"/>
        <a:defRPr sz="2800" kern="1200" baseline="0">
          <a:solidFill>
            <a:srgbClr val="000000"/>
          </a:solidFill>
          <a:latin typeface="+mn-lt"/>
          <a:ea typeface="+mn-ea"/>
          <a:cs typeface="+mn-cs"/>
        </a:defRPr>
      </a:lvl1pPr>
      <a:lvl2pPr marL="685734" indent="-228578" algn="l" defTabSz="914309" rtl="0" eaLnBrk="1" latinLnBrk="0" hangingPunct="1">
        <a:lnSpc>
          <a:spcPct val="90000"/>
        </a:lnSpc>
        <a:spcBef>
          <a:spcPts val="500"/>
        </a:spcBef>
        <a:buClr>
          <a:schemeClr val="bg2"/>
        </a:buClr>
        <a:buFont typeface="Arial" panose="020B0604020202020204" pitchFamily="34" charset="0"/>
        <a:buChar char="•"/>
        <a:defRPr sz="2400" kern="1200">
          <a:solidFill>
            <a:srgbClr val="000000"/>
          </a:solidFill>
          <a:latin typeface="+mn-lt"/>
          <a:ea typeface="+mn-ea"/>
          <a:cs typeface="+mn-cs"/>
        </a:defRPr>
      </a:lvl2pPr>
      <a:lvl3pPr marL="1142886" indent="-228578" algn="l" defTabSz="914309" rtl="0" eaLnBrk="1" latinLnBrk="0" hangingPunct="1">
        <a:lnSpc>
          <a:spcPct val="90000"/>
        </a:lnSpc>
        <a:spcBef>
          <a:spcPts val="500"/>
        </a:spcBef>
        <a:buClr>
          <a:schemeClr val="bg2"/>
        </a:buClr>
        <a:buFont typeface="Arial" panose="020B0604020202020204" pitchFamily="34" charset="0"/>
        <a:buChar char="•"/>
        <a:defRPr sz="2000" kern="1200">
          <a:solidFill>
            <a:srgbClr val="000000"/>
          </a:solidFill>
          <a:latin typeface="+mn-lt"/>
          <a:ea typeface="+mn-ea"/>
          <a:cs typeface="+mn-cs"/>
        </a:defRPr>
      </a:lvl3pPr>
      <a:lvl4pPr marL="1600040" indent="-228578" algn="l" defTabSz="914309"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4pPr>
      <a:lvl5pPr marL="2057195" indent="-228578" algn="l" defTabSz="914309"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58" userDrawn="1">
          <p15:clr>
            <a:srgbClr val="F26B43"/>
          </p15:clr>
        </p15:guide>
        <p15:guide id="2" pos="5602" userDrawn="1">
          <p15:clr>
            <a:srgbClr val="F26B43"/>
          </p15:clr>
        </p15:guide>
        <p15:guide id="3" orient="horz" pos="4156" userDrawn="1">
          <p15:clr>
            <a:srgbClr val="F26B43"/>
          </p15:clr>
        </p15:guide>
        <p15:guide id="4" orient="horz" pos="164" userDrawn="1">
          <p15:clr>
            <a:srgbClr val="F26B43"/>
          </p15:clr>
        </p15:guide>
        <p15:guide id="5" pos="635" userDrawn="1">
          <p15:clr>
            <a:srgbClr val="F26B43"/>
          </p15:clr>
        </p15:guide>
        <p15:guide id="6" orient="horz" pos="777" userDrawn="1">
          <p15:clr>
            <a:srgbClr val="F26B43"/>
          </p15:clr>
        </p15:guide>
        <p15:guide id="7" orient="horz" pos="595" userDrawn="1">
          <p15:clr>
            <a:srgbClr val="F26B43"/>
          </p15:clr>
        </p15:guide>
        <p15:guide id="0" orient="horz" pos="3793" userDrawn="1">
          <p15:clr>
            <a:srgbClr val="F26B43"/>
          </p15:clr>
        </p15:guide>
        <p15:guide id="8" orient="horz" pos="3634" userDrawn="1">
          <p15:clr>
            <a:srgbClr val="F26B43"/>
          </p15:clr>
        </p15:guide>
        <p15:guide id="9" pos="2812" userDrawn="1">
          <p15:clr>
            <a:srgbClr val="F26B43"/>
          </p15:clr>
        </p15:guide>
        <p15:guide id="10" pos="2948"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Прямоугольник 3"/>
          <p:cNvSpPr/>
          <p:nvPr userDrawn="1"/>
        </p:nvSpPr>
        <p:spPr>
          <a:xfrm>
            <a:off x="198837" y="5624518"/>
            <a:ext cx="8748713" cy="990455"/>
          </a:xfrm>
          <a:prstGeom prst="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uk-UA" sz="1800"/>
          </a:p>
        </p:txBody>
      </p:sp>
      <p:sp>
        <p:nvSpPr>
          <p:cNvPr id="6" name="Заголовок 5"/>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dirty="0" smtClean="0"/>
              <a:t>Click to add title</a:t>
            </a:r>
            <a:endParaRPr lang="uk-UA" dirty="0"/>
          </a:p>
        </p:txBody>
      </p:sp>
    </p:spTree>
    <p:extLst>
      <p:ext uri="{BB962C8B-B14F-4D97-AF65-F5344CB8AC3E}">
        <p14:creationId xmlns:p14="http://schemas.microsoft.com/office/powerpoint/2010/main" val="2433772056"/>
      </p:ext>
    </p:extLst>
  </p:cSld>
  <p:clrMap bg1="lt1" tx1="dk1" bg2="lt2" tx2="dk2" accent1="accent1" accent2="accent2" accent3="accent3" accent4="accent4" accent5="accent5" accent6="accent6" hlink="hlink" folHlink="folHlink"/>
  <p:sldLayoutIdLst>
    <p:sldLayoutId id="2147483687" r:id="rId1"/>
  </p:sldLayoutIdLst>
  <p:timing>
    <p:tnLst>
      <p:par>
        <p:cTn id="1" dur="indefinite" restart="never" nodeType="tmRoot"/>
      </p:par>
    </p:tnLst>
  </p:timing>
  <p:txStyles>
    <p:titleStyle>
      <a:lvl1pPr algn="l" defTabSz="914309"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578" indent="-228578" algn="l" defTabSz="91430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4" indent="-228578" algn="l" defTabSz="91430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86"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5"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5" userDrawn="1">
          <p15:clr>
            <a:srgbClr val="F26B43"/>
          </p15:clr>
        </p15:guide>
        <p15:guide id="2" pos="5636" userDrawn="1">
          <p15:clr>
            <a:srgbClr val="F26B43"/>
          </p15:clr>
        </p15:guide>
        <p15:guide id="3" orient="horz" pos="4156" userDrawn="1">
          <p15:clr>
            <a:srgbClr val="F26B43"/>
          </p15:clr>
        </p15:guide>
        <p15:guide id="4" orient="horz" pos="164" userDrawn="1">
          <p15:clr>
            <a:srgbClr val="F26B43"/>
          </p15:clr>
        </p15:guide>
        <p15:guide id="5" pos="635" userDrawn="1">
          <p15:clr>
            <a:srgbClr val="F26B43"/>
          </p15:clr>
        </p15:guide>
        <p15:guide id="6" orient="horz" pos="777" userDrawn="1">
          <p15:clr>
            <a:srgbClr val="F26B43"/>
          </p15:clr>
        </p15:guide>
        <p15:guide id="7" orient="horz" pos="595" userDrawn="1">
          <p15:clr>
            <a:srgbClr val="F26B43"/>
          </p15:clr>
        </p15:guide>
        <p15:guide id="8" orient="horz" pos="3748" userDrawn="1">
          <p15:clr>
            <a:srgbClr val="F26B43"/>
          </p15:clr>
        </p15:guide>
        <p15:guide id="9" orient="horz" pos="354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hyperlink" Target="https://www.youtube.com/watch?v=gsHyDIyA3d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hyperlink" Target="http://selenium-python.readthedocs.io/navigating.html" TargetMode="Externa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hyperlink" Target="http://www.w3resource.com/web-development-tools/firebug-tutorials.php" TargetMode="External"/><Relationship Id="rId7" Type="http://schemas.openxmlformats.org/officeDocument/2006/relationships/image" Target="../media/image42.png"/><Relationship Id="rId2" Type="http://schemas.openxmlformats.org/officeDocument/2006/relationships/hyperlink" Target="https://en.wikipedia.org/wiki/Firebug_(software)" TargetMode="External"/><Relationship Id="rId1" Type="http://schemas.openxmlformats.org/officeDocument/2006/relationships/slideLayout" Target="../slideLayouts/slideLayout3.xml"/><Relationship Id="rId6" Type="http://schemas.openxmlformats.org/officeDocument/2006/relationships/hyperlink" Target="https://pythonconquerstheuniverse.wordpress.com/2011/08/29/lambda_tutorial/" TargetMode="External"/><Relationship Id="rId5" Type="http://schemas.openxmlformats.org/officeDocument/2006/relationships/hyperlink" Target="https://www.youtube.com/watch?v=gsHyDIyA3dg" TargetMode="External"/><Relationship Id="rId4" Type="http://schemas.openxmlformats.org/officeDocument/2006/relationships/hyperlink" Target="http://www.seleniumhq.org/download/maven.jsp" TargetMode="Externa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www.seleniumhq.org/download/maven.jsp" TargetMode="External"/><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a:xfrm>
            <a:off x="891542" y="2701639"/>
            <a:ext cx="7882807" cy="1731039"/>
          </a:xfrm>
        </p:spPr>
        <p:txBody>
          <a:bodyPr anchor="t"/>
          <a:lstStyle/>
          <a:p>
            <a:r>
              <a:rPr lang="en-US" dirty="0" smtClean="0"/>
              <a:t>Selenium WebDriver</a:t>
            </a:r>
            <a:br>
              <a:rPr lang="en-US" dirty="0" smtClean="0"/>
            </a:br>
            <a:r>
              <a:rPr lang="en-US" sz="3600" dirty="0" smtClean="0"/>
              <a:t>Basic Usage</a:t>
            </a:r>
            <a:r>
              <a:rPr lang="en-US" dirty="0" smtClean="0"/>
              <a:t/>
            </a:r>
            <a:br>
              <a:rPr lang="en-US" dirty="0" smtClean="0"/>
            </a:br>
            <a:r>
              <a:rPr lang="en-US" dirty="0" smtClean="0"/>
              <a:t/>
            </a:r>
            <a:br>
              <a:rPr lang="en-US" dirty="0" smtClean="0"/>
            </a:br>
            <a:endParaRPr lang="uk-UA" dirty="0"/>
          </a:p>
        </p:txBody>
      </p:sp>
      <p:sp>
        <p:nvSpPr>
          <p:cNvPr id="5" name="Подзаголовок 4"/>
          <p:cNvSpPr>
            <a:spLocks noGrp="1"/>
          </p:cNvSpPr>
          <p:nvPr>
            <p:ph type="subTitle" idx="1"/>
          </p:nvPr>
        </p:nvSpPr>
        <p:spPr/>
        <p:txBody>
          <a:bodyPr/>
          <a:lstStyle/>
          <a:p>
            <a:r>
              <a:rPr lang="en-US" dirty="0" smtClean="0"/>
              <a:t>Python for ATQC</a:t>
            </a:r>
            <a:endParaRPr lang="uk-UA" dirty="0"/>
          </a:p>
        </p:txBody>
      </p:sp>
      <p:sp>
        <p:nvSpPr>
          <p:cNvPr id="6" name="TextBox 6"/>
          <p:cNvSpPr txBox="1">
            <a:spLocks noChangeArrowheads="1"/>
          </p:cNvSpPr>
          <p:nvPr/>
        </p:nvSpPr>
        <p:spPr bwMode="auto">
          <a:xfrm>
            <a:off x="5796136" y="5805264"/>
            <a:ext cx="2895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latinLnBrk="1">
              <a:spcBef>
                <a:spcPct val="0"/>
              </a:spcBef>
              <a:spcAft>
                <a:spcPct val="0"/>
              </a:spcAft>
              <a:defRPr kumimoji="1" sz="2400" kern="1200">
                <a:solidFill>
                  <a:schemeClr val="tx1"/>
                </a:solidFill>
                <a:latin typeface="굴림" pitchFamily="34" charset="-127"/>
                <a:ea typeface="굴림" pitchFamily="34" charset="-127"/>
                <a:cs typeface="+mn-cs"/>
              </a:defRPr>
            </a:lvl1pPr>
            <a:lvl2pPr marL="457200" algn="l" rtl="0" fontAlgn="base" latinLnBrk="1">
              <a:spcBef>
                <a:spcPct val="0"/>
              </a:spcBef>
              <a:spcAft>
                <a:spcPct val="0"/>
              </a:spcAft>
              <a:defRPr kumimoji="1" sz="2400" kern="1200">
                <a:solidFill>
                  <a:schemeClr val="tx1"/>
                </a:solidFill>
                <a:latin typeface="굴림" pitchFamily="34" charset="-127"/>
                <a:ea typeface="굴림" pitchFamily="34" charset="-127"/>
                <a:cs typeface="+mn-cs"/>
              </a:defRPr>
            </a:lvl2pPr>
            <a:lvl3pPr marL="914400" algn="l" rtl="0" fontAlgn="base" latinLnBrk="1">
              <a:spcBef>
                <a:spcPct val="0"/>
              </a:spcBef>
              <a:spcAft>
                <a:spcPct val="0"/>
              </a:spcAft>
              <a:defRPr kumimoji="1" sz="2400" kern="1200">
                <a:solidFill>
                  <a:schemeClr val="tx1"/>
                </a:solidFill>
                <a:latin typeface="굴림" pitchFamily="34" charset="-127"/>
                <a:ea typeface="굴림" pitchFamily="34" charset="-127"/>
                <a:cs typeface="+mn-cs"/>
              </a:defRPr>
            </a:lvl3pPr>
            <a:lvl4pPr marL="1371600" algn="l" rtl="0" fontAlgn="base" latinLnBrk="1">
              <a:spcBef>
                <a:spcPct val="0"/>
              </a:spcBef>
              <a:spcAft>
                <a:spcPct val="0"/>
              </a:spcAft>
              <a:defRPr kumimoji="1" sz="2400" kern="1200">
                <a:solidFill>
                  <a:schemeClr val="tx1"/>
                </a:solidFill>
                <a:latin typeface="굴림" pitchFamily="34" charset="-127"/>
                <a:ea typeface="굴림" pitchFamily="34" charset="-127"/>
                <a:cs typeface="+mn-cs"/>
              </a:defRPr>
            </a:lvl4pPr>
            <a:lvl5pPr marL="1828800" algn="l" rtl="0" fontAlgn="base" latinLnBrk="1">
              <a:spcBef>
                <a:spcPct val="0"/>
              </a:spcBef>
              <a:spcAft>
                <a:spcPct val="0"/>
              </a:spcAft>
              <a:defRPr kumimoji="1" sz="2400" kern="1200">
                <a:solidFill>
                  <a:schemeClr val="tx1"/>
                </a:solidFill>
                <a:latin typeface="굴림" pitchFamily="34" charset="-127"/>
                <a:ea typeface="굴림" pitchFamily="34" charset="-127"/>
                <a:cs typeface="+mn-cs"/>
              </a:defRPr>
            </a:lvl5pPr>
            <a:lvl6pPr marL="2286000" algn="l" defTabSz="914400" rtl="0" eaLnBrk="1" latinLnBrk="0" hangingPunct="1">
              <a:defRPr kumimoji="1" sz="2400" kern="1200">
                <a:solidFill>
                  <a:schemeClr val="tx1"/>
                </a:solidFill>
                <a:latin typeface="굴림" pitchFamily="34" charset="-127"/>
                <a:ea typeface="굴림" pitchFamily="34" charset="-127"/>
                <a:cs typeface="+mn-cs"/>
              </a:defRPr>
            </a:lvl6pPr>
            <a:lvl7pPr marL="2743200" algn="l" defTabSz="914400" rtl="0" eaLnBrk="1" latinLnBrk="0" hangingPunct="1">
              <a:defRPr kumimoji="1" sz="2400" kern="1200">
                <a:solidFill>
                  <a:schemeClr val="tx1"/>
                </a:solidFill>
                <a:latin typeface="굴림" pitchFamily="34" charset="-127"/>
                <a:ea typeface="굴림" pitchFamily="34" charset="-127"/>
                <a:cs typeface="+mn-cs"/>
              </a:defRPr>
            </a:lvl7pPr>
            <a:lvl8pPr marL="3200400" algn="l" defTabSz="914400" rtl="0" eaLnBrk="1" latinLnBrk="0" hangingPunct="1">
              <a:defRPr kumimoji="1" sz="2400" kern="1200">
                <a:solidFill>
                  <a:schemeClr val="tx1"/>
                </a:solidFill>
                <a:latin typeface="굴림" pitchFamily="34" charset="-127"/>
                <a:ea typeface="굴림" pitchFamily="34" charset="-127"/>
                <a:cs typeface="+mn-cs"/>
              </a:defRPr>
            </a:lvl8pPr>
            <a:lvl9pPr marL="3657600" algn="l" defTabSz="914400" rtl="0" eaLnBrk="1" latinLnBrk="0" hangingPunct="1">
              <a:defRPr kumimoji="1" sz="2400" kern="1200">
                <a:solidFill>
                  <a:schemeClr val="tx1"/>
                </a:solidFill>
                <a:latin typeface="굴림" pitchFamily="34" charset="-127"/>
                <a:ea typeface="굴림" pitchFamily="34" charset="-127"/>
                <a:cs typeface="+mn-cs"/>
              </a:defRPr>
            </a:lvl9pPr>
          </a:lstStyle>
          <a:p>
            <a:pPr algn="ctr" eaLnBrk="1" latinLnBrk="0" hangingPunct="1">
              <a:spcBef>
                <a:spcPct val="0"/>
              </a:spcBef>
              <a:buClrTx/>
              <a:buFontTx/>
              <a:buNone/>
            </a:pPr>
            <a:r>
              <a:rPr kumimoji="0" lang="en-US" altLang="en-US" sz="1600" b="1" dirty="0" smtClean="0">
                <a:solidFill>
                  <a:srgbClr val="B9CDE5"/>
                </a:solidFill>
                <a:cs typeface="Arial" charset="0"/>
              </a:rPr>
              <a:t>Oleksandr Reuta</a:t>
            </a:r>
          </a:p>
          <a:p>
            <a:pPr algn="ctr" eaLnBrk="1" latinLnBrk="0" hangingPunct="1">
              <a:spcBef>
                <a:spcPct val="0"/>
              </a:spcBef>
              <a:buClrTx/>
              <a:buFontTx/>
              <a:buNone/>
            </a:pPr>
            <a:r>
              <a:rPr kumimoji="0" lang="en-US" altLang="en-US" sz="1600" b="1" dirty="0" err="1" smtClean="0">
                <a:solidFill>
                  <a:srgbClr val="B9CDE5"/>
                </a:solidFill>
                <a:cs typeface="Arial" charset="0"/>
              </a:rPr>
              <a:t>SoftServe</a:t>
            </a:r>
            <a:r>
              <a:rPr kumimoji="0" lang="en-US" altLang="en-US" sz="1600" b="1" dirty="0" smtClean="0">
                <a:solidFill>
                  <a:srgbClr val="B9CDE5"/>
                </a:solidFill>
                <a:cs typeface="Arial" charset="0"/>
              </a:rPr>
              <a:t> IT Academy</a:t>
            </a:r>
            <a:endParaRPr kumimoji="0" lang="en-US" altLang="en-US" sz="1600" b="1" dirty="0">
              <a:solidFill>
                <a:srgbClr val="B9CDE5"/>
              </a:solidFill>
              <a:cs typeface="Arial" charset="0"/>
            </a:endParaRPr>
          </a:p>
          <a:p>
            <a:pPr algn="ctr" eaLnBrk="1" latinLnBrk="0" hangingPunct="1">
              <a:spcBef>
                <a:spcPct val="0"/>
              </a:spcBef>
              <a:buClrTx/>
              <a:buFontTx/>
              <a:buNone/>
            </a:pPr>
            <a:r>
              <a:rPr kumimoji="0" lang="en-US" altLang="en-US" sz="1600" i="1" dirty="0" smtClean="0">
                <a:solidFill>
                  <a:srgbClr val="B9CDE5"/>
                </a:solidFill>
                <a:cs typeface="Arial" charset="0"/>
              </a:rPr>
              <a:t>February, 2017</a:t>
            </a:r>
            <a:endParaRPr kumimoji="0" lang="en-US" altLang="en-US" sz="1600" i="1" dirty="0">
              <a:solidFill>
                <a:srgbClr val="B9CDE5"/>
              </a:solidFill>
              <a:cs typeface="Arial" charset="0"/>
            </a:endParaRPr>
          </a:p>
        </p:txBody>
      </p:sp>
      <p:sp>
        <p:nvSpPr>
          <p:cNvPr id="7" name="Подзаголовок 4"/>
          <p:cNvSpPr txBox="1">
            <a:spLocks/>
          </p:cNvSpPr>
          <p:nvPr/>
        </p:nvSpPr>
        <p:spPr>
          <a:xfrm>
            <a:off x="891542" y="3656960"/>
            <a:ext cx="6727075" cy="60703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chemeClr val="bg2"/>
              </a:buClr>
              <a:buFont typeface="Arial" panose="020B0604020202020204" pitchFamily="34" charset="0"/>
              <a:buNone/>
              <a:defRPr sz="3000" kern="1200">
                <a:solidFill>
                  <a:schemeClr val="tx1"/>
                </a:solidFill>
                <a:latin typeface="+mn-lt"/>
                <a:ea typeface="+mn-ea"/>
                <a:cs typeface="+mn-cs"/>
              </a:defRPr>
            </a:lvl1pPr>
            <a:lvl2pPr marL="457155" indent="0" algn="ctr" defTabSz="914400" rtl="0" eaLnBrk="1" latinLnBrk="0" hangingPunct="1">
              <a:lnSpc>
                <a:spcPct val="90000"/>
              </a:lnSpc>
              <a:spcBef>
                <a:spcPts val="500"/>
              </a:spcBef>
              <a:buClr>
                <a:schemeClr val="bg2"/>
              </a:buClr>
              <a:buFont typeface="Arial" panose="020B0604020202020204" pitchFamily="34" charset="0"/>
              <a:buNone/>
              <a:defRPr sz="2000" kern="1200">
                <a:solidFill>
                  <a:srgbClr val="000000"/>
                </a:solidFill>
                <a:latin typeface="+mn-lt"/>
                <a:ea typeface="+mn-ea"/>
                <a:cs typeface="+mn-cs"/>
              </a:defRPr>
            </a:lvl2pPr>
            <a:lvl3pPr marL="914309" indent="0" algn="ctr" defTabSz="914400" rtl="0" eaLnBrk="1" latinLnBrk="0" hangingPunct="1">
              <a:lnSpc>
                <a:spcPct val="90000"/>
              </a:lnSpc>
              <a:spcBef>
                <a:spcPts val="500"/>
              </a:spcBef>
              <a:buClr>
                <a:schemeClr val="bg2"/>
              </a:buClr>
              <a:buFont typeface="Arial" panose="020B0604020202020204" pitchFamily="34" charset="0"/>
              <a:buNone/>
              <a:defRPr sz="1800" kern="1200">
                <a:solidFill>
                  <a:srgbClr val="000000"/>
                </a:solidFill>
                <a:latin typeface="+mn-lt"/>
                <a:ea typeface="+mn-ea"/>
                <a:cs typeface="+mn-cs"/>
              </a:defRPr>
            </a:lvl3pPr>
            <a:lvl4pPr marL="1371464" indent="0" algn="ctr" defTabSz="914400" rtl="0" eaLnBrk="1" latinLnBrk="0" hangingPunct="1">
              <a:lnSpc>
                <a:spcPct val="90000"/>
              </a:lnSpc>
              <a:spcBef>
                <a:spcPts val="500"/>
              </a:spcBef>
              <a:buClr>
                <a:schemeClr val="bg2"/>
              </a:buClr>
              <a:buFont typeface="Arial" panose="020B0604020202020204" pitchFamily="34" charset="0"/>
              <a:buNone/>
              <a:defRPr sz="1600" kern="1200">
                <a:solidFill>
                  <a:srgbClr val="000000"/>
                </a:solidFill>
                <a:latin typeface="+mn-lt"/>
                <a:ea typeface="+mn-ea"/>
                <a:cs typeface="+mn-cs"/>
              </a:defRPr>
            </a:lvl4pPr>
            <a:lvl5pPr marL="1828618" indent="0" algn="ctr" defTabSz="914400" rtl="0" eaLnBrk="1" latinLnBrk="0" hangingPunct="1">
              <a:lnSpc>
                <a:spcPct val="90000"/>
              </a:lnSpc>
              <a:spcBef>
                <a:spcPts val="500"/>
              </a:spcBef>
              <a:buClr>
                <a:schemeClr val="bg2"/>
              </a:buClr>
              <a:buFont typeface="Arial" panose="020B0604020202020204" pitchFamily="34" charset="0"/>
              <a:buNone/>
              <a:defRPr sz="1600" kern="1200" baseline="0">
                <a:solidFill>
                  <a:srgbClr val="000000"/>
                </a:solidFill>
                <a:latin typeface="+mn-lt"/>
                <a:ea typeface="+mn-ea"/>
                <a:cs typeface="+mn-cs"/>
              </a:defRPr>
            </a:lvl5pPr>
            <a:lvl6pPr marL="2285774"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2926"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08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235"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uk-UA" sz="4000" dirty="0"/>
          </a:p>
        </p:txBody>
      </p:sp>
    </p:spTree>
    <p:extLst>
      <p:ext uri="{BB962C8B-B14F-4D97-AF65-F5344CB8AC3E}">
        <p14:creationId xmlns:p14="http://schemas.microsoft.com/office/powerpoint/2010/main" val="21551440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ltLang="en-US" dirty="0"/>
              <a:t>Selenium IDE </a:t>
            </a:r>
            <a:r>
              <a:rPr lang="en-US" altLang="en-US" dirty="0" smtClean="0"/>
              <a:t>Installation</a:t>
            </a:r>
            <a:endParaRPr lang="en-US" dirty="0"/>
          </a:p>
        </p:txBody>
      </p:sp>
      <p:pic>
        <p:nvPicPr>
          <p:cNvPr id="4" name="Picture 3"/>
          <p:cNvPicPr>
            <a:picLocks noChangeAspect="1"/>
          </p:cNvPicPr>
          <p:nvPr/>
        </p:nvPicPr>
        <p:blipFill>
          <a:blip r:embed="rId2"/>
          <a:stretch>
            <a:fillRect/>
          </a:stretch>
        </p:blipFill>
        <p:spPr>
          <a:xfrm>
            <a:off x="2490788" y="1978331"/>
            <a:ext cx="6368540" cy="4488783"/>
          </a:xfrm>
          <a:prstGeom prst="rect">
            <a:avLst/>
          </a:prstGeom>
        </p:spPr>
      </p:pic>
      <p:pic>
        <p:nvPicPr>
          <p:cNvPr id="5" name="Picture 4"/>
          <p:cNvPicPr>
            <a:picLocks noChangeAspect="1"/>
          </p:cNvPicPr>
          <p:nvPr/>
        </p:nvPicPr>
        <p:blipFill>
          <a:blip r:embed="rId3"/>
          <a:stretch>
            <a:fillRect/>
          </a:stretch>
        </p:blipFill>
        <p:spPr>
          <a:xfrm>
            <a:off x="272144" y="1437355"/>
            <a:ext cx="6307854" cy="2910357"/>
          </a:xfrm>
          <a:prstGeom prst="rect">
            <a:avLst/>
          </a:prstGeom>
        </p:spPr>
      </p:pic>
      <p:sp>
        <p:nvSpPr>
          <p:cNvPr id="6" name="TextBox 5"/>
          <p:cNvSpPr txBox="1"/>
          <p:nvPr/>
        </p:nvSpPr>
        <p:spPr>
          <a:xfrm>
            <a:off x="4037157" y="1729826"/>
            <a:ext cx="380232" cy="461665"/>
          </a:xfrm>
          <a:prstGeom prst="rect">
            <a:avLst/>
          </a:prstGeom>
          <a:noFill/>
        </p:spPr>
        <p:txBody>
          <a:bodyPr wrap="none" rtlCol="0">
            <a:spAutoFit/>
          </a:bodyPr>
          <a:lstStyle/>
          <a:p>
            <a:r>
              <a:rPr lang="en-US" sz="2400" b="1" dirty="0" smtClean="0">
                <a:solidFill>
                  <a:srgbClr val="C00000"/>
                </a:solidFill>
              </a:rPr>
              <a:t>1</a:t>
            </a:r>
            <a:endParaRPr lang="en-US" b="1" dirty="0">
              <a:solidFill>
                <a:srgbClr val="C00000"/>
              </a:solidFill>
            </a:endParaRPr>
          </a:p>
        </p:txBody>
      </p:sp>
      <p:sp>
        <p:nvSpPr>
          <p:cNvPr id="7" name="TextBox 6"/>
          <p:cNvSpPr txBox="1"/>
          <p:nvPr/>
        </p:nvSpPr>
        <p:spPr>
          <a:xfrm>
            <a:off x="1360093" y="3107177"/>
            <a:ext cx="380232" cy="461665"/>
          </a:xfrm>
          <a:prstGeom prst="rect">
            <a:avLst/>
          </a:prstGeom>
          <a:noFill/>
        </p:spPr>
        <p:txBody>
          <a:bodyPr wrap="none" rtlCol="0">
            <a:spAutoFit/>
          </a:bodyPr>
          <a:lstStyle/>
          <a:p>
            <a:r>
              <a:rPr lang="en-US" sz="2400" b="1" dirty="0">
                <a:solidFill>
                  <a:srgbClr val="C00000"/>
                </a:solidFill>
              </a:rPr>
              <a:t>2</a:t>
            </a:r>
            <a:endParaRPr lang="en-US" b="1" dirty="0">
              <a:solidFill>
                <a:srgbClr val="C00000"/>
              </a:solidFill>
            </a:endParaRPr>
          </a:p>
        </p:txBody>
      </p:sp>
      <p:sp>
        <p:nvSpPr>
          <p:cNvPr id="8" name="TextBox 7"/>
          <p:cNvSpPr txBox="1"/>
          <p:nvPr/>
        </p:nvSpPr>
        <p:spPr>
          <a:xfrm>
            <a:off x="4784779" y="4888688"/>
            <a:ext cx="380232" cy="461665"/>
          </a:xfrm>
          <a:prstGeom prst="rect">
            <a:avLst/>
          </a:prstGeom>
          <a:noFill/>
        </p:spPr>
        <p:txBody>
          <a:bodyPr wrap="none" rtlCol="0">
            <a:spAutoFit/>
          </a:bodyPr>
          <a:lstStyle/>
          <a:p>
            <a:r>
              <a:rPr lang="en-US" sz="2400" b="1" dirty="0">
                <a:solidFill>
                  <a:srgbClr val="C00000"/>
                </a:solidFill>
              </a:rPr>
              <a:t>3</a:t>
            </a:r>
            <a:endParaRPr lang="en-US" b="1" dirty="0">
              <a:solidFill>
                <a:srgbClr val="C00000"/>
              </a:solidFill>
            </a:endParaRPr>
          </a:p>
        </p:txBody>
      </p:sp>
      <p:sp>
        <p:nvSpPr>
          <p:cNvPr id="9" name="TextBox 8"/>
          <p:cNvSpPr txBox="1"/>
          <p:nvPr/>
        </p:nvSpPr>
        <p:spPr>
          <a:xfrm>
            <a:off x="8418410" y="2279041"/>
            <a:ext cx="380232" cy="461665"/>
          </a:xfrm>
          <a:prstGeom prst="rect">
            <a:avLst/>
          </a:prstGeom>
          <a:noFill/>
        </p:spPr>
        <p:txBody>
          <a:bodyPr wrap="none" rtlCol="0">
            <a:spAutoFit/>
          </a:bodyPr>
          <a:lstStyle/>
          <a:p>
            <a:r>
              <a:rPr lang="en-US" sz="2400" b="1" dirty="0">
                <a:solidFill>
                  <a:srgbClr val="C00000"/>
                </a:solidFill>
              </a:rPr>
              <a:t>4</a:t>
            </a:r>
            <a:endParaRPr lang="en-US" b="1" dirty="0">
              <a:solidFill>
                <a:srgbClr val="C00000"/>
              </a:solidFill>
            </a:endParaRPr>
          </a:p>
        </p:txBody>
      </p:sp>
      <p:sp>
        <p:nvSpPr>
          <p:cNvPr id="10" name="TextBox 9"/>
          <p:cNvSpPr txBox="1"/>
          <p:nvPr/>
        </p:nvSpPr>
        <p:spPr>
          <a:xfrm>
            <a:off x="6320282" y="5208247"/>
            <a:ext cx="380232" cy="461665"/>
          </a:xfrm>
          <a:prstGeom prst="rect">
            <a:avLst/>
          </a:prstGeom>
          <a:noFill/>
        </p:spPr>
        <p:txBody>
          <a:bodyPr wrap="none" rtlCol="0">
            <a:spAutoFit/>
          </a:bodyPr>
          <a:lstStyle/>
          <a:p>
            <a:r>
              <a:rPr lang="en-US" sz="2400" b="1" dirty="0">
                <a:solidFill>
                  <a:srgbClr val="C00000"/>
                </a:solidFill>
              </a:rPr>
              <a:t>5</a:t>
            </a:r>
            <a:endParaRPr lang="en-US" b="1" dirty="0">
              <a:solidFill>
                <a:srgbClr val="C00000"/>
              </a:solidFill>
            </a:endParaRPr>
          </a:p>
        </p:txBody>
      </p:sp>
      <p:sp>
        <p:nvSpPr>
          <p:cNvPr id="11" name="TextBox 10"/>
          <p:cNvSpPr txBox="1"/>
          <p:nvPr/>
        </p:nvSpPr>
        <p:spPr>
          <a:xfrm>
            <a:off x="7477831" y="2892533"/>
            <a:ext cx="380232" cy="461665"/>
          </a:xfrm>
          <a:prstGeom prst="rect">
            <a:avLst/>
          </a:prstGeom>
          <a:noFill/>
        </p:spPr>
        <p:txBody>
          <a:bodyPr wrap="none" rtlCol="0">
            <a:spAutoFit/>
          </a:bodyPr>
          <a:lstStyle/>
          <a:p>
            <a:r>
              <a:rPr lang="en-US" sz="2400" b="1" dirty="0">
                <a:solidFill>
                  <a:srgbClr val="C00000"/>
                </a:solidFill>
              </a:rPr>
              <a:t>6</a:t>
            </a:r>
            <a:endParaRPr lang="en-US" b="1" dirty="0">
              <a:solidFill>
                <a:srgbClr val="C00000"/>
              </a:solidFill>
            </a:endParaRPr>
          </a:p>
        </p:txBody>
      </p:sp>
      <p:sp>
        <p:nvSpPr>
          <p:cNvPr id="12" name="TextBox 11"/>
          <p:cNvSpPr txBox="1"/>
          <p:nvPr/>
        </p:nvSpPr>
        <p:spPr>
          <a:xfrm>
            <a:off x="4830795" y="6303220"/>
            <a:ext cx="1362874" cy="369332"/>
          </a:xfrm>
          <a:prstGeom prst="rect">
            <a:avLst/>
          </a:prstGeom>
          <a:noFill/>
        </p:spPr>
        <p:txBody>
          <a:bodyPr wrap="none" rtlCol="0">
            <a:spAutoFit/>
          </a:bodyPr>
          <a:lstStyle/>
          <a:p>
            <a:r>
              <a:rPr lang="en-US" b="1" dirty="0" smtClean="0">
                <a:solidFill>
                  <a:srgbClr val="C00000"/>
                </a:solidFill>
              </a:rPr>
              <a:t>Developer</a:t>
            </a:r>
            <a:endParaRPr lang="en-US" b="1" dirty="0">
              <a:solidFill>
                <a:srgbClr val="C00000"/>
              </a:solidFill>
            </a:endParaRPr>
          </a:p>
        </p:txBody>
      </p:sp>
      <p:cxnSp>
        <p:nvCxnSpPr>
          <p:cNvPr id="14" name="Straight Arrow Connector 13"/>
          <p:cNvCxnSpPr/>
          <p:nvPr/>
        </p:nvCxnSpPr>
        <p:spPr>
          <a:xfrm flipV="1">
            <a:off x="6124755" y="5840084"/>
            <a:ext cx="385643" cy="69036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353980" y="953256"/>
            <a:ext cx="2563522" cy="461665"/>
          </a:xfrm>
          <a:prstGeom prst="rect">
            <a:avLst/>
          </a:prstGeom>
          <a:noFill/>
        </p:spPr>
        <p:txBody>
          <a:bodyPr wrap="none" rtlCol="0">
            <a:spAutoFit/>
          </a:bodyPr>
          <a:lstStyle/>
          <a:p>
            <a:r>
              <a:rPr lang="en-US" sz="2400" b="1" dirty="0" smtClean="0">
                <a:solidFill>
                  <a:srgbClr val="C00000"/>
                </a:solidFill>
                <a:latin typeface="Consolas" panose="020B0609020204030204" pitchFamily="49" charset="0"/>
                <a:cs typeface="Consolas" panose="020B0609020204030204" pitchFamily="49" charset="0"/>
              </a:rPr>
              <a:t>Alt + Ctrl + S</a:t>
            </a:r>
            <a:endParaRPr lang="en-US" sz="2400" b="1" dirty="0">
              <a:solidFill>
                <a:srgbClr val="C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8754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idx="4294967295"/>
          </p:nvPr>
        </p:nvSpPr>
        <p:spPr/>
        <p:txBody>
          <a:bodyPr>
            <a:noAutofit/>
          </a:bodyPr>
          <a:lstStyle/>
          <a:p>
            <a:pPr eaLnBrk="1" hangingPunct="1"/>
            <a:r>
              <a:rPr altLang="en-US" sz="3000" dirty="0" smtClean="0"/>
              <a:t>Selenium IDE</a:t>
            </a:r>
            <a:r>
              <a:rPr lang="en-US" altLang="en-US" sz="3000" dirty="0" smtClean="0"/>
              <a:t> Main Window (1/2)</a:t>
            </a:r>
            <a:endParaRPr altLang="en-US" sz="3000" dirty="0" smtClean="0"/>
          </a:p>
        </p:txBody>
      </p:sp>
      <p:pic>
        <p:nvPicPr>
          <p:cNvPr id="2048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467924"/>
            <a:ext cx="3571875"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grpSp>
        <p:nvGrpSpPr>
          <p:cNvPr id="346117" name="Group 5"/>
          <p:cNvGrpSpPr>
            <a:grpSpLocks/>
          </p:cNvGrpSpPr>
          <p:nvPr/>
        </p:nvGrpSpPr>
        <p:grpSpPr bwMode="auto">
          <a:xfrm>
            <a:off x="238125" y="1287834"/>
            <a:ext cx="8867921" cy="4978869"/>
            <a:chOff x="0" y="198"/>
            <a:chExt cx="7944" cy="4460"/>
          </a:xfrm>
        </p:grpSpPr>
        <p:sp>
          <p:nvSpPr>
            <p:cNvPr id="20485" name="Oval 6"/>
            <p:cNvSpPr>
              <a:spLocks/>
            </p:cNvSpPr>
            <p:nvPr/>
          </p:nvSpPr>
          <p:spPr bwMode="auto">
            <a:xfrm>
              <a:off x="2688" y="384"/>
              <a:ext cx="2912" cy="520"/>
            </a:xfrm>
            <a:prstGeom prst="ellipse">
              <a:avLst/>
            </a:prstGeom>
            <a:noFill/>
            <a:ln w="38100">
              <a:solidFill>
                <a:srgbClr val="FF0004"/>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defRPr sz="3200">
                  <a:solidFill>
                    <a:schemeClr val="tx1"/>
                  </a:solidFill>
                  <a:latin typeface="Segoe UI" panose="020B0502040204020203" pitchFamily="34" charset="0"/>
                  <a:cs typeface="Segoe UI" panose="020B0502040204020203"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1143000" indent="-228600" eaLnBrk="0" hangingPunct="0">
                <a:spcBef>
                  <a:spcPct val="20000"/>
                </a:spcBef>
                <a:defRPr sz="2400">
                  <a:solidFill>
                    <a:schemeClr val="tx1"/>
                  </a:solidFill>
                  <a:latin typeface="Segoe UI" panose="020B0502040204020203" pitchFamily="34" charset="0"/>
                  <a:cs typeface="Segoe UI" panose="020B0502040204020203"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eaLnBrk="1" hangingPunct="1">
                <a:spcBef>
                  <a:spcPts val="600"/>
                </a:spcBef>
              </a:pPr>
              <a:endParaRPr lang="en-US" altLang="en-US" sz="2400"/>
            </a:p>
          </p:txBody>
        </p:sp>
        <p:sp>
          <p:nvSpPr>
            <p:cNvPr id="20486" name="Oval 7"/>
            <p:cNvSpPr>
              <a:spLocks/>
            </p:cNvSpPr>
            <p:nvPr/>
          </p:nvSpPr>
          <p:spPr bwMode="auto">
            <a:xfrm>
              <a:off x="1920" y="1080"/>
              <a:ext cx="3952" cy="1928"/>
            </a:xfrm>
            <a:prstGeom prst="ellipse">
              <a:avLst/>
            </a:prstGeom>
            <a:noFill/>
            <a:ln w="38100">
              <a:solidFill>
                <a:srgbClr val="FF0004"/>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defRPr sz="3200">
                  <a:solidFill>
                    <a:schemeClr val="tx1"/>
                  </a:solidFill>
                  <a:latin typeface="Segoe UI" panose="020B0502040204020203" pitchFamily="34" charset="0"/>
                  <a:cs typeface="Segoe UI" panose="020B0502040204020203"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1143000" indent="-228600" eaLnBrk="0" hangingPunct="0">
                <a:spcBef>
                  <a:spcPct val="20000"/>
                </a:spcBef>
                <a:defRPr sz="2400">
                  <a:solidFill>
                    <a:schemeClr val="tx1"/>
                  </a:solidFill>
                  <a:latin typeface="Segoe UI" panose="020B0502040204020203" pitchFamily="34" charset="0"/>
                  <a:cs typeface="Segoe UI" panose="020B0502040204020203"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eaLnBrk="1" hangingPunct="1">
                <a:spcBef>
                  <a:spcPts val="600"/>
                </a:spcBef>
              </a:pPr>
              <a:endParaRPr lang="en-US" altLang="en-US" sz="2400"/>
            </a:p>
          </p:txBody>
        </p:sp>
        <p:sp>
          <p:nvSpPr>
            <p:cNvPr id="20487" name="Oval 8"/>
            <p:cNvSpPr>
              <a:spLocks/>
            </p:cNvSpPr>
            <p:nvPr/>
          </p:nvSpPr>
          <p:spPr bwMode="auto">
            <a:xfrm>
              <a:off x="2116" y="3744"/>
              <a:ext cx="3712" cy="914"/>
            </a:xfrm>
            <a:prstGeom prst="ellipse">
              <a:avLst/>
            </a:prstGeom>
            <a:noFill/>
            <a:ln w="38100">
              <a:solidFill>
                <a:srgbClr val="FF0004"/>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defRPr sz="3200">
                  <a:solidFill>
                    <a:schemeClr val="tx1"/>
                  </a:solidFill>
                  <a:latin typeface="Segoe UI" panose="020B0502040204020203" pitchFamily="34" charset="0"/>
                  <a:cs typeface="Segoe UI" panose="020B0502040204020203"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1143000" indent="-228600" eaLnBrk="0" hangingPunct="0">
                <a:spcBef>
                  <a:spcPct val="20000"/>
                </a:spcBef>
                <a:defRPr sz="2400">
                  <a:solidFill>
                    <a:schemeClr val="tx1"/>
                  </a:solidFill>
                  <a:latin typeface="Segoe UI" panose="020B0502040204020203" pitchFamily="34" charset="0"/>
                  <a:cs typeface="Segoe UI" panose="020B0502040204020203"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eaLnBrk="1" hangingPunct="1">
                <a:spcBef>
                  <a:spcPts val="600"/>
                </a:spcBef>
              </a:pPr>
              <a:endParaRPr lang="en-US" altLang="en-US" sz="2400"/>
            </a:p>
          </p:txBody>
        </p:sp>
        <p:sp>
          <p:nvSpPr>
            <p:cNvPr id="20488" name="Rectangle 9"/>
            <p:cNvSpPr>
              <a:spLocks/>
            </p:cNvSpPr>
            <p:nvPr/>
          </p:nvSpPr>
          <p:spPr bwMode="auto">
            <a:xfrm>
              <a:off x="17" y="198"/>
              <a:ext cx="1968"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defTabSz="642938" eaLnBrk="0" hangingPunct="0">
                <a:spcBef>
                  <a:spcPct val="20000"/>
                </a:spcBef>
                <a:defRPr sz="3200">
                  <a:solidFill>
                    <a:schemeClr val="tx1"/>
                  </a:solidFill>
                  <a:latin typeface="Segoe UI" panose="020B0502040204020203" pitchFamily="34" charset="0"/>
                  <a:cs typeface="Segoe UI" panose="020B0502040204020203" pitchFamily="34" charset="0"/>
                </a:defRPr>
              </a:lvl1pPr>
              <a:lvl2pPr marL="320675" indent="-285750" defTabSz="642938" eaLnBrk="0" hangingPunct="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642938" indent="-171450" defTabSz="642938" eaLnBrk="0" hangingPunct="0">
                <a:spcBef>
                  <a:spcPct val="20000"/>
                </a:spcBef>
                <a:defRPr sz="2400">
                  <a:solidFill>
                    <a:schemeClr val="tx1"/>
                  </a:solidFill>
                  <a:latin typeface="Segoe UI" panose="020B0502040204020203" pitchFamily="34" charset="0"/>
                  <a:cs typeface="Segoe UI" panose="020B0502040204020203" pitchFamily="34" charset="0"/>
                </a:defRPr>
              </a:lvl3pPr>
              <a:lvl4pPr marL="963613" indent="-228600" defTabSz="642938" eaLnBrk="0" hangingPunct="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285875" indent="-228600" defTabSz="642938" eaLnBrk="0" hangingPunct="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743075" indent="-228600" defTabSz="642938"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200275" indent="-228600" defTabSz="642938"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657475" indent="-228600" defTabSz="642938"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114675" indent="-228600" defTabSz="642938"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eaLnBrk="1" hangingPunct="1">
                <a:spcBef>
                  <a:spcPct val="0"/>
                </a:spcBef>
                <a:buClrTx/>
                <a:buFontTx/>
                <a:buNone/>
              </a:pPr>
              <a:endParaRPr lang="en-US" altLang="en-US" sz="1800" dirty="0">
                <a:latin typeface="Gill Sans" charset="0"/>
                <a:cs typeface="Arial" panose="020B0604020202020204" pitchFamily="34" charset="0"/>
                <a:sym typeface="Gill Sans" charset="0"/>
              </a:endParaRPr>
            </a:p>
            <a:p>
              <a:pPr eaLnBrk="1" hangingPunct="1">
                <a:spcBef>
                  <a:spcPct val="0"/>
                </a:spcBef>
                <a:buClrTx/>
                <a:buFontTx/>
                <a:buNone/>
              </a:pPr>
              <a:r>
                <a:rPr lang="en-US" altLang="en-US" sz="1800" dirty="0">
                  <a:latin typeface="Gill Sans" charset="0"/>
                  <a:cs typeface="Arial" panose="020B0604020202020204" pitchFamily="34" charset="0"/>
                  <a:sym typeface="Gill Sans" charset="0"/>
                </a:rPr>
                <a:t>The root of web application you want to test</a:t>
              </a:r>
            </a:p>
          </p:txBody>
        </p:sp>
        <p:sp>
          <p:nvSpPr>
            <p:cNvPr id="20489" name="Rectangle 10"/>
            <p:cNvSpPr>
              <a:spLocks/>
            </p:cNvSpPr>
            <p:nvPr/>
          </p:nvSpPr>
          <p:spPr bwMode="auto">
            <a:xfrm>
              <a:off x="5976" y="216"/>
              <a:ext cx="1968" cy="1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defTabSz="642938" eaLnBrk="0" hangingPunct="0">
                <a:spcBef>
                  <a:spcPct val="20000"/>
                </a:spcBef>
                <a:defRPr sz="3200">
                  <a:solidFill>
                    <a:schemeClr val="tx1"/>
                  </a:solidFill>
                  <a:latin typeface="Segoe UI" panose="020B0502040204020203" pitchFamily="34" charset="0"/>
                  <a:cs typeface="Segoe UI" panose="020B0502040204020203" pitchFamily="34" charset="0"/>
                </a:defRPr>
              </a:lvl1pPr>
              <a:lvl2pPr marL="320675" indent="-285750" defTabSz="642938" eaLnBrk="0" hangingPunct="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642938" indent="-171450" defTabSz="642938" eaLnBrk="0" hangingPunct="0">
                <a:spcBef>
                  <a:spcPct val="20000"/>
                </a:spcBef>
                <a:defRPr sz="2400">
                  <a:solidFill>
                    <a:schemeClr val="tx1"/>
                  </a:solidFill>
                  <a:latin typeface="Segoe UI" panose="020B0502040204020203" pitchFamily="34" charset="0"/>
                  <a:cs typeface="Segoe UI" panose="020B0502040204020203" pitchFamily="34" charset="0"/>
                </a:defRPr>
              </a:lvl3pPr>
              <a:lvl4pPr marL="963613" indent="-228600" defTabSz="642938" eaLnBrk="0" hangingPunct="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285875" indent="-228600" defTabSz="642938" eaLnBrk="0" hangingPunct="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743075" indent="-228600" defTabSz="642938"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200275" indent="-228600" defTabSz="642938"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657475" indent="-228600" defTabSz="642938"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114675" indent="-228600" defTabSz="642938"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eaLnBrk="1" hangingPunct="1">
                <a:spcBef>
                  <a:spcPct val="0"/>
                </a:spcBef>
                <a:buClrTx/>
                <a:buFontTx/>
                <a:buNone/>
              </a:pPr>
              <a:r>
                <a:rPr lang="en-US" altLang="en-US" sz="1800" dirty="0">
                  <a:latin typeface="Gill Sans" charset="0"/>
                  <a:cs typeface="Arial" panose="020B0604020202020204" pitchFamily="34" charset="0"/>
                  <a:sym typeface="Gill Sans" charset="0"/>
                </a:rPr>
                <a:t>The list of actions in the actual test case to execute</a:t>
              </a:r>
            </a:p>
          </p:txBody>
        </p:sp>
        <p:sp>
          <p:nvSpPr>
            <p:cNvPr id="20490" name="Rectangle 11"/>
            <p:cNvSpPr>
              <a:spLocks/>
            </p:cNvSpPr>
            <p:nvPr/>
          </p:nvSpPr>
          <p:spPr bwMode="auto">
            <a:xfrm>
              <a:off x="0" y="2016"/>
              <a:ext cx="1968" cy="1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defTabSz="642938" eaLnBrk="0" hangingPunct="0">
                <a:spcBef>
                  <a:spcPct val="20000"/>
                </a:spcBef>
                <a:defRPr sz="3200">
                  <a:solidFill>
                    <a:schemeClr val="tx1"/>
                  </a:solidFill>
                  <a:latin typeface="Segoe UI" panose="020B0502040204020203" pitchFamily="34" charset="0"/>
                  <a:cs typeface="Segoe UI" panose="020B0502040204020203" pitchFamily="34" charset="0"/>
                </a:defRPr>
              </a:lvl1pPr>
              <a:lvl2pPr marL="320675" indent="-285750" defTabSz="642938" eaLnBrk="0" hangingPunct="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642938" indent="-171450" defTabSz="642938" eaLnBrk="0" hangingPunct="0">
                <a:spcBef>
                  <a:spcPct val="20000"/>
                </a:spcBef>
                <a:defRPr sz="2400">
                  <a:solidFill>
                    <a:schemeClr val="tx1"/>
                  </a:solidFill>
                  <a:latin typeface="Segoe UI" panose="020B0502040204020203" pitchFamily="34" charset="0"/>
                  <a:cs typeface="Segoe UI" panose="020B0502040204020203" pitchFamily="34" charset="0"/>
                </a:defRPr>
              </a:lvl3pPr>
              <a:lvl4pPr marL="963613" indent="-228600" defTabSz="642938" eaLnBrk="0" hangingPunct="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285875" indent="-228600" defTabSz="642938" eaLnBrk="0" hangingPunct="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743075" indent="-228600" defTabSz="642938"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200275" indent="-228600" defTabSz="642938"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657475" indent="-228600" defTabSz="642938"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114675" indent="-228600" defTabSz="642938"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eaLnBrk="1" hangingPunct="1">
                <a:spcBef>
                  <a:spcPct val="0"/>
                </a:spcBef>
                <a:buClrTx/>
                <a:buFontTx/>
                <a:buNone/>
              </a:pPr>
              <a:r>
                <a:rPr lang="en-US" altLang="en-US" sz="1800">
                  <a:latin typeface="Gill Sans" charset="0"/>
                  <a:cs typeface="Arial" panose="020B0604020202020204" pitchFamily="34" charset="0"/>
                  <a:sym typeface="Gill Sans" charset="0"/>
                </a:rPr>
                <a:t>The log of the events that were executed, including any errors or warning that may have occurred</a:t>
              </a:r>
            </a:p>
          </p:txBody>
        </p:sp>
        <p:sp>
          <p:nvSpPr>
            <p:cNvPr id="20491" name="Line 12"/>
            <p:cNvSpPr>
              <a:spLocks noChangeShapeType="1"/>
            </p:cNvSpPr>
            <p:nvPr/>
          </p:nvSpPr>
          <p:spPr bwMode="auto">
            <a:xfrm rot="10800000" flipH="1">
              <a:off x="5854" y="1306"/>
              <a:ext cx="903" cy="672"/>
            </a:xfrm>
            <a:prstGeom prst="line">
              <a:avLst/>
            </a:prstGeom>
            <a:noFill/>
            <a:ln w="38100">
              <a:solidFill>
                <a:srgbClr val="FF0004"/>
              </a:solidFill>
              <a:round/>
              <a:headEnd type="stealth" w="med" len="med"/>
              <a:tailEnd/>
            </a:ln>
            <a:extLst>
              <a:ext uri="{909E8E84-426E-40DD-AFC4-6F175D3DCCD1}">
                <a14:hiddenFill xmlns:a14="http://schemas.microsoft.com/office/drawing/2010/main">
                  <a:noFill/>
                </a14:hiddenFill>
              </a:ext>
            </a:extLst>
          </p:spPr>
          <p:txBody>
            <a:bodyPr/>
            <a:lstStyle/>
            <a:p>
              <a:endParaRPr lang="en-US"/>
            </a:p>
          </p:txBody>
        </p:sp>
        <p:sp>
          <p:nvSpPr>
            <p:cNvPr id="20492" name="Line 13"/>
            <p:cNvSpPr>
              <a:spLocks noChangeShapeType="1"/>
            </p:cNvSpPr>
            <p:nvPr/>
          </p:nvSpPr>
          <p:spPr bwMode="auto">
            <a:xfrm flipH="1">
              <a:off x="1920" y="664"/>
              <a:ext cx="768" cy="133"/>
            </a:xfrm>
            <a:prstGeom prst="line">
              <a:avLst/>
            </a:prstGeom>
            <a:noFill/>
            <a:ln w="38100">
              <a:solidFill>
                <a:srgbClr val="FF0004"/>
              </a:solidFill>
              <a:round/>
              <a:headEnd type="stealth" w="med" len="med"/>
              <a:tailEnd/>
            </a:ln>
            <a:extLst>
              <a:ext uri="{909E8E84-426E-40DD-AFC4-6F175D3DCCD1}">
                <a14:hiddenFill xmlns:a14="http://schemas.microsoft.com/office/drawing/2010/main">
                  <a:noFill/>
                </a14:hiddenFill>
              </a:ext>
            </a:extLst>
          </p:spPr>
          <p:txBody>
            <a:bodyPr/>
            <a:lstStyle/>
            <a:p>
              <a:endParaRPr lang="en-US"/>
            </a:p>
          </p:txBody>
        </p:sp>
        <p:sp>
          <p:nvSpPr>
            <p:cNvPr id="20493" name="Line 14"/>
            <p:cNvSpPr>
              <a:spLocks noChangeShapeType="1"/>
            </p:cNvSpPr>
            <p:nvPr/>
          </p:nvSpPr>
          <p:spPr bwMode="auto">
            <a:xfrm rot="10800000">
              <a:off x="977" y="3656"/>
              <a:ext cx="1139" cy="566"/>
            </a:xfrm>
            <a:prstGeom prst="line">
              <a:avLst/>
            </a:prstGeom>
            <a:noFill/>
            <a:ln w="38100">
              <a:solidFill>
                <a:srgbClr val="FF0004"/>
              </a:solidFill>
              <a:round/>
              <a:headEnd type="stealth" w="med" len="med"/>
              <a:tailEnd/>
            </a:ln>
            <a:extLst>
              <a:ext uri="{909E8E84-426E-40DD-AFC4-6F175D3DCCD1}">
                <a14:hiddenFill xmlns:a14="http://schemas.microsoft.com/office/drawing/2010/main">
                  <a:noFill/>
                </a14:hiddenFill>
              </a:ext>
            </a:extLst>
          </p:spPr>
          <p:txBody>
            <a:bodyPr/>
            <a:lstStyle/>
            <a:p>
              <a:endParaRPr lang="en-US"/>
            </a:p>
          </p:txBody>
        </p:sp>
      </p:grpSp>
      <p:sp>
        <p:nvSpPr>
          <p:cNvPr id="2" name="Rectangle 1"/>
          <p:cNvSpPr/>
          <p:nvPr/>
        </p:nvSpPr>
        <p:spPr>
          <a:xfrm>
            <a:off x="200562" y="6326810"/>
            <a:ext cx="5848709" cy="584775"/>
          </a:xfrm>
          <a:prstGeom prst="rect">
            <a:avLst/>
          </a:prstGeom>
        </p:spPr>
        <p:txBody>
          <a:bodyPr wrap="square">
            <a:spAutoFit/>
          </a:bodyPr>
          <a:lstStyle/>
          <a:p>
            <a:r>
              <a:rPr lang="en-US" sz="1600" dirty="0">
                <a:hlinkClick r:id="rId4"/>
              </a:rPr>
              <a:t>https://</a:t>
            </a:r>
            <a:r>
              <a:rPr lang="en-US" sz="1600" dirty="0" smtClean="0">
                <a:hlinkClick r:id="rId4"/>
              </a:rPr>
              <a:t>www.youtube.com/watch?v=gsHyDIyA3dg</a:t>
            </a:r>
            <a:endParaRPr lang="en-US" sz="1600" dirty="0" smtClean="0"/>
          </a:p>
          <a:p>
            <a:endParaRPr lang="en-US" sz="1600" dirty="0"/>
          </a:p>
        </p:txBody>
      </p:sp>
    </p:spTree>
    <p:extLst>
      <p:ext uri="{BB962C8B-B14F-4D97-AF65-F5344CB8AC3E}">
        <p14:creationId xmlns:p14="http://schemas.microsoft.com/office/powerpoint/2010/main" val="27581886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96868" presetClass="entr" presetSubtype="184984444" fill="hold" nodeType="clickEffect">
                                  <p:stCondLst>
                                    <p:cond delay="0"/>
                                  </p:stCondLst>
                                  <p:childTnLst>
                                    <p:set>
                                      <p:cBhvr>
                                        <p:cTn id="6" dur="1" fill="hold">
                                          <p:stCondLst>
                                            <p:cond delay="499"/>
                                          </p:stCondLst>
                                        </p:cTn>
                                        <p:tgtEl>
                                          <p:spTgt spid="346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550988"/>
            <a:ext cx="4186238" cy="424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Title 1"/>
          <p:cNvSpPr>
            <a:spLocks noGrp="1"/>
          </p:cNvSpPr>
          <p:nvPr>
            <p:ph type="title" idx="4294967295"/>
          </p:nvPr>
        </p:nvSpPr>
        <p:spPr/>
        <p:txBody>
          <a:bodyPr>
            <a:noAutofit/>
          </a:bodyPr>
          <a:lstStyle/>
          <a:p>
            <a:pPr eaLnBrk="1" hangingPunct="1"/>
            <a:r>
              <a:rPr altLang="en-US" sz="3000" dirty="0" smtClean="0"/>
              <a:t>Selenium IDE</a:t>
            </a:r>
            <a:r>
              <a:rPr lang="en-US" altLang="en-US" sz="3000" dirty="0" smtClean="0"/>
              <a:t> Main Window (2/2)</a:t>
            </a:r>
            <a:endParaRPr altLang="en-US" sz="3000" dirty="0" smtClean="0"/>
          </a:p>
        </p:txBody>
      </p:sp>
      <p:sp>
        <p:nvSpPr>
          <p:cNvPr id="21508" name="Rectangle 6"/>
          <p:cNvSpPr>
            <a:spLocks/>
          </p:cNvSpPr>
          <p:nvPr/>
        </p:nvSpPr>
        <p:spPr bwMode="auto">
          <a:xfrm>
            <a:off x="228600" y="1593850"/>
            <a:ext cx="21971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defTabSz="642938" eaLnBrk="0" hangingPunct="0">
              <a:spcBef>
                <a:spcPct val="20000"/>
              </a:spcBef>
              <a:defRPr sz="3200">
                <a:solidFill>
                  <a:schemeClr val="tx1"/>
                </a:solidFill>
                <a:latin typeface="Segoe UI" panose="020B0502040204020203" pitchFamily="34" charset="0"/>
                <a:cs typeface="Segoe UI" panose="020B0502040204020203" pitchFamily="34" charset="0"/>
              </a:defRPr>
            </a:lvl1pPr>
            <a:lvl2pPr marL="320675" indent="-285750" defTabSz="642938" eaLnBrk="0" hangingPunct="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642938" indent="-171450" defTabSz="642938" eaLnBrk="0" hangingPunct="0">
              <a:spcBef>
                <a:spcPct val="20000"/>
              </a:spcBef>
              <a:defRPr sz="2400">
                <a:solidFill>
                  <a:schemeClr val="tx1"/>
                </a:solidFill>
                <a:latin typeface="Segoe UI" panose="020B0502040204020203" pitchFamily="34" charset="0"/>
                <a:cs typeface="Segoe UI" panose="020B0502040204020203" pitchFamily="34" charset="0"/>
              </a:defRPr>
            </a:lvl3pPr>
            <a:lvl4pPr marL="963613" indent="-228600" defTabSz="642938" eaLnBrk="0" hangingPunct="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285875" indent="-228600" defTabSz="642938" eaLnBrk="0" hangingPunct="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743075" indent="-228600" defTabSz="642938"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200275" indent="-228600" defTabSz="642938"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657475" indent="-228600" defTabSz="642938"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114675" indent="-228600" defTabSz="642938"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eaLnBrk="1" hangingPunct="1">
              <a:spcBef>
                <a:spcPct val="0"/>
              </a:spcBef>
              <a:buClrTx/>
              <a:buFontTx/>
              <a:buNone/>
            </a:pPr>
            <a:r>
              <a:rPr lang="en-US" altLang="en-US" sz="1800">
                <a:latin typeface="Gill Sans" charset="0"/>
                <a:cs typeface="Arial" panose="020B0604020202020204" pitchFamily="34" charset="0"/>
                <a:sym typeface="Gill Sans" charset="0"/>
              </a:rPr>
              <a:t>Execution Commands</a:t>
            </a:r>
          </a:p>
        </p:txBody>
      </p:sp>
      <p:sp>
        <p:nvSpPr>
          <p:cNvPr id="21509" name="Rectangle 7"/>
          <p:cNvSpPr>
            <a:spLocks/>
          </p:cNvSpPr>
          <p:nvPr/>
        </p:nvSpPr>
        <p:spPr bwMode="auto">
          <a:xfrm>
            <a:off x="6738938" y="2971800"/>
            <a:ext cx="21971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defTabSz="642938" eaLnBrk="0" hangingPunct="0">
              <a:spcBef>
                <a:spcPct val="20000"/>
              </a:spcBef>
              <a:defRPr sz="3200">
                <a:solidFill>
                  <a:schemeClr val="tx1"/>
                </a:solidFill>
                <a:latin typeface="Segoe UI" panose="020B0502040204020203" pitchFamily="34" charset="0"/>
                <a:cs typeface="Segoe UI" panose="020B0502040204020203" pitchFamily="34" charset="0"/>
              </a:defRPr>
            </a:lvl1pPr>
            <a:lvl2pPr marL="320675" indent="-285750" defTabSz="642938" eaLnBrk="0" hangingPunct="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642938" indent="-171450" defTabSz="642938" eaLnBrk="0" hangingPunct="0">
              <a:spcBef>
                <a:spcPct val="20000"/>
              </a:spcBef>
              <a:defRPr sz="2400">
                <a:solidFill>
                  <a:schemeClr val="tx1"/>
                </a:solidFill>
                <a:latin typeface="Segoe UI" panose="020B0502040204020203" pitchFamily="34" charset="0"/>
                <a:cs typeface="Segoe UI" panose="020B0502040204020203" pitchFamily="34" charset="0"/>
              </a:defRPr>
            </a:lvl3pPr>
            <a:lvl4pPr marL="963613" indent="-228600" defTabSz="642938" eaLnBrk="0" hangingPunct="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285875" indent="-228600" defTabSz="642938" eaLnBrk="0" hangingPunct="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743075" indent="-228600" defTabSz="642938"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200275" indent="-228600" defTabSz="642938"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657475" indent="-228600" defTabSz="642938"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114675" indent="-228600" defTabSz="642938"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eaLnBrk="1" hangingPunct="1">
              <a:spcBef>
                <a:spcPct val="0"/>
              </a:spcBef>
              <a:buClrTx/>
              <a:buFontTx/>
              <a:buNone/>
            </a:pPr>
            <a:r>
              <a:rPr lang="en-US" altLang="en-US" sz="1800">
                <a:latin typeface="Gill Sans" charset="0"/>
                <a:cs typeface="Arial" panose="020B0604020202020204" pitchFamily="34" charset="0"/>
                <a:sym typeface="Gill Sans" charset="0"/>
              </a:rPr>
              <a:t>Try the test in the Web based TestRunner</a:t>
            </a:r>
          </a:p>
        </p:txBody>
      </p:sp>
      <p:sp>
        <p:nvSpPr>
          <p:cNvPr id="21510" name="Rectangle 8"/>
          <p:cNvSpPr>
            <a:spLocks/>
          </p:cNvSpPr>
          <p:nvPr/>
        </p:nvSpPr>
        <p:spPr bwMode="auto">
          <a:xfrm>
            <a:off x="268288" y="4114800"/>
            <a:ext cx="21971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defTabSz="642938" eaLnBrk="0" hangingPunct="0">
              <a:spcBef>
                <a:spcPct val="20000"/>
              </a:spcBef>
              <a:defRPr sz="3200">
                <a:solidFill>
                  <a:schemeClr val="tx1"/>
                </a:solidFill>
                <a:latin typeface="Segoe UI" panose="020B0502040204020203" pitchFamily="34" charset="0"/>
                <a:cs typeface="Segoe UI" panose="020B0502040204020203" pitchFamily="34" charset="0"/>
              </a:defRPr>
            </a:lvl1pPr>
            <a:lvl2pPr marL="320675" indent="-285750" defTabSz="642938" eaLnBrk="0" hangingPunct="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642938" indent="-171450" defTabSz="642938" eaLnBrk="0" hangingPunct="0">
              <a:spcBef>
                <a:spcPct val="20000"/>
              </a:spcBef>
              <a:defRPr sz="2400">
                <a:solidFill>
                  <a:schemeClr val="tx1"/>
                </a:solidFill>
                <a:latin typeface="Segoe UI" panose="020B0502040204020203" pitchFamily="34" charset="0"/>
                <a:cs typeface="Segoe UI" panose="020B0502040204020203" pitchFamily="34" charset="0"/>
              </a:defRPr>
            </a:lvl3pPr>
            <a:lvl4pPr marL="963613" indent="-228600" defTabSz="642938" eaLnBrk="0" hangingPunct="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285875" indent="-228600" defTabSz="642938" eaLnBrk="0" hangingPunct="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743075" indent="-228600" defTabSz="642938"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200275" indent="-228600" defTabSz="642938"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657475" indent="-228600" defTabSz="642938"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114675" indent="-228600" defTabSz="642938"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eaLnBrk="1" hangingPunct="1">
              <a:spcBef>
                <a:spcPct val="0"/>
              </a:spcBef>
              <a:buClrTx/>
              <a:buFontTx/>
              <a:buNone/>
            </a:pPr>
            <a:r>
              <a:rPr lang="en-US" altLang="en-US" sz="1800">
                <a:latin typeface="Gill Sans" charset="0"/>
                <a:cs typeface="Arial" panose="020B0604020202020204" pitchFamily="34" charset="0"/>
                <a:sym typeface="Gill Sans" charset="0"/>
              </a:rPr>
              <a:t>Reference of the currently selected command </a:t>
            </a:r>
          </a:p>
        </p:txBody>
      </p:sp>
      <p:sp>
        <p:nvSpPr>
          <p:cNvPr id="21511" name="Line 9"/>
          <p:cNvSpPr>
            <a:spLocks noChangeShapeType="1"/>
          </p:cNvSpPr>
          <p:nvPr/>
        </p:nvSpPr>
        <p:spPr bwMode="auto">
          <a:xfrm>
            <a:off x="3657600" y="2057400"/>
            <a:ext cx="2971800" cy="1219200"/>
          </a:xfrm>
          <a:prstGeom prst="line">
            <a:avLst/>
          </a:prstGeom>
          <a:noFill/>
          <a:ln w="38100">
            <a:solidFill>
              <a:srgbClr val="FF0004"/>
            </a:solidFill>
            <a:round/>
            <a:headEnd type="stealth" w="med" len="med"/>
            <a:tailEnd/>
          </a:ln>
          <a:extLst>
            <a:ext uri="{909E8E84-426E-40DD-AFC4-6F175D3DCCD1}">
              <a14:hiddenFill xmlns:a14="http://schemas.microsoft.com/office/drawing/2010/main">
                <a:noFill/>
              </a14:hiddenFill>
            </a:ext>
          </a:extLst>
        </p:spPr>
        <p:txBody>
          <a:bodyPr/>
          <a:lstStyle/>
          <a:p>
            <a:endParaRPr lang="en-US"/>
          </a:p>
        </p:txBody>
      </p:sp>
      <p:sp>
        <p:nvSpPr>
          <p:cNvPr id="21512" name="Line 10"/>
          <p:cNvSpPr>
            <a:spLocks noChangeShapeType="1"/>
          </p:cNvSpPr>
          <p:nvPr/>
        </p:nvSpPr>
        <p:spPr bwMode="auto">
          <a:xfrm rot="10800000">
            <a:off x="1828800" y="4941888"/>
            <a:ext cx="857250" cy="366712"/>
          </a:xfrm>
          <a:prstGeom prst="line">
            <a:avLst/>
          </a:prstGeom>
          <a:noFill/>
          <a:ln w="38100">
            <a:solidFill>
              <a:srgbClr val="FF0004"/>
            </a:solidFill>
            <a:round/>
            <a:headEnd type="stealth" w="med" len="med"/>
            <a:tailEnd/>
          </a:ln>
          <a:extLst>
            <a:ext uri="{909E8E84-426E-40DD-AFC4-6F175D3DCCD1}">
              <a14:hiddenFill xmlns:a14="http://schemas.microsoft.com/office/drawing/2010/main">
                <a:noFill/>
              </a14:hiddenFill>
            </a:ext>
          </a:extLst>
        </p:spPr>
        <p:txBody>
          <a:bodyPr/>
          <a:lstStyle/>
          <a:p>
            <a:endParaRPr lang="en-US"/>
          </a:p>
        </p:txBody>
      </p:sp>
      <p:sp>
        <p:nvSpPr>
          <p:cNvPr id="21513" name="Rectangle 12"/>
          <p:cNvSpPr>
            <a:spLocks/>
          </p:cNvSpPr>
          <p:nvPr/>
        </p:nvSpPr>
        <p:spPr bwMode="auto">
          <a:xfrm>
            <a:off x="6781800" y="1524000"/>
            <a:ext cx="21971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defTabSz="642938" eaLnBrk="0" hangingPunct="0">
              <a:spcBef>
                <a:spcPct val="20000"/>
              </a:spcBef>
              <a:defRPr sz="3200">
                <a:solidFill>
                  <a:schemeClr val="tx1"/>
                </a:solidFill>
                <a:latin typeface="Segoe UI" panose="020B0502040204020203" pitchFamily="34" charset="0"/>
                <a:cs typeface="Segoe UI" panose="020B0502040204020203" pitchFamily="34" charset="0"/>
              </a:defRPr>
            </a:lvl1pPr>
            <a:lvl2pPr marL="320675" indent="-285750" defTabSz="642938" eaLnBrk="0" hangingPunct="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642938" indent="-171450" defTabSz="642938" eaLnBrk="0" hangingPunct="0">
              <a:spcBef>
                <a:spcPct val="20000"/>
              </a:spcBef>
              <a:defRPr sz="2400">
                <a:solidFill>
                  <a:schemeClr val="tx1"/>
                </a:solidFill>
                <a:latin typeface="Segoe UI" panose="020B0502040204020203" pitchFamily="34" charset="0"/>
                <a:cs typeface="Segoe UI" panose="020B0502040204020203" pitchFamily="34" charset="0"/>
              </a:defRPr>
            </a:lvl3pPr>
            <a:lvl4pPr marL="963613" indent="-228600" defTabSz="642938" eaLnBrk="0" hangingPunct="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285875" indent="-228600" defTabSz="642938" eaLnBrk="0" hangingPunct="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743075" indent="-228600" defTabSz="642938"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200275" indent="-228600" defTabSz="642938"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657475" indent="-228600" defTabSz="642938"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114675" indent="-228600" defTabSz="642938"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eaLnBrk="1" hangingPunct="1">
              <a:spcBef>
                <a:spcPct val="0"/>
              </a:spcBef>
              <a:buClrTx/>
              <a:buFontTx/>
              <a:buNone/>
            </a:pPr>
            <a:r>
              <a:rPr lang="en-US" altLang="en-US" sz="1800">
                <a:latin typeface="Gill Sans" charset="0"/>
                <a:cs typeface="Arial" panose="020B0604020202020204" pitchFamily="34" charset="0"/>
                <a:sym typeface="Gill Sans" charset="0"/>
              </a:rPr>
              <a:t>Record test actions</a:t>
            </a:r>
          </a:p>
        </p:txBody>
      </p:sp>
      <p:sp>
        <p:nvSpPr>
          <p:cNvPr id="21514" name="Rectangle 13"/>
          <p:cNvSpPr>
            <a:spLocks/>
          </p:cNvSpPr>
          <p:nvPr/>
        </p:nvSpPr>
        <p:spPr bwMode="auto">
          <a:xfrm>
            <a:off x="6908800" y="5313363"/>
            <a:ext cx="21971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defTabSz="642938" eaLnBrk="0" hangingPunct="0">
              <a:spcBef>
                <a:spcPct val="20000"/>
              </a:spcBef>
              <a:defRPr sz="3200">
                <a:solidFill>
                  <a:schemeClr val="tx1"/>
                </a:solidFill>
                <a:latin typeface="Segoe UI" panose="020B0502040204020203" pitchFamily="34" charset="0"/>
                <a:cs typeface="Segoe UI" panose="020B0502040204020203" pitchFamily="34" charset="0"/>
              </a:defRPr>
            </a:lvl1pPr>
            <a:lvl2pPr marL="320675" indent="-285750" defTabSz="642938" eaLnBrk="0" hangingPunct="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642938" indent="-171450" defTabSz="642938" eaLnBrk="0" hangingPunct="0">
              <a:spcBef>
                <a:spcPct val="20000"/>
              </a:spcBef>
              <a:defRPr sz="2400">
                <a:solidFill>
                  <a:schemeClr val="tx1"/>
                </a:solidFill>
                <a:latin typeface="Segoe UI" panose="020B0502040204020203" pitchFamily="34" charset="0"/>
                <a:cs typeface="Segoe UI" panose="020B0502040204020203" pitchFamily="34" charset="0"/>
              </a:defRPr>
            </a:lvl3pPr>
            <a:lvl4pPr marL="963613" indent="-228600" defTabSz="642938" eaLnBrk="0" hangingPunct="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285875" indent="-228600" defTabSz="642938" eaLnBrk="0" hangingPunct="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743075" indent="-228600" defTabSz="642938"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200275" indent="-228600" defTabSz="642938"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657475" indent="-228600" defTabSz="642938"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114675" indent="-228600" defTabSz="642938"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eaLnBrk="1" hangingPunct="1">
              <a:spcBef>
                <a:spcPct val="0"/>
              </a:spcBef>
              <a:buClrTx/>
              <a:buFontTx/>
              <a:buNone/>
            </a:pPr>
            <a:r>
              <a:rPr lang="en-US" altLang="en-US" sz="1800">
                <a:latin typeface="Gill Sans" charset="0"/>
                <a:cs typeface="Arial" panose="020B0604020202020204" pitchFamily="34" charset="0"/>
                <a:sym typeface="Gill Sans" charset="0"/>
              </a:rPr>
              <a:t>Specify commands, including asserts</a:t>
            </a:r>
          </a:p>
        </p:txBody>
      </p:sp>
      <p:sp>
        <p:nvSpPr>
          <p:cNvPr id="21515" name="Line 14"/>
          <p:cNvSpPr>
            <a:spLocks noChangeShapeType="1"/>
          </p:cNvSpPr>
          <p:nvPr/>
        </p:nvSpPr>
        <p:spPr bwMode="auto">
          <a:xfrm>
            <a:off x="5105400" y="4419600"/>
            <a:ext cx="2100263" cy="939800"/>
          </a:xfrm>
          <a:prstGeom prst="line">
            <a:avLst/>
          </a:prstGeom>
          <a:noFill/>
          <a:ln w="38100">
            <a:solidFill>
              <a:srgbClr val="FF0004"/>
            </a:solidFill>
            <a:round/>
            <a:headEnd type="stealth" w="med" len="med"/>
            <a:tailEnd/>
          </a:ln>
          <a:extLst>
            <a:ext uri="{909E8E84-426E-40DD-AFC4-6F175D3DCCD1}">
              <a14:hiddenFill xmlns:a14="http://schemas.microsoft.com/office/drawing/2010/main">
                <a:noFill/>
              </a14:hiddenFill>
            </a:ext>
          </a:extLst>
        </p:spPr>
        <p:txBody>
          <a:bodyPr/>
          <a:lstStyle/>
          <a:p>
            <a:endParaRPr lang="en-US"/>
          </a:p>
        </p:txBody>
      </p:sp>
      <p:sp>
        <p:nvSpPr>
          <p:cNvPr id="21516" name="Line 15"/>
          <p:cNvSpPr>
            <a:spLocks noChangeShapeType="1"/>
          </p:cNvSpPr>
          <p:nvPr/>
        </p:nvSpPr>
        <p:spPr bwMode="auto">
          <a:xfrm rot="10800000" flipH="1" flipV="1">
            <a:off x="6477000" y="2057400"/>
            <a:ext cx="990600" cy="152400"/>
          </a:xfrm>
          <a:prstGeom prst="line">
            <a:avLst/>
          </a:prstGeom>
          <a:noFill/>
          <a:ln w="38100">
            <a:solidFill>
              <a:srgbClr val="FF0004"/>
            </a:solidFill>
            <a:round/>
            <a:headEnd type="stealth" w="med" len="med"/>
            <a:tailEnd/>
          </a:ln>
          <a:extLst>
            <a:ext uri="{909E8E84-426E-40DD-AFC4-6F175D3DCCD1}">
              <a14:hiddenFill xmlns:a14="http://schemas.microsoft.com/office/drawing/2010/main">
                <a:noFill/>
              </a14:hiddenFill>
            </a:ext>
          </a:extLst>
        </p:spPr>
        <p:txBody>
          <a:bodyPr/>
          <a:lstStyle/>
          <a:p>
            <a:endParaRPr lang="en-US"/>
          </a:p>
        </p:txBody>
      </p:sp>
      <p:sp>
        <p:nvSpPr>
          <p:cNvPr id="21517" name="Line 16"/>
          <p:cNvSpPr>
            <a:spLocks noChangeShapeType="1"/>
          </p:cNvSpPr>
          <p:nvPr/>
        </p:nvSpPr>
        <p:spPr bwMode="auto">
          <a:xfrm flipH="1">
            <a:off x="1524000" y="2057400"/>
            <a:ext cx="1143000" cy="0"/>
          </a:xfrm>
          <a:prstGeom prst="line">
            <a:avLst/>
          </a:prstGeom>
          <a:noFill/>
          <a:ln w="38100">
            <a:solidFill>
              <a:srgbClr val="FF0004"/>
            </a:solidFill>
            <a:round/>
            <a:headEnd type="stealth" w="med" len="me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722382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p:txBody>
          <a:bodyPr>
            <a:noAutofit/>
          </a:bodyPr>
          <a:lstStyle/>
          <a:p>
            <a:pPr eaLnBrk="1" hangingPunct="1"/>
            <a:r>
              <a:rPr altLang="en-US" sz="3000" dirty="0" smtClean="0"/>
              <a:t>Selenium IDE</a:t>
            </a:r>
            <a:r>
              <a:rPr lang="en-US" altLang="en-US" sz="3000" dirty="0" smtClean="0"/>
              <a:t> Usage</a:t>
            </a:r>
            <a:endParaRPr altLang="en-US" sz="3000" dirty="0" smtClean="0"/>
          </a:p>
        </p:txBody>
      </p:sp>
      <p:sp>
        <p:nvSpPr>
          <p:cNvPr id="22531" name="Content Placeholder 2"/>
          <p:cNvSpPr>
            <a:spLocks noGrp="1"/>
          </p:cNvSpPr>
          <p:nvPr>
            <p:ph idx="4294967295"/>
          </p:nvPr>
        </p:nvSpPr>
        <p:spPr>
          <a:xfrm>
            <a:off x="178279" y="1511060"/>
            <a:ext cx="8839200" cy="5029200"/>
          </a:xfrm>
        </p:spPr>
        <p:txBody>
          <a:bodyPr/>
          <a:lstStyle/>
          <a:p>
            <a:pPr eaLnBrk="1" hangingPunct="1">
              <a:spcBef>
                <a:spcPct val="0"/>
              </a:spcBef>
              <a:buClr>
                <a:srgbClr val="171B65"/>
              </a:buClr>
              <a:buFont typeface="Tahoma" panose="020B0604030504040204" pitchFamily="34" charset="0"/>
              <a:buChar char="●"/>
            </a:pPr>
            <a:r>
              <a:rPr lang="en-US" altLang="en-US" sz="2400" dirty="0" smtClean="0"/>
              <a:t>Selenium IDE is mainly used for </a:t>
            </a:r>
            <a:r>
              <a:rPr lang="en-US" altLang="en-US" sz="2400" b="1" dirty="0" smtClean="0">
                <a:solidFill>
                  <a:srgbClr val="0000CC"/>
                </a:solidFill>
              </a:rPr>
              <a:t>record and play back</a:t>
            </a:r>
            <a:r>
              <a:rPr lang="en-US" altLang="en-US" sz="2400" dirty="0" smtClean="0"/>
              <a:t>.</a:t>
            </a:r>
          </a:p>
          <a:p>
            <a:pPr eaLnBrk="1" hangingPunct="1">
              <a:spcBef>
                <a:spcPct val="0"/>
              </a:spcBef>
              <a:buClr>
                <a:srgbClr val="171B65"/>
              </a:buClr>
              <a:buFont typeface="Tahoma" panose="020B0604030504040204" pitchFamily="34" charset="0"/>
              <a:buChar char="●"/>
            </a:pPr>
            <a:r>
              <a:rPr lang="en-US" altLang="en-US" sz="2400" dirty="0" smtClean="0"/>
              <a:t>Base URL in the IDE is used to specify the URL which is going to test.</a:t>
            </a:r>
          </a:p>
          <a:p>
            <a:pPr eaLnBrk="1" hangingPunct="1">
              <a:spcBef>
                <a:spcPct val="0"/>
              </a:spcBef>
              <a:buClr>
                <a:srgbClr val="171B65"/>
              </a:buClr>
              <a:buFont typeface="Tahoma" panose="020B0604030504040204" pitchFamily="34" charset="0"/>
              <a:buChar char="●"/>
            </a:pPr>
            <a:r>
              <a:rPr lang="en-US" altLang="en-US" sz="2400" b="1" dirty="0" smtClean="0"/>
              <a:t>Toolbar</a:t>
            </a:r>
            <a:r>
              <a:rPr lang="en-US" altLang="en-US" sz="2400" dirty="0" smtClean="0"/>
              <a:t> next to the base URL is used to record and play back the test.</a:t>
            </a:r>
          </a:p>
          <a:p>
            <a:pPr eaLnBrk="1" hangingPunct="1">
              <a:spcBef>
                <a:spcPct val="0"/>
              </a:spcBef>
              <a:buClr>
                <a:srgbClr val="171B65"/>
              </a:buClr>
              <a:buFont typeface="Tahoma" panose="020B0604030504040204" pitchFamily="34" charset="0"/>
              <a:buChar char="●"/>
            </a:pPr>
            <a:r>
              <a:rPr lang="en-US" altLang="en-US" sz="2400" dirty="0" smtClean="0"/>
              <a:t>The </a:t>
            </a:r>
            <a:r>
              <a:rPr lang="en-US" altLang="en-US" sz="2400" b="1" dirty="0" smtClean="0">
                <a:solidFill>
                  <a:srgbClr val="CC0000"/>
                </a:solidFill>
              </a:rPr>
              <a:t>red circle</a:t>
            </a:r>
            <a:r>
              <a:rPr lang="en-US" altLang="en-US" sz="2400" dirty="0" smtClean="0"/>
              <a:t> in the toolbar is used to record the actions which are taken place in the web page.</a:t>
            </a:r>
          </a:p>
          <a:p>
            <a:pPr eaLnBrk="1" hangingPunct="1">
              <a:spcBef>
                <a:spcPct val="0"/>
              </a:spcBef>
              <a:buClr>
                <a:srgbClr val="171B65"/>
              </a:buClr>
              <a:buFont typeface="Tahoma" panose="020B0604030504040204" pitchFamily="34" charset="0"/>
              <a:buChar char="●"/>
            </a:pPr>
            <a:r>
              <a:rPr lang="en-US" altLang="en-US" sz="2400" dirty="0" smtClean="0"/>
              <a:t>Then the recorded test can be played using either "</a:t>
            </a:r>
            <a:r>
              <a:rPr lang="en-US" altLang="en-US" sz="2400" b="1" dirty="0" smtClean="0"/>
              <a:t>run </a:t>
            </a:r>
            <a:r>
              <a:rPr lang="en-US" altLang="en-US" sz="2400" b="1" dirty="0" smtClean="0">
                <a:solidFill>
                  <a:srgbClr val="0000CC"/>
                </a:solidFill>
              </a:rPr>
              <a:t>current</a:t>
            </a:r>
            <a:r>
              <a:rPr lang="en-US" altLang="en-US" sz="2400" b="1" dirty="0" smtClean="0"/>
              <a:t> test</a:t>
            </a:r>
            <a:r>
              <a:rPr lang="en-US" altLang="en-US" sz="2400" dirty="0" smtClean="0"/>
              <a:t>" or "</a:t>
            </a:r>
            <a:r>
              <a:rPr lang="en-US" altLang="en-US" sz="2400" b="1" dirty="0" smtClean="0"/>
              <a:t>run entire test </a:t>
            </a:r>
            <a:r>
              <a:rPr lang="en-US" altLang="en-US" sz="2400" b="1" dirty="0" smtClean="0">
                <a:solidFill>
                  <a:srgbClr val="0000CC"/>
                </a:solidFill>
              </a:rPr>
              <a:t>suite</a:t>
            </a:r>
            <a:r>
              <a:rPr lang="en-US" altLang="en-US" sz="2400" dirty="0" smtClean="0"/>
              <a:t>".</a:t>
            </a:r>
          </a:p>
          <a:p>
            <a:pPr eaLnBrk="1" hangingPunct="1">
              <a:spcBef>
                <a:spcPct val="0"/>
              </a:spcBef>
              <a:buClr>
                <a:srgbClr val="171B65"/>
              </a:buClr>
              <a:buFont typeface="Tahoma" panose="020B0604030504040204" pitchFamily="34" charset="0"/>
              <a:buChar char="●"/>
            </a:pPr>
            <a:r>
              <a:rPr lang="en-US" altLang="en-US" sz="2400" dirty="0" smtClean="0"/>
              <a:t>Test suite can also be played using </a:t>
            </a:r>
            <a:r>
              <a:rPr lang="en-US" altLang="en-US" sz="2400" b="1" dirty="0" smtClean="0"/>
              <a:t>Test runner</a:t>
            </a:r>
            <a:r>
              <a:rPr lang="en-US" altLang="en-US" sz="2400" dirty="0" smtClean="0"/>
              <a:t>, but</a:t>
            </a:r>
            <a:r>
              <a:rPr lang="en-US" altLang="en-US" sz="2400" b="1" dirty="0" smtClean="0"/>
              <a:t> </a:t>
            </a:r>
            <a:r>
              <a:rPr lang="en-US" altLang="en-US" sz="2400" dirty="0" smtClean="0"/>
              <a:t>it can play only html test.</a:t>
            </a:r>
          </a:p>
          <a:p>
            <a:pPr eaLnBrk="1" hangingPunct="1">
              <a:spcBef>
                <a:spcPct val="0"/>
              </a:spcBef>
              <a:buClr>
                <a:srgbClr val="171B65"/>
              </a:buClr>
              <a:buFont typeface="Tahoma" panose="020B0604030504040204" pitchFamily="34" charset="0"/>
              <a:buChar char="●"/>
            </a:pPr>
            <a:r>
              <a:rPr lang="en-US" altLang="en-US" sz="2400" dirty="0" smtClean="0"/>
              <a:t>Selenium speed can be controlled using slider of Selenium IDE.</a:t>
            </a:r>
          </a:p>
        </p:txBody>
      </p:sp>
    </p:spTree>
    <p:extLst>
      <p:ext uri="{BB962C8B-B14F-4D97-AF65-F5344CB8AC3E}">
        <p14:creationId xmlns:p14="http://schemas.microsoft.com/office/powerpoint/2010/main" val="2757696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00200"/>
            <a:ext cx="8875713"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Title 1"/>
          <p:cNvSpPr>
            <a:spLocks noGrp="1"/>
          </p:cNvSpPr>
          <p:nvPr>
            <p:ph type="title" idx="4294967295"/>
          </p:nvPr>
        </p:nvSpPr>
        <p:spPr/>
        <p:txBody>
          <a:bodyPr>
            <a:noAutofit/>
          </a:bodyPr>
          <a:lstStyle/>
          <a:p>
            <a:pPr eaLnBrk="1" hangingPunct="1"/>
            <a:r>
              <a:rPr altLang="en-US" sz="3000" dirty="0" smtClean="0"/>
              <a:t>Selenium IDE</a:t>
            </a:r>
            <a:r>
              <a:rPr lang="en-US" altLang="en-US" sz="3000" dirty="0" smtClean="0"/>
              <a:t> Usage Example (1/4)</a:t>
            </a:r>
            <a:endParaRPr altLang="en-US" sz="3000" dirty="0" smtClean="0"/>
          </a:p>
        </p:txBody>
      </p:sp>
      <p:sp>
        <p:nvSpPr>
          <p:cNvPr id="30724" name="Oval 5"/>
          <p:cNvSpPr>
            <a:spLocks noChangeArrowheads="1"/>
          </p:cNvSpPr>
          <p:nvPr/>
        </p:nvSpPr>
        <p:spPr bwMode="auto">
          <a:xfrm>
            <a:off x="8459788" y="2220913"/>
            <a:ext cx="609600" cy="533400"/>
          </a:xfrm>
          <a:prstGeom prst="ellipse">
            <a:avLst/>
          </a:prstGeom>
          <a:noFill/>
          <a:ln w="19050" algn="ctr">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defRPr sz="3200">
                <a:solidFill>
                  <a:schemeClr val="tx1"/>
                </a:solidFill>
                <a:latin typeface="Segoe UI" panose="020B0502040204020203" pitchFamily="34" charset="0"/>
                <a:cs typeface="Segoe UI" panose="020B0502040204020203"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1143000" indent="-228600" eaLnBrk="0" hangingPunct="0">
              <a:spcBef>
                <a:spcPct val="20000"/>
              </a:spcBef>
              <a:defRPr sz="2400">
                <a:solidFill>
                  <a:schemeClr val="tx1"/>
                </a:solidFill>
                <a:latin typeface="Segoe UI" panose="020B0502040204020203" pitchFamily="34" charset="0"/>
                <a:cs typeface="Segoe UI" panose="020B0502040204020203"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eaLnBrk="1" hangingPunct="1">
              <a:spcBef>
                <a:spcPts val="600"/>
              </a:spcBef>
            </a:pPr>
            <a:endParaRPr lang="en-US" altLang="en-US" sz="2400"/>
          </a:p>
        </p:txBody>
      </p:sp>
      <p:sp>
        <p:nvSpPr>
          <p:cNvPr id="30725" name="Oval 8"/>
          <p:cNvSpPr>
            <a:spLocks noChangeArrowheads="1"/>
          </p:cNvSpPr>
          <p:nvPr/>
        </p:nvSpPr>
        <p:spPr bwMode="auto">
          <a:xfrm>
            <a:off x="150813" y="4703763"/>
            <a:ext cx="2362200" cy="533400"/>
          </a:xfrm>
          <a:prstGeom prst="ellipse">
            <a:avLst/>
          </a:prstGeom>
          <a:noFill/>
          <a:ln w="19050" algn="ctr">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defRPr sz="3200">
                <a:solidFill>
                  <a:schemeClr val="tx1"/>
                </a:solidFill>
                <a:latin typeface="Segoe UI" panose="020B0502040204020203" pitchFamily="34" charset="0"/>
                <a:cs typeface="Segoe UI" panose="020B0502040204020203"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1143000" indent="-228600" eaLnBrk="0" hangingPunct="0">
              <a:spcBef>
                <a:spcPct val="20000"/>
              </a:spcBef>
              <a:defRPr sz="2400">
                <a:solidFill>
                  <a:schemeClr val="tx1"/>
                </a:solidFill>
                <a:latin typeface="Segoe UI" panose="020B0502040204020203" pitchFamily="34" charset="0"/>
                <a:cs typeface="Segoe UI" panose="020B0502040204020203"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eaLnBrk="1" hangingPunct="1">
              <a:spcBef>
                <a:spcPts val="600"/>
              </a:spcBef>
            </a:pPr>
            <a:endParaRPr lang="en-US" altLang="en-US" sz="2400"/>
          </a:p>
        </p:txBody>
      </p:sp>
    </p:spTree>
    <p:extLst>
      <p:ext uri="{BB962C8B-B14F-4D97-AF65-F5344CB8AC3E}">
        <p14:creationId xmlns:p14="http://schemas.microsoft.com/office/powerpoint/2010/main" val="2336732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idx="4294967295"/>
          </p:nvPr>
        </p:nvSpPr>
        <p:spPr/>
        <p:txBody>
          <a:bodyPr>
            <a:noAutofit/>
          </a:bodyPr>
          <a:lstStyle/>
          <a:p>
            <a:r>
              <a:rPr lang="en-US" altLang="en-US" sz="3000" dirty="0"/>
              <a:t>Selenium IDE Usage Example </a:t>
            </a:r>
            <a:r>
              <a:rPr lang="en-US" altLang="en-US" sz="3000" dirty="0" smtClean="0"/>
              <a:t>(2/4</a:t>
            </a:r>
            <a:r>
              <a:rPr lang="en-US" altLang="en-US" sz="3000" dirty="0"/>
              <a:t>)</a:t>
            </a:r>
            <a:endParaRPr altLang="en-US" sz="3000" dirty="0" smtClean="0"/>
          </a:p>
        </p:txBody>
      </p:sp>
      <p:pic>
        <p:nvPicPr>
          <p:cNvPr id="3174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54" y="1631650"/>
            <a:ext cx="8783818" cy="4661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Oval 6"/>
          <p:cNvSpPr>
            <a:spLocks noChangeArrowheads="1"/>
          </p:cNvSpPr>
          <p:nvPr/>
        </p:nvSpPr>
        <p:spPr bwMode="auto">
          <a:xfrm>
            <a:off x="4800600" y="3962400"/>
            <a:ext cx="914400" cy="457200"/>
          </a:xfrm>
          <a:prstGeom prst="ellipse">
            <a:avLst/>
          </a:prstGeom>
          <a:noFill/>
          <a:ln w="19050" algn="ctr">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defRPr sz="3200">
                <a:solidFill>
                  <a:schemeClr val="tx1"/>
                </a:solidFill>
                <a:latin typeface="Segoe UI" panose="020B0502040204020203" pitchFamily="34" charset="0"/>
                <a:cs typeface="Segoe UI" panose="020B0502040204020203"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1143000" indent="-228600" eaLnBrk="0" hangingPunct="0">
              <a:spcBef>
                <a:spcPct val="20000"/>
              </a:spcBef>
              <a:defRPr sz="2400">
                <a:solidFill>
                  <a:schemeClr val="tx1"/>
                </a:solidFill>
                <a:latin typeface="Segoe UI" panose="020B0502040204020203" pitchFamily="34" charset="0"/>
                <a:cs typeface="Segoe UI" panose="020B0502040204020203"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eaLnBrk="1" hangingPunct="1">
              <a:spcBef>
                <a:spcPts val="600"/>
              </a:spcBef>
            </a:pPr>
            <a:endParaRPr lang="en-US" altLang="en-US" sz="2400"/>
          </a:p>
        </p:txBody>
      </p:sp>
    </p:spTree>
    <p:extLst>
      <p:ext uri="{BB962C8B-B14F-4D97-AF65-F5344CB8AC3E}">
        <p14:creationId xmlns:p14="http://schemas.microsoft.com/office/powerpoint/2010/main" val="27012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idx="4294967295"/>
          </p:nvPr>
        </p:nvSpPr>
        <p:spPr/>
        <p:txBody>
          <a:bodyPr>
            <a:noAutofit/>
          </a:bodyPr>
          <a:lstStyle/>
          <a:p>
            <a:r>
              <a:rPr lang="en-US" altLang="en-US" sz="3000" dirty="0"/>
              <a:t>Selenium IDE Usage Example </a:t>
            </a:r>
            <a:r>
              <a:rPr lang="en-US" altLang="en-US" sz="3000" dirty="0" smtClean="0"/>
              <a:t>(3/4</a:t>
            </a:r>
            <a:r>
              <a:rPr lang="en-US" altLang="en-US" sz="3000" dirty="0"/>
              <a:t>)</a:t>
            </a:r>
            <a:endParaRPr altLang="en-US" sz="3000" dirty="0" smtClean="0"/>
          </a:p>
        </p:txBody>
      </p:sp>
      <p:pic>
        <p:nvPicPr>
          <p:cNvPr id="3277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613" y="1562279"/>
            <a:ext cx="7831138"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Oval 5"/>
          <p:cNvSpPr>
            <a:spLocks noChangeArrowheads="1"/>
          </p:cNvSpPr>
          <p:nvPr/>
        </p:nvSpPr>
        <p:spPr bwMode="auto">
          <a:xfrm>
            <a:off x="3673413" y="2238554"/>
            <a:ext cx="457200" cy="304800"/>
          </a:xfrm>
          <a:prstGeom prst="ellipse">
            <a:avLst/>
          </a:prstGeom>
          <a:noFill/>
          <a:ln w="19050" algn="ctr">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defRPr sz="3200">
                <a:solidFill>
                  <a:schemeClr val="tx1"/>
                </a:solidFill>
                <a:latin typeface="Segoe UI" panose="020B0502040204020203" pitchFamily="34" charset="0"/>
                <a:cs typeface="Segoe UI" panose="020B0502040204020203"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1143000" indent="-228600" eaLnBrk="0" hangingPunct="0">
              <a:spcBef>
                <a:spcPct val="20000"/>
              </a:spcBef>
              <a:defRPr sz="2400">
                <a:solidFill>
                  <a:schemeClr val="tx1"/>
                </a:solidFill>
                <a:latin typeface="Segoe UI" panose="020B0502040204020203" pitchFamily="34" charset="0"/>
                <a:cs typeface="Segoe UI" panose="020B0502040204020203"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eaLnBrk="1" hangingPunct="1">
              <a:spcBef>
                <a:spcPts val="600"/>
              </a:spcBef>
            </a:pPr>
            <a:endParaRPr lang="en-US" altLang="en-US" sz="2400"/>
          </a:p>
        </p:txBody>
      </p:sp>
    </p:spTree>
    <p:extLst>
      <p:ext uri="{BB962C8B-B14F-4D97-AF65-F5344CB8AC3E}">
        <p14:creationId xmlns:p14="http://schemas.microsoft.com/office/powerpoint/2010/main" val="4173729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466490"/>
            <a:ext cx="7100888" cy="492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Title 1"/>
          <p:cNvSpPr>
            <a:spLocks noGrp="1"/>
          </p:cNvSpPr>
          <p:nvPr>
            <p:ph type="title" idx="4294967295"/>
          </p:nvPr>
        </p:nvSpPr>
        <p:spPr/>
        <p:txBody>
          <a:bodyPr>
            <a:noAutofit/>
          </a:bodyPr>
          <a:lstStyle/>
          <a:p>
            <a:r>
              <a:rPr lang="en-US" altLang="en-US" sz="3000" dirty="0"/>
              <a:t>Selenium IDE Usage Example </a:t>
            </a:r>
            <a:r>
              <a:rPr lang="en-US" altLang="en-US" sz="3000" dirty="0" smtClean="0"/>
              <a:t>(4/4</a:t>
            </a:r>
            <a:r>
              <a:rPr lang="en-US" altLang="en-US" sz="3000" dirty="0"/>
              <a:t>)</a:t>
            </a:r>
            <a:endParaRPr altLang="en-US" sz="3000" dirty="0" smtClean="0"/>
          </a:p>
        </p:txBody>
      </p:sp>
      <p:sp>
        <p:nvSpPr>
          <p:cNvPr id="33796" name="Oval 5"/>
          <p:cNvSpPr>
            <a:spLocks noChangeArrowheads="1"/>
          </p:cNvSpPr>
          <p:nvPr/>
        </p:nvSpPr>
        <p:spPr bwMode="auto">
          <a:xfrm>
            <a:off x="3702050" y="3738996"/>
            <a:ext cx="2207044" cy="381000"/>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defRPr sz="3200">
                <a:solidFill>
                  <a:schemeClr val="tx1"/>
                </a:solidFill>
                <a:latin typeface="Segoe UI" panose="020B0502040204020203" pitchFamily="34" charset="0"/>
                <a:cs typeface="Segoe UI" panose="020B0502040204020203"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1143000" indent="-228600" eaLnBrk="0" hangingPunct="0">
              <a:spcBef>
                <a:spcPct val="20000"/>
              </a:spcBef>
              <a:defRPr sz="2400">
                <a:solidFill>
                  <a:schemeClr val="tx1"/>
                </a:solidFill>
                <a:latin typeface="Segoe UI" panose="020B0502040204020203" pitchFamily="34" charset="0"/>
                <a:cs typeface="Segoe UI" panose="020B0502040204020203"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eaLnBrk="1" hangingPunct="1">
              <a:spcBef>
                <a:spcPts val="600"/>
              </a:spcBef>
            </a:pPr>
            <a:endParaRPr lang="en-US" altLang="en-US" sz="2400"/>
          </a:p>
        </p:txBody>
      </p:sp>
    </p:spTree>
    <p:extLst>
      <p:ext uri="{BB962C8B-B14F-4D97-AF65-F5344CB8AC3E}">
        <p14:creationId xmlns:p14="http://schemas.microsoft.com/office/powerpoint/2010/main" val="2381021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
          <p:cNvSpPr>
            <a:spLocks noGrp="1"/>
          </p:cNvSpPr>
          <p:nvPr>
            <p:ph type="ctrTitle" idx="4294967295"/>
          </p:nvPr>
        </p:nvSpPr>
        <p:spPr>
          <a:xfrm>
            <a:off x="609600" y="2438400"/>
            <a:ext cx="7924800" cy="1447800"/>
          </a:xfrm>
        </p:spPr>
        <p:txBody>
          <a:bodyPr>
            <a:normAutofit/>
          </a:bodyPr>
          <a:lstStyle/>
          <a:p>
            <a:pPr algn="ctr" eaLnBrk="1" hangingPunct="1"/>
            <a:r>
              <a:rPr altLang="en-US" sz="3000" b="1" dirty="0" smtClean="0"/>
              <a:t>Selenium</a:t>
            </a:r>
            <a:r>
              <a:rPr lang="en-US" altLang="en-US" sz="3000" b="1" dirty="0" smtClean="0"/>
              <a:t> Server</a:t>
            </a:r>
            <a:endParaRPr altLang="en-US" sz="3000" b="1" dirty="0" smtClean="0"/>
          </a:p>
        </p:txBody>
      </p:sp>
    </p:spTree>
    <p:extLst>
      <p:ext uri="{BB962C8B-B14F-4D97-AF65-F5344CB8AC3E}">
        <p14:creationId xmlns:p14="http://schemas.microsoft.com/office/powerpoint/2010/main" val="2895572562"/>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idx="4294967295"/>
          </p:nvPr>
        </p:nvSpPr>
        <p:spPr/>
        <p:txBody>
          <a:bodyPr>
            <a:noAutofit/>
          </a:bodyPr>
          <a:lstStyle/>
          <a:p>
            <a:pPr eaLnBrk="1" hangingPunct="1"/>
            <a:r>
              <a:rPr altLang="en-US" sz="3000" dirty="0" smtClean="0"/>
              <a:t>Selenium </a:t>
            </a:r>
            <a:r>
              <a:rPr lang="en-US" altLang="en-US" sz="3000" dirty="0" smtClean="0"/>
              <a:t>Server</a:t>
            </a:r>
            <a:endParaRPr altLang="en-US" sz="3000" dirty="0" smtClean="0"/>
          </a:p>
        </p:txBody>
      </p:sp>
      <p:sp>
        <p:nvSpPr>
          <p:cNvPr id="29699" name="Content Placeholder 2"/>
          <p:cNvSpPr>
            <a:spLocks noGrp="1"/>
          </p:cNvSpPr>
          <p:nvPr>
            <p:ph idx="4294967295"/>
          </p:nvPr>
        </p:nvSpPr>
        <p:spPr>
          <a:xfrm>
            <a:off x="152400" y="1295400"/>
            <a:ext cx="8839200" cy="5029200"/>
          </a:xfrm>
        </p:spPr>
        <p:txBody>
          <a:bodyPr/>
          <a:lstStyle/>
          <a:p>
            <a:pPr marL="0" indent="0" eaLnBrk="1" hangingPunct="1">
              <a:buNone/>
            </a:pPr>
            <a:r>
              <a:rPr lang="en-US" altLang="en-US" sz="2400" b="1" dirty="0" smtClean="0">
                <a:latin typeface="Courier New" panose="02070309020205020404" pitchFamily="49" charset="0"/>
              </a:rPr>
              <a:t>http://seleniumhq.org/download/</a:t>
            </a:r>
          </a:p>
        </p:txBody>
      </p:sp>
      <p:sp>
        <p:nvSpPr>
          <p:cNvPr id="29701" name="Oval 5"/>
          <p:cNvSpPr>
            <a:spLocks noChangeArrowheads="1"/>
          </p:cNvSpPr>
          <p:nvPr/>
        </p:nvSpPr>
        <p:spPr bwMode="auto">
          <a:xfrm>
            <a:off x="3276600" y="3886200"/>
            <a:ext cx="609600" cy="533400"/>
          </a:xfrm>
          <a:prstGeom prst="ellipse">
            <a:avLst/>
          </a:prstGeom>
          <a:noFill/>
          <a:ln w="19050" algn="ctr">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defRPr sz="3200">
                <a:solidFill>
                  <a:schemeClr val="tx1"/>
                </a:solidFill>
                <a:latin typeface="Segoe UI" panose="020B0502040204020203" pitchFamily="34" charset="0"/>
                <a:cs typeface="Segoe UI" panose="020B0502040204020203"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1143000" indent="-228600" eaLnBrk="0" hangingPunct="0">
              <a:spcBef>
                <a:spcPct val="20000"/>
              </a:spcBef>
              <a:defRPr sz="2400">
                <a:solidFill>
                  <a:schemeClr val="tx1"/>
                </a:solidFill>
                <a:latin typeface="Segoe UI" panose="020B0502040204020203" pitchFamily="34" charset="0"/>
                <a:cs typeface="Segoe UI" panose="020B0502040204020203"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eaLnBrk="1" hangingPunct="1">
              <a:spcBef>
                <a:spcPts val="600"/>
              </a:spcBef>
            </a:pPr>
            <a:endParaRPr lang="en-US" altLang="en-US" sz="2400"/>
          </a:p>
        </p:txBody>
      </p:sp>
      <p:pic>
        <p:nvPicPr>
          <p:cNvPr id="2" name="Picture 1"/>
          <p:cNvPicPr>
            <a:picLocks noChangeAspect="1"/>
          </p:cNvPicPr>
          <p:nvPr/>
        </p:nvPicPr>
        <p:blipFill>
          <a:blip r:embed="rId3"/>
          <a:stretch>
            <a:fillRect/>
          </a:stretch>
        </p:blipFill>
        <p:spPr>
          <a:xfrm>
            <a:off x="595532" y="1739822"/>
            <a:ext cx="8182783" cy="4826156"/>
          </a:xfrm>
          <a:prstGeom prst="rect">
            <a:avLst/>
          </a:prstGeom>
        </p:spPr>
      </p:pic>
      <p:sp>
        <p:nvSpPr>
          <p:cNvPr id="4" name="Rectangle 3"/>
          <p:cNvSpPr/>
          <p:nvPr/>
        </p:nvSpPr>
        <p:spPr>
          <a:xfrm>
            <a:off x="3950898" y="5486400"/>
            <a:ext cx="396815" cy="1984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2019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443170" y="1877166"/>
            <a:ext cx="5033101" cy="3186540"/>
          </a:xfrm>
        </p:spPr>
        <p:txBody>
          <a:bodyPr/>
          <a:lstStyle/>
          <a:p>
            <a:pPr marL="342900" indent="-342900">
              <a:buClr>
                <a:srgbClr val="171B65"/>
              </a:buClr>
              <a:buFont typeface="Tahoma" panose="020B0604030504040204" pitchFamily="34" charset="0"/>
              <a:buChar char="●"/>
            </a:pPr>
            <a:r>
              <a:rPr lang="en-US" altLang="en-US" sz="2400" b="1" dirty="0" smtClean="0">
                <a:solidFill>
                  <a:srgbClr val="171B65"/>
                </a:solidFill>
              </a:rPr>
              <a:t>Selenium Overview</a:t>
            </a:r>
            <a:endParaRPr lang="en-US" altLang="en-US" sz="2400" b="1" dirty="0">
              <a:solidFill>
                <a:srgbClr val="171B65"/>
              </a:solidFill>
            </a:endParaRPr>
          </a:p>
          <a:p>
            <a:pPr marL="342900" indent="-342900">
              <a:buClr>
                <a:srgbClr val="171B65"/>
              </a:buClr>
              <a:buFont typeface="Tahoma" panose="020B0604030504040204" pitchFamily="34" charset="0"/>
              <a:buChar char="●"/>
            </a:pPr>
            <a:r>
              <a:rPr lang="en-US" altLang="en-US" sz="2400" b="1" dirty="0">
                <a:solidFill>
                  <a:srgbClr val="171B65"/>
                </a:solidFill>
              </a:rPr>
              <a:t>Selenium </a:t>
            </a:r>
            <a:r>
              <a:rPr lang="en-US" altLang="en-US" sz="2400" b="1" dirty="0" smtClean="0">
                <a:solidFill>
                  <a:srgbClr val="171B65"/>
                </a:solidFill>
              </a:rPr>
              <a:t>IDE</a:t>
            </a:r>
          </a:p>
          <a:p>
            <a:pPr marL="342900" indent="-342900">
              <a:buClr>
                <a:srgbClr val="171B65"/>
              </a:buClr>
              <a:buFont typeface="Tahoma" panose="020B0604030504040204" pitchFamily="34" charset="0"/>
              <a:buChar char="●"/>
            </a:pPr>
            <a:r>
              <a:rPr lang="en-US" altLang="en-US" sz="2400" b="1" dirty="0" smtClean="0">
                <a:solidFill>
                  <a:srgbClr val="171B65"/>
                </a:solidFill>
              </a:rPr>
              <a:t>Selenium Server</a:t>
            </a:r>
            <a:endParaRPr lang="en-US" altLang="en-US" sz="2400" b="1" dirty="0">
              <a:solidFill>
                <a:srgbClr val="171B65"/>
              </a:solidFill>
            </a:endParaRPr>
          </a:p>
          <a:p>
            <a:pPr marL="342900" indent="-342900">
              <a:buClr>
                <a:srgbClr val="171B65"/>
              </a:buClr>
              <a:buFont typeface="Tahoma" panose="020B0604030504040204" pitchFamily="34" charset="0"/>
              <a:buChar char="●"/>
            </a:pPr>
            <a:r>
              <a:rPr lang="en-US" altLang="en-US" sz="2400" b="1" dirty="0" smtClean="0">
                <a:solidFill>
                  <a:srgbClr val="171B65"/>
                </a:solidFill>
              </a:rPr>
              <a:t>WebDriver Basic Usage</a:t>
            </a:r>
            <a:endParaRPr lang="en-US" altLang="en-US" sz="2400" b="1" dirty="0">
              <a:solidFill>
                <a:srgbClr val="171B65"/>
              </a:solidFill>
            </a:endParaRPr>
          </a:p>
          <a:p>
            <a:pPr marL="342900" indent="-342900">
              <a:buClr>
                <a:srgbClr val="171B65"/>
              </a:buClr>
              <a:buFont typeface="Tahoma" panose="020B0604030504040204" pitchFamily="34" charset="0"/>
              <a:buChar char="●"/>
            </a:pPr>
            <a:r>
              <a:rPr lang="en-US" altLang="en-US" sz="2400" b="1" dirty="0" smtClean="0">
                <a:solidFill>
                  <a:srgbClr val="171B65"/>
                </a:solidFill>
              </a:rPr>
              <a:t>WebDriver API</a:t>
            </a:r>
            <a:endParaRPr lang="en-US" altLang="en-US" sz="2400" b="1" dirty="0">
              <a:solidFill>
                <a:srgbClr val="171B65"/>
              </a:solidFill>
            </a:endParaRPr>
          </a:p>
        </p:txBody>
      </p:sp>
      <p:sp>
        <p:nvSpPr>
          <p:cNvPr id="3" name="Subtitle 2"/>
          <p:cNvSpPr>
            <a:spLocks noGrp="1"/>
          </p:cNvSpPr>
          <p:nvPr>
            <p:ph type="subTitle" idx="1"/>
          </p:nvPr>
        </p:nvSpPr>
        <p:spPr/>
        <p:txBody>
          <a:bodyPr/>
          <a:lstStyle/>
          <a:p>
            <a:r>
              <a:rPr lang="en-US" dirty="0" smtClean="0"/>
              <a:t>Agenda</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3285" y="3545455"/>
            <a:ext cx="2820087" cy="2768001"/>
          </a:xfrm>
          <a:prstGeom prst="rect">
            <a:avLst/>
          </a:prstGeom>
        </p:spPr>
      </p:pic>
    </p:spTree>
    <p:extLst>
      <p:ext uri="{BB962C8B-B14F-4D97-AF65-F5344CB8AC3E}">
        <p14:creationId xmlns:p14="http://schemas.microsoft.com/office/powerpoint/2010/main" val="780755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p:txBody>
          <a:bodyPr>
            <a:noAutofit/>
          </a:bodyPr>
          <a:lstStyle/>
          <a:p>
            <a:pPr eaLnBrk="1" hangingPunct="1"/>
            <a:r>
              <a:rPr altLang="en-US" sz="3000" dirty="0" smtClean="0"/>
              <a:t>Selenium Server</a:t>
            </a:r>
            <a:r>
              <a:rPr lang="en-US" altLang="en-US" sz="3000" dirty="0" smtClean="0"/>
              <a:t> (1/5)</a:t>
            </a:r>
            <a:endParaRPr altLang="en-US" sz="3000" dirty="0" smtClean="0"/>
          </a:p>
        </p:txBody>
      </p:sp>
      <p:sp>
        <p:nvSpPr>
          <p:cNvPr id="24579" name="Content Placeholder 2"/>
          <p:cNvSpPr>
            <a:spLocks noGrp="1"/>
          </p:cNvSpPr>
          <p:nvPr>
            <p:ph idx="4294967295"/>
          </p:nvPr>
        </p:nvSpPr>
        <p:spPr>
          <a:xfrm>
            <a:off x="178280" y="1562819"/>
            <a:ext cx="8839200" cy="5029200"/>
          </a:xfrm>
        </p:spPr>
        <p:txBody>
          <a:bodyPr/>
          <a:lstStyle/>
          <a:p>
            <a:pPr eaLnBrk="1" hangingPunct="1">
              <a:spcBef>
                <a:spcPct val="5000"/>
              </a:spcBef>
            </a:pPr>
            <a:r>
              <a:rPr lang="en-US" altLang="en-US" sz="2400" dirty="0" smtClean="0">
                <a:solidFill>
                  <a:srgbClr val="0000CC"/>
                </a:solidFill>
              </a:rPr>
              <a:t>Selenium Core</a:t>
            </a:r>
            <a:r>
              <a:rPr lang="en-US" altLang="en-US" sz="2400" dirty="0" smtClean="0"/>
              <a:t> tests run </a:t>
            </a:r>
            <a:r>
              <a:rPr lang="en-US" altLang="en-US" sz="2400" b="1" dirty="0" smtClean="0">
                <a:solidFill>
                  <a:srgbClr val="0000CC"/>
                </a:solidFill>
              </a:rPr>
              <a:t>directly in a browser</a:t>
            </a:r>
            <a:r>
              <a:rPr lang="en-US" altLang="en-US" sz="2400" dirty="0" smtClean="0"/>
              <a:t>, just as real users do. </a:t>
            </a:r>
          </a:p>
          <a:p>
            <a:pPr marL="742950" lvl="1">
              <a:spcBef>
                <a:spcPct val="5000"/>
              </a:spcBef>
            </a:pPr>
            <a:r>
              <a:rPr lang="en-US" altLang="en-US" sz="2400" b="1" dirty="0" err="1" smtClean="0"/>
              <a:t>Selen</a:t>
            </a:r>
            <a:r>
              <a:rPr lang="uk-UA" altLang="en-US" sz="2400" b="1" dirty="0" smtClean="0"/>
              <a:t>ium Core</a:t>
            </a:r>
            <a:r>
              <a:rPr lang="uk-UA" altLang="en-US" sz="2400" dirty="0" smtClean="0"/>
              <a:t> (Core) is a DHTML test execution framework. </a:t>
            </a:r>
          </a:p>
          <a:p>
            <a:pPr marL="742950" lvl="1">
              <a:spcBef>
                <a:spcPct val="5000"/>
              </a:spcBef>
            </a:pPr>
            <a:r>
              <a:rPr lang="uk-UA" altLang="en-US" sz="2400" dirty="0" smtClean="0"/>
              <a:t>It is the engine of both, Selenium IDE and Selenium RC (driven mode), but it also can be deployed on the desired application server.</a:t>
            </a:r>
            <a:endParaRPr lang="en-US" altLang="en-US" sz="2400" dirty="0" smtClean="0"/>
          </a:p>
          <a:p>
            <a:pPr>
              <a:spcBef>
                <a:spcPct val="5000"/>
              </a:spcBef>
            </a:pPr>
            <a:r>
              <a:rPr lang="en-US" altLang="en-US" sz="2400" b="1" dirty="0" smtClean="0">
                <a:solidFill>
                  <a:srgbClr val="CC0000"/>
                </a:solidFill>
              </a:rPr>
              <a:t>Selenium Server</a:t>
            </a:r>
            <a:r>
              <a:rPr lang="en-US" altLang="en-US" sz="2400" dirty="0" smtClean="0"/>
              <a:t> (formerly the </a:t>
            </a:r>
            <a:r>
              <a:rPr lang="en-US" altLang="en-US" sz="2400" b="1" dirty="0" smtClean="0">
                <a:solidFill>
                  <a:srgbClr val="0000CC"/>
                </a:solidFill>
              </a:rPr>
              <a:t>Selenium RC</a:t>
            </a:r>
            <a:r>
              <a:rPr lang="en-US" altLang="en-US" sz="2400" dirty="0" smtClean="0"/>
              <a:t> Server)</a:t>
            </a:r>
          </a:p>
          <a:p>
            <a:pPr marL="742950" lvl="1">
              <a:spcBef>
                <a:spcPct val="5000"/>
              </a:spcBef>
            </a:pPr>
            <a:r>
              <a:rPr lang="en-US" altLang="en-US" sz="2400" dirty="0" smtClean="0"/>
              <a:t>The Selenium Server is needed in order to run either Selenium RC style scripts.</a:t>
            </a:r>
          </a:p>
          <a:p>
            <a:pPr marL="742950" lvl="1">
              <a:spcBef>
                <a:spcPct val="5000"/>
              </a:spcBef>
            </a:pPr>
            <a:r>
              <a:rPr lang="en-US" altLang="en-US" sz="2400" dirty="0" smtClean="0"/>
              <a:t>The 2.x server is a drop-in replacement for the old Selenium RC server and is designed to be backwards compatible with your existing infrastructure.</a:t>
            </a:r>
          </a:p>
        </p:txBody>
      </p:sp>
    </p:spTree>
    <p:extLst>
      <p:ext uri="{BB962C8B-B14F-4D97-AF65-F5344CB8AC3E}">
        <p14:creationId xmlns:p14="http://schemas.microsoft.com/office/powerpoint/2010/main" val="876583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idx="4294967295"/>
          </p:nvPr>
        </p:nvSpPr>
        <p:spPr/>
        <p:txBody>
          <a:bodyPr>
            <a:noAutofit/>
          </a:bodyPr>
          <a:lstStyle/>
          <a:p>
            <a:pPr eaLnBrk="1" hangingPunct="1"/>
            <a:r>
              <a:rPr altLang="en-US" sz="3000" dirty="0" smtClean="0"/>
              <a:t>Selenium Server</a:t>
            </a:r>
            <a:r>
              <a:rPr lang="en-US" altLang="en-US" sz="3000" dirty="0" smtClean="0"/>
              <a:t> (2/5)</a:t>
            </a:r>
            <a:endParaRPr altLang="en-US" sz="3000" dirty="0" smtClean="0"/>
          </a:p>
        </p:txBody>
      </p:sp>
      <p:sp>
        <p:nvSpPr>
          <p:cNvPr id="25603" name="Content Placeholder 2"/>
          <p:cNvSpPr>
            <a:spLocks noGrp="1"/>
          </p:cNvSpPr>
          <p:nvPr>
            <p:ph idx="4294967295"/>
          </p:nvPr>
        </p:nvSpPr>
        <p:spPr>
          <a:xfrm>
            <a:off x="110164" y="1556544"/>
            <a:ext cx="8839200" cy="5029200"/>
          </a:xfrm>
        </p:spPr>
        <p:txBody>
          <a:bodyPr/>
          <a:lstStyle/>
          <a:p>
            <a:r>
              <a:rPr lang="en-US" altLang="en-US" sz="2400" dirty="0" smtClean="0"/>
              <a:t>Simplified </a:t>
            </a:r>
            <a:r>
              <a:rPr lang="en-US" altLang="en-US" sz="2400" dirty="0" smtClean="0">
                <a:solidFill>
                  <a:srgbClr val="0000CC"/>
                </a:solidFill>
              </a:rPr>
              <a:t>architecture</a:t>
            </a:r>
            <a:r>
              <a:rPr lang="en-US" altLang="en-US" sz="2400" dirty="0" smtClean="0"/>
              <a:t> diagram</a:t>
            </a:r>
          </a:p>
        </p:txBody>
      </p:sp>
      <p:pic>
        <p:nvPicPr>
          <p:cNvPr id="25604" name="Picture 4" descr="chapt5_img01_Architecture_Diagram_Si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0745" y="2078832"/>
            <a:ext cx="4618037" cy="450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1135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72144" y="1704834"/>
            <a:ext cx="8622845" cy="4700098"/>
          </a:xfrm>
          <a:prstGeom prst="rect">
            <a:avLst/>
          </a:prstGeom>
        </p:spPr>
      </p:pic>
      <p:sp>
        <p:nvSpPr>
          <p:cNvPr id="3" name="Subtitle 2"/>
          <p:cNvSpPr>
            <a:spLocks noGrp="1"/>
          </p:cNvSpPr>
          <p:nvPr>
            <p:ph type="subTitle" idx="1"/>
          </p:nvPr>
        </p:nvSpPr>
        <p:spPr/>
        <p:txBody>
          <a:bodyPr/>
          <a:lstStyle/>
          <a:p>
            <a:r>
              <a:rPr lang="en-US" dirty="0" smtClean="0"/>
              <a:t>Selenium Server (3/5)</a:t>
            </a:r>
            <a:endParaRPr lang="en-US" dirty="0"/>
          </a:p>
        </p:txBody>
      </p:sp>
      <p:sp>
        <p:nvSpPr>
          <p:cNvPr id="5" name="TextBox 4"/>
          <p:cNvSpPr txBox="1"/>
          <p:nvPr/>
        </p:nvSpPr>
        <p:spPr>
          <a:xfrm>
            <a:off x="2510281" y="2109388"/>
            <a:ext cx="380232" cy="461665"/>
          </a:xfrm>
          <a:prstGeom prst="rect">
            <a:avLst/>
          </a:prstGeom>
          <a:noFill/>
        </p:spPr>
        <p:txBody>
          <a:bodyPr wrap="none" rtlCol="0">
            <a:spAutoFit/>
          </a:bodyPr>
          <a:lstStyle/>
          <a:p>
            <a:r>
              <a:rPr lang="en-US" sz="2400" b="1" dirty="0" smtClean="0">
                <a:solidFill>
                  <a:srgbClr val="C00000"/>
                </a:solidFill>
              </a:rPr>
              <a:t>1</a:t>
            </a:r>
            <a:endParaRPr lang="en-US" b="1" dirty="0">
              <a:solidFill>
                <a:srgbClr val="C00000"/>
              </a:solidFill>
            </a:endParaRPr>
          </a:p>
        </p:txBody>
      </p:sp>
      <p:sp>
        <p:nvSpPr>
          <p:cNvPr id="6" name="TextBox 5"/>
          <p:cNvSpPr txBox="1"/>
          <p:nvPr/>
        </p:nvSpPr>
        <p:spPr>
          <a:xfrm>
            <a:off x="3498328" y="4981985"/>
            <a:ext cx="380232" cy="461665"/>
          </a:xfrm>
          <a:prstGeom prst="rect">
            <a:avLst/>
          </a:prstGeom>
          <a:noFill/>
        </p:spPr>
        <p:txBody>
          <a:bodyPr wrap="none" rtlCol="0">
            <a:spAutoFit/>
          </a:bodyPr>
          <a:lstStyle/>
          <a:p>
            <a:r>
              <a:rPr lang="en-US" sz="2400" b="1" dirty="0">
                <a:solidFill>
                  <a:srgbClr val="C00000"/>
                </a:solidFill>
              </a:rPr>
              <a:t>2</a:t>
            </a:r>
            <a:endParaRPr lang="en-US" b="1" dirty="0">
              <a:solidFill>
                <a:srgbClr val="C00000"/>
              </a:solidFill>
            </a:endParaRPr>
          </a:p>
        </p:txBody>
      </p:sp>
      <p:sp>
        <p:nvSpPr>
          <p:cNvPr id="8" name="TextBox 7"/>
          <p:cNvSpPr txBox="1"/>
          <p:nvPr/>
        </p:nvSpPr>
        <p:spPr>
          <a:xfrm>
            <a:off x="7015030" y="5686475"/>
            <a:ext cx="380232" cy="461665"/>
          </a:xfrm>
          <a:prstGeom prst="rect">
            <a:avLst/>
          </a:prstGeom>
          <a:noFill/>
        </p:spPr>
        <p:txBody>
          <a:bodyPr wrap="none" rtlCol="0">
            <a:spAutoFit/>
          </a:bodyPr>
          <a:lstStyle/>
          <a:p>
            <a:r>
              <a:rPr lang="en-US" sz="2400" b="1" dirty="0" smtClean="0">
                <a:solidFill>
                  <a:srgbClr val="C00000"/>
                </a:solidFill>
              </a:rPr>
              <a:t>3</a:t>
            </a:r>
            <a:endParaRPr lang="en-US" b="1" dirty="0">
              <a:solidFill>
                <a:srgbClr val="C00000"/>
              </a:solidFill>
            </a:endParaRPr>
          </a:p>
        </p:txBody>
      </p:sp>
    </p:spTree>
    <p:extLst>
      <p:ext uri="{BB962C8B-B14F-4D97-AF65-F5344CB8AC3E}">
        <p14:creationId xmlns:p14="http://schemas.microsoft.com/office/powerpoint/2010/main" val="3259449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Selenium </a:t>
            </a:r>
            <a:r>
              <a:rPr lang="en-US" dirty="0" smtClean="0"/>
              <a:t>Server (4/5)</a:t>
            </a:r>
            <a:endParaRPr lang="en-US" dirty="0"/>
          </a:p>
          <a:p>
            <a:endParaRPr lang="en-US" dirty="0"/>
          </a:p>
        </p:txBody>
      </p:sp>
      <p:pic>
        <p:nvPicPr>
          <p:cNvPr id="4" name="Picture 3"/>
          <p:cNvPicPr>
            <a:picLocks noChangeAspect="1"/>
          </p:cNvPicPr>
          <p:nvPr/>
        </p:nvPicPr>
        <p:blipFill>
          <a:blip r:embed="rId2"/>
          <a:stretch>
            <a:fillRect/>
          </a:stretch>
        </p:blipFill>
        <p:spPr>
          <a:xfrm>
            <a:off x="272144" y="2225231"/>
            <a:ext cx="8664555" cy="2924723"/>
          </a:xfrm>
          <a:prstGeom prst="rect">
            <a:avLst/>
          </a:prstGeom>
        </p:spPr>
      </p:pic>
      <p:pic>
        <p:nvPicPr>
          <p:cNvPr id="5" name="Picture 4"/>
          <p:cNvPicPr>
            <a:picLocks noChangeAspect="1"/>
          </p:cNvPicPr>
          <p:nvPr/>
        </p:nvPicPr>
        <p:blipFill>
          <a:blip r:embed="rId3"/>
          <a:stretch>
            <a:fillRect/>
          </a:stretch>
        </p:blipFill>
        <p:spPr>
          <a:xfrm>
            <a:off x="272144" y="5539674"/>
            <a:ext cx="8661072" cy="810422"/>
          </a:xfrm>
          <a:prstGeom prst="rect">
            <a:avLst/>
          </a:prstGeom>
        </p:spPr>
      </p:pic>
      <p:sp>
        <p:nvSpPr>
          <p:cNvPr id="6" name="TextBox 5"/>
          <p:cNvSpPr txBox="1"/>
          <p:nvPr/>
        </p:nvSpPr>
        <p:spPr>
          <a:xfrm>
            <a:off x="2293326" y="5141296"/>
            <a:ext cx="4233851" cy="400110"/>
          </a:xfrm>
          <a:prstGeom prst="rect">
            <a:avLst/>
          </a:prstGeom>
          <a:noFill/>
        </p:spPr>
        <p:txBody>
          <a:bodyPr wrap="none" rtlCol="0">
            <a:spAutoFit/>
          </a:bodyPr>
          <a:lstStyle/>
          <a:p>
            <a:r>
              <a:rPr lang="en-US" sz="2000" b="1" dirty="0" smtClean="0"/>
              <a:t>… output in the middle is cut …</a:t>
            </a:r>
            <a:endParaRPr lang="en-US" sz="2000" b="1" dirty="0"/>
          </a:p>
        </p:txBody>
      </p:sp>
      <p:sp>
        <p:nvSpPr>
          <p:cNvPr id="7" name="TextBox 6"/>
          <p:cNvSpPr txBox="1"/>
          <p:nvPr/>
        </p:nvSpPr>
        <p:spPr>
          <a:xfrm>
            <a:off x="263518" y="6288651"/>
            <a:ext cx="3943644" cy="400110"/>
          </a:xfrm>
          <a:prstGeom prst="rect">
            <a:avLst/>
          </a:prstGeom>
          <a:noFill/>
        </p:spPr>
        <p:txBody>
          <a:bodyPr wrap="none" rtlCol="0">
            <a:spAutoFit/>
          </a:bodyPr>
          <a:lstStyle/>
          <a:p>
            <a:r>
              <a:rPr lang="en-US" sz="2000" dirty="0" smtClean="0"/>
              <a:t>Press </a:t>
            </a:r>
            <a:r>
              <a:rPr lang="en-US" sz="2000" b="1" dirty="0" smtClean="0">
                <a:solidFill>
                  <a:srgbClr val="171B65"/>
                </a:solidFill>
              </a:rPr>
              <a:t>Ctrl + C</a:t>
            </a:r>
            <a:r>
              <a:rPr lang="en-US" sz="2000" dirty="0" smtClean="0"/>
              <a:t> to stop the server</a:t>
            </a:r>
            <a:endParaRPr lang="en-US" sz="2000" dirty="0"/>
          </a:p>
        </p:txBody>
      </p:sp>
      <p:sp>
        <p:nvSpPr>
          <p:cNvPr id="9" name="TextBox 8"/>
          <p:cNvSpPr txBox="1"/>
          <p:nvPr/>
        </p:nvSpPr>
        <p:spPr>
          <a:xfrm>
            <a:off x="230745" y="1447942"/>
            <a:ext cx="8619957" cy="769441"/>
          </a:xfrm>
          <a:prstGeom prst="rect">
            <a:avLst/>
          </a:prstGeom>
          <a:noFill/>
        </p:spPr>
        <p:txBody>
          <a:bodyPr wrap="square" rtlCol="0">
            <a:spAutoFit/>
          </a:bodyPr>
          <a:lstStyle/>
          <a:p>
            <a:r>
              <a:rPr lang="en-US" sz="2000" dirty="0"/>
              <a:t>S</a:t>
            </a:r>
            <a:r>
              <a:rPr lang="en-US" sz="2000" dirty="0" smtClean="0"/>
              <a:t>tart </a:t>
            </a:r>
            <a:r>
              <a:rPr lang="en-US" sz="2000" dirty="0"/>
              <a:t>the </a:t>
            </a:r>
            <a:r>
              <a:rPr lang="en-US" sz="2000" dirty="0" smtClean="0"/>
              <a:t>server with the following console command:</a:t>
            </a:r>
          </a:p>
          <a:p>
            <a:r>
              <a:rPr lang="en-US" sz="2400" b="1" dirty="0" smtClean="0">
                <a:solidFill>
                  <a:srgbClr val="171B65"/>
                </a:solidFill>
                <a:latin typeface="Consolas" panose="020B0609020204030204" pitchFamily="49" charset="0"/>
                <a:cs typeface="Consolas" panose="020B0609020204030204" pitchFamily="49" charset="0"/>
              </a:rPr>
              <a:t>java -jar selenium-server-standalone-3.1.0.jar</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07431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2144" y="1592495"/>
            <a:ext cx="8675404" cy="4747920"/>
          </a:xfrm>
        </p:spPr>
        <p:txBody>
          <a:bodyPr/>
          <a:lstStyle/>
          <a:p>
            <a:r>
              <a:rPr lang="en-US" dirty="0" smtClean="0"/>
              <a:t>1. Check the port number listed by the server (</a:t>
            </a:r>
            <a:r>
              <a:rPr lang="en-US" b="1" dirty="0" smtClean="0">
                <a:solidFill>
                  <a:srgbClr val="171B65"/>
                </a:solidFill>
              </a:rPr>
              <a:t>4444</a:t>
            </a:r>
            <a:r>
              <a:rPr lang="en-US" dirty="0" smtClean="0"/>
              <a:t> in this case):</a:t>
            </a:r>
          </a:p>
          <a:p>
            <a:endParaRPr lang="en-US" dirty="0" smtClean="0"/>
          </a:p>
          <a:p>
            <a:endParaRPr lang="en-US" dirty="0"/>
          </a:p>
          <a:p>
            <a:endParaRPr lang="en-US" dirty="0" smtClean="0"/>
          </a:p>
          <a:p>
            <a:endParaRPr lang="en-US" sz="600" dirty="0" smtClean="0"/>
          </a:p>
          <a:p>
            <a:r>
              <a:rPr lang="en-US" dirty="0" smtClean="0"/>
              <a:t>2. Create </a:t>
            </a:r>
            <a:r>
              <a:rPr lang="en-US" dirty="0" err="1" smtClean="0"/>
              <a:t>Webdriver</a:t>
            </a:r>
            <a:r>
              <a:rPr lang="en-US" dirty="0" smtClean="0"/>
              <a:t> instance using method </a:t>
            </a:r>
            <a:r>
              <a:rPr lang="en-US" b="1" dirty="0" smtClean="0"/>
              <a:t>Remote()</a:t>
            </a:r>
            <a:endParaRPr lang="en-US" b="1" dirty="0"/>
          </a:p>
          <a:p>
            <a:endParaRPr lang="en-US" dirty="0"/>
          </a:p>
        </p:txBody>
      </p:sp>
      <p:sp>
        <p:nvSpPr>
          <p:cNvPr id="3" name="Subtitle 2"/>
          <p:cNvSpPr>
            <a:spLocks noGrp="1"/>
          </p:cNvSpPr>
          <p:nvPr>
            <p:ph type="subTitle" idx="1"/>
          </p:nvPr>
        </p:nvSpPr>
        <p:spPr/>
        <p:txBody>
          <a:bodyPr/>
          <a:lstStyle/>
          <a:p>
            <a:r>
              <a:rPr lang="en-US" dirty="0" smtClean="0"/>
              <a:t>Selenium Server (5/5)</a:t>
            </a:r>
            <a:endParaRPr lang="en-US" dirty="0"/>
          </a:p>
        </p:txBody>
      </p:sp>
      <p:pic>
        <p:nvPicPr>
          <p:cNvPr id="4" name="Picture 3"/>
          <p:cNvPicPr>
            <a:picLocks noChangeAspect="1"/>
          </p:cNvPicPr>
          <p:nvPr/>
        </p:nvPicPr>
        <p:blipFill>
          <a:blip r:embed="rId2"/>
          <a:stretch>
            <a:fillRect/>
          </a:stretch>
        </p:blipFill>
        <p:spPr>
          <a:xfrm>
            <a:off x="272144" y="2093178"/>
            <a:ext cx="8755749" cy="1150354"/>
          </a:xfrm>
          <a:prstGeom prst="rect">
            <a:avLst/>
          </a:prstGeom>
        </p:spPr>
      </p:pic>
      <p:sp>
        <p:nvSpPr>
          <p:cNvPr id="5" name="Rectangle 4"/>
          <p:cNvSpPr/>
          <p:nvPr/>
        </p:nvSpPr>
        <p:spPr>
          <a:xfrm>
            <a:off x="3364303" y="2260121"/>
            <a:ext cx="465826" cy="2329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272144" y="4005068"/>
            <a:ext cx="5734051" cy="1726551"/>
          </a:xfrm>
          <a:prstGeom prst="rect">
            <a:avLst/>
          </a:prstGeom>
        </p:spPr>
      </p:pic>
      <p:sp>
        <p:nvSpPr>
          <p:cNvPr id="8" name="TextBox 7"/>
          <p:cNvSpPr txBox="1"/>
          <p:nvPr/>
        </p:nvSpPr>
        <p:spPr>
          <a:xfrm>
            <a:off x="6314529" y="4489428"/>
            <a:ext cx="2510287" cy="646331"/>
          </a:xfrm>
          <a:prstGeom prst="rect">
            <a:avLst/>
          </a:prstGeom>
          <a:noFill/>
          <a:ln w="28575">
            <a:solidFill>
              <a:srgbClr val="171B65"/>
            </a:solidFill>
          </a:ln>
        </p:spPr>
        <p:txBody>
          <a:bodyPr wrap="square" rtlCol="0">
            <a:spAutoFit/>
          </a:bodyPr>
          <a:lstStyle/>
          <a:p>
            <a:r>
              <a:rPr lang="en-US" dirty="0"/>
              <a:t>T</a:t>
            </a:r>
            <a:r>
              <a:rPr lang="en-US" dirty="0" smtClean="0"/>
              <a:t>his open a new tab in the browser</a:t>
            </a:r>
            <a:endParaRPr lang="en-US" dirty="0"/>
          </a:p>
        </p:txBody>
      </p:sp>
      <p:sp>
        <p:nvSpPr>
          <p:cNvPr id="9" name="TextBox 8"/>
          <p:cNvSpPr txBox="1"/>
          <p:nvPr/>
        </p:nvSpPr>
        <p:spPr>
          <a:xfrm>
            <a:off x="6324140" y="5408453"/>
            <a:ext cx="2510287" cy="646331"/>
          </a:xfrm>
          <a:prstGeom prst="rect">
            <a:avLst/>
          </a:prstGeom>
          <a:noFill/>
          <a:ln w="28575">
            <a:solidFill>
              <a:srgbClr val="171B65"/>
            </a:solidFill>
          </a:ln>
        </p:spPr>
        <p:txBody>
          <a:bodyPr wrap="square" rtlCol="0">
            <a:spAutoFit/>
          </a:bodyPr>
          <a:lstStyle/>
          <a:p>
            <a:r>
              <a:rPr lang="en-US" dirty="0" smtClean="0"/>
              <a:t>This load the desired </a:t>
            </a:r>
            <a:r>
              <a:rPr lang="en-US" dirty="0"/>
              <a:t>page </a:t>
            </a:r>
            <a:r>
              <a:rPr lang="en-US" dirty="0" smtClean="0"/>
              <a:t>in the tab</a:t>
            </a:r>
            <a:endParaRPr lang="en-US" dirty="0"/>
          </a:p>
        </p:txBody>
      </p:sp>
      <p:sp>
        <p:nvSpPr>
          <p:cNvPr id="10" name="Right Brace 9"/>
          <p:cNvSpPr/>
          <p:nvPr/>
        </p:nvSpPr>
        <p:spPr>
          <a:xfrm>
            <a:off x="6006195" y="4265141"/>
            <a:ext cx="204824" cy="1109113"/>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p:cNvSpPr/>
          <p:nvPr/>
        </p:nvSpPr>
        <p:spPr>
          <a:xfrm>
            <a:off x="6006195" y="5391200"/>
            <a:ext cx="204824" cy="323167"/>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340559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idx="4294967295"/>
          </p:nvPr>
        </p:nvSpPr>
        <p:spPr/>
        <p:txBody>
          <a:bodyPr>
            <a:noAutofit/>
          </a:bodyPr>
          <a:lstStyle/>
          <a:p>
            <a:pPr eaLnBrk="1" hangingPunct="1"/>
            <a:r>
              <a:rPr altLang="en-US" sz="3000" dirty="0" smtClean="0"/>
              <a:t>Selenium Grid</a:t>
            </a:r>
          </a:p>
        </p:txBody>
      </p:sp>
      <p:sp>
        <p:nvSpPr>
          <p:cNvPr id="27651" name="Content Placeholder 2"/>
          <p:cNvSpPr>
            <a:spLocks noGrp="1"/>
          </p:cNvSpPr>
          <p:nvPr>
            <p:ph idx="4294967295"/>
          </p:nvPr>
        </p:nvSpPr>
        <p:spPr>
          <a:xfrm>
            <a:off x="178280" y="1476555"/>
            <a:ext cx="8839200" cy="5029200"/>
          </a:xfrm>
        </p:spPr>
        <p:txBody>
          <a:bodyPr/>
          <a:lstStyle/>
          <a:p>
            <a:pPr eaLnBrk="1" hangingPunct="1">
              <a:lnSpc>
                <a:spcPct val="120000"/>
              </a:lnSpc>
              <a:spcBef>
                <a:spcPct val="40000"/>
              </a:spcBef>
              <a:buClr>
                <a:srgbClr val="171B65"/>
              </a:buClr>
              <a:buFont typeface="Tahoma" panose="020B0604030504040204" pitchFamily="34" charset="0"/>
              <a:buChar char="●"/>
            </a:pPr>
            <a:r>
              <a:rPr lang="en-US" altLang="en-US" sz="2400" b="1" dirty="0" smtClean="0">
                <a:solidFill>
                  <a:srgbClr val="CC0000"/>
                </a:solidFill>
              </a:rPr>
              <a:t>Selenium Grid</a:t>
            </a:r>
            <a:r>
              <a:rPr lang="en-US" altLang="en-US" sz="2400" dirty="0" smtClean="0"/>
              <a:t> is a tool that speeds up functional testing of web-apps. It allows running multiple tests in </a:t>
            </a:r>
            <a:r>
              <a:rPr lang="en-US" altLang="en-US" sz="2400" dirty="0" smtClean="0">
                <a:solidFill>
                  <a:srgbClr val="0000CC"/>
                </a:solidFill>
              </a:rPr>
              <a:t>parallel</a:t>
            </a:r>
            <a:r>
              <a:rPr lang="en-US" altLang="en-US" sz="2400" dirty="0" smtClean="0"/>
              <a:t>, on </a:t>
            </a:r>
            <a:r>
              <a:rPr lang="en-US" altLang="en-US" sz="2400" dirty="0" smtClean="0">
                <a:solidFill>
                  <a:srgbClr val="0000CC"/>
                </a:solidFill>
              </a:rPr>
              <a:t>multiple machines</a:t>
            </a:r>
            <a:r>
              <a:rPr lang="en-US" altLang="en-US" sz="2400" dirty="0" smtClean="0"/>
              <a:t>, in a heterogeneous environment.</a:t>
            </a:r>
          </a:p>
          <a:p>
            <a:pPr eaLnBrk="1" hangingPunct="1">
              <a:lnSpc>
                <a:spcPct val="120000"/>
              </a:lnSpc>
              <a:spcBef>
                <a:spcPct val="40000"/>
              </a:spcBef>
              <a:buClr>
                <a:srgbClr val="171B65"/>
              </a:buClr>
              <a:buFont typeface="Tahoma" panose="020B0604030504040204" pitchFamily="34" charset="0"/>
              <a:buChar char="●"/>
            </a:pPr>
            <a:r>
              <a:rPr lang="en-US" altLang="en-US" sz="2400" dirty="0" smtClean="0"/>
              <a:t>Selenium Grid </a:t>
            </a:r>
            <a:r>
              <a:rPr lang="en-US" altLang="en-US" sz="2400" b="1" dirty="0" smtClean="0"/>
              <a:t>coordinates</a:t>
            </a:r>
            <a:r>
              <a:rPr lang="en-US" altLang="en-US" sz="2400" dirty="0" smtClean="0"/>
              <a:t> multiple selenium remote control servers, so that  test can be run on different platforms concurrently, which saves time and allows wider testing.</a:t>
            </a:r>
            <a:endParaRPr lang="uk-UA" altLang="en-US" sz="2400" dirty="0" smtClean="0"/>
          </a:p>
          <a:p>
            <a:pPr eaLnBrk="1" hangingPunct="1">
              <a:lnSpc>
                <a:spcPct val="120000"/>
              </a:lnSpc>
              <a:spcBef>
                <a:spcPct val="40000"/>
              </a:spcBef>
              <a:buClr>
                <a:srgbClr val="171B65"/>
              </a:buClr>
              <a:buFont typeface="Tahoma" panose="020B0604030504040204" pitchFamily="34" charset="0"/>
              <a:buChar char="●"/>
            </a:pPr>
            <a:r>
              <a:rPr lang="en-US" altLang="en-US" sz="2400" dirty="0" smtClean="0"/>
              <a:t>Scripts running </a:t>
            </a:r>
            <a:r>
              <a:rPr lang="en-US" altLang="en-US" sz="2400" b="1" dirty="0" smtClean="0"/>
              <a:t>too slow</a:t>
            </a:r>
            <a:r>
              <a:rPr lang="en-US" altLang="en-US" sz="2400" dirty="0" smtClean="0"/>
              <a:t> or want to run them against multiple browser types and versions?</a:t>
            </a:r>
          </a:p>
          <a:p>
            <a:pPr marL="857250" lvl="1" indent="-342900" eaLnBrk="1" hangingPunct="1">
              <a:lnSpc>
                <a:spcPct val="120000"/>
              </a:lnSpc>
              <a:spcBef>
                <a:spcPct val="40000"/>
              </a:spcBef>
              <a:buClr>
                <a:srgbClr val="171B65"/>
              </a:buClr>
              <a:buFont typeface="Courier New" panose="02070309020205020404" pitchFamily="49" charset="0"/>
              <a:buChar char="o"/>
            </a:pPr>
            <a:r>
              <a:rPr lang="en-US" altLang="en-US" sz="2400" dirty="0" smtClean="0"/>
              <a:t>Selenium Grid can help distribute script execution for either parallelization or browser variation.</a:t>
            </a:r>
          </a:p>
        </p:txBody>
      </p:sp>
    </p:spTree>
    <p:extLst>
      <p:ext uri="{BB962C8B-B14F-4D97-AF65-F5344CB8AC3E}">
        <p14:creationId xmlns:p14="http://schemas.microsoft.com/office/powerpoint/2010/main" val="1813218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2"/>
          <p:cNvSpPr>
            <a:spLocks noGrp="1"/>
          </p:cNvSpPr>
          <p:nvPr>
            <p:ph type="ctrTitle" idx="4294967295"/>
          </p:nvPr>
        </p:nvSpPr>
        <p:spPr>
          <a:xfrm>
            <a:off x="609600" y="2438400"/>
            <a:ext cx="7924800" cy="1447800"/>
          </a:xfrm>
        </p:spPr>
        <p:txBody>
          <a:bodyPr>
            <a:normAutofit/>
          </a:bodyPr>
          <a:lstStyle/>
          <a:p>
            <a:pPr algn="ctr" eaLnBrk="1" hangingPunct="1"/>
            <a:r>
              <a:rPr altLang="en-US" sz="3000" b="1" dirty="0" smtClean="0"/>
              <a:t>WebDriver</a:t>
            </a:r>
            <a:r>
              <a:rPr lang="en-US" altLang="en-US" sz="3000" b="1" dirty="0" smtClean="0"/>
              <a:t> Basic Usage</a:t>
            </a:r>
            <a:endParaRPr altLang="en-US" sz="3000" b="1" dirty="0" smtClean="0"/>
          </a:p>
        </p:txBody>
      </p:sp>
    </p:spTree>
    <p:extLst>
      <p:ext uri="{BB962C8B-B14F-4D97-AF65-F5344CB8AC3E}">
        <p14:creationId xmlns:p14="http://schemas.microsoft.com/office/powerpoint/2010/main" val="2252602821"/>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64889" y="2053207"/>
            <a:ext cx="8329749" cy="3625310"/>
          </a:xfrm>
          <a:prstGeom prst="rect">
            <a:avLst/>
          </a:prstGeom>
        </p:spPr>
      </p:pic>
      <p:sp>
        <p:nvSpPr>
          <p:cNvPr id="38914" name="Title 1"/>
          <p:cNvSpPr>
            <a:spLocks noGrp="1"/>
          </p:cNvSpPr>
          <p:nvPr>
            <p:ph type="title" idx="4294967295"/>
          </p:nvPr>
        </p:nvSpPr>
        <p:spPr/>
        <p:txBody>
          <a:bodyPr>
            <a:normAutofit fontScale="90000"/>
          </a:bodyPr>
          <a:lstStyle/>
          <a:p>
            <a:pPr eaLnBrk="1" hangingPunct="1"/>
            <a:r>
              <a:rPr altLang="en-US" sz="3300" dirty="0" smtClean="0"/>
              <a:t>WebDriver</a:t>
            </a:r>
            <a:r>
              <a:rPr lang="en-US" altLang="en-US" sz="3300" dirty="0" smtClean="0"/>
              <a:t> Installation</a:t>
            </a:r>
            <a:endParaRPr altLang="en-US" sz="3300" dirty="0" smtClean="0"/>
          </a:p>
        </p:txBody>
      </p:sp>
      <p:sp>
        <p:nvSpPr>
          <p:cNvPr id="38915" name="Content Placeholder 2"/>
          <p:cNvSpPr>
            <a:spLocks noGrp="1"/>
          </p:cNvSpPr>
          <p:nvPr>
            <p:ph idx="4294967295"/>
          </p:nvPr>
        </p:nvSpPr>
        <p:spPr>
          <a:xfrm>
            <a:off x="281214" y="1536939"/>
            <a:ext cx="8839200" cy="5029200"/>
          </a:xfrm>
        </p:spPr>
        <p:txBody>
          <a:bodyPr>
            <a:normAutofit/>
          </a:bodyPr>
          <a:lstStyle/>
          <a:p>
            <a:pPr marL="0" indent="0">
              <a:buNone/>
            </a:pPr>
            <a:r>
              <a:rPr lang="en-US" altLang="en-US" sz="2000" dirty="0" smtClean="0"/>
              <a:t>Download Selenium WebDriver for Python</a:t>
            </a:r>
          </a:p>
        </p:txBody>
      </p:sp>
      <p:sp>
        <p:nvSpPr>
          <p:cNvPr id="5" name="Rounded Rectangle 4"/>
          <p:cNvSpPr/>
          <p:nvPr/>
        </p:nvSpPr>
        <p:spPr>
          <a:xfrm>
            <a:off x="5382883" y="5055079"/>
            <a:ext cx="646981" cy="18115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3596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1. Install Selenium Binding:</a:t>
            </a:r>
          </a:p>
          <a:p>
            <a:endParaRPr lang="en-US" dirty="0" smtClean="0"/>
          </a:p>
          <a:p>
            <a:endParaRPr lang="en-US" dirty="0"/>
          </a:p>
          <a:p>
            <a:endParaRPr lang="en-US" dirty="0" smtClean="0"/>
          </a:p>
          <a:p>
            <a:r>
              <a:rPr lang="en-US" dirty="0" smtClean="0"/>
              <a:t>2. Check Selenium installation:</a:t>
            </a:r>
          </a:p>
          <a:p>
            <a:endParaRPr lang="en-US" dirty="0"/>
          </a:p>
          <a:p>
            <a:endParaRPr lang="en-US" dirty="0" smtClean="0"/>
          </a:p>
          <a:p>
            <a:endParaRPr lang="en-US" dirty="0"/>
          </a:p>
          <a:p>
            <a:r>
              <a:rPr lang="en-US" dirty="0" smtClean="0"/>
              <a:t>3. Check WebDriver usage:</a:t>
            </a:r>
            <a:endParaRPr lang="en-US" dirty="0"/>
          </a:p>
        </p:txBody>
      </p:sp>
      <p:sp>
        <p:nvSpPr>
          <p:cNvPr id="3" name="Subtitle 2"/>
          <p:cNvSpPr>
            <a:spLocks noGrp="1"/>
          </p:cNvSpPr>
          <p:nvPr>
            <p:ph type="subTitle" idx="1"/>
          </p:nvPr>
        </p:nvSpPr>
        <p:spPr/>
        <p:txBody>
          <a:bodyPr/>
          <a:lstStyle/>
          <a:p>
            <a:r>
              <a:rPr lang="en-US" dirty="0"/>
              <a:t>Check WebDriver </a:t>
            </a:r>
            <a:r>
              <a:rPr lang="en-US" dirty="0" smtClean="0"/>
              <a:t>installation</a:t>
            </a:r>
            <a:endParaRPr lang="en-US" dirty="0"/>
          </a:p>
        </p:txBody>
      </p:sp>
      <p:pic>
        <p:nvPicPr>
          <p:cNvPr id="4" name="Picture 3"/>
          <p:cNvPicPr>
            <a:picLocks noChangeAspect="1"/>
          </p:cNvPicPr>
          <p:nvPr/>
        </p:nvPicPr>
        <p:blipFill>
          <a:blip r:embed="rId2"/>
          <a:stretch>
            <a:fillRect/>
          </a:stretch>
        </p:blipFill>
        <p:spPr>
          <a:xfrm>
            <a:off x="272144" y="1958733"/>
            <a:ext cx="8647569" cy="1278395"/>
          </a:xfrm>
          <a:prstGeom prst="rect">
            <a:avLst/>
          </a:prstGeom>
        </p:spPr>
      </p:pic>
      <p:pic>
        <p:nvPicPr>
          <p:cNvPr id="5" name="Picture 4"/>
          <p:cNvPicPr>
            <a:picLocks noChangeAspect="1"/>
          </p:cNvPicPr>
          <p:nvPr/>
        </p:nvPicPr>
        <p:blipFill>
          <a:blip r:embed="rId3"/>
          <a:stretch>
            <a:fillRect/>
          </a:stretch>
        </p:blipFill>
        <p:spPr>
          <a:xfrm>
            <a:off x="272144" y="3663683"/>
            <a:ext cx="8647569" cy="1271701"/>
          </a:xfrm>
          <a:prstGeom prst="rect">
            <a:avLst/>
          </a:prstGeom>
        </p:spPr>
      </p:pic>
      <p:pic>
        <p:nvPicPr>
          <p:cNvPr id="6" name="Picture 5"/>
          <p:cNvPicPr>
            <a:picLocks noChangeAspect="1"/>
          </p:cNvPicPr>
          <p:nvPr/>
        </p:nvPicPr>
        <p:blipFill>
          <a:blip r:embed="rId4"/>
          <a:stretch>
            <a:fillRect/>
          </a:stretch>
        </p:blipFill>
        <p:spPr>
          <a:xfrm>
            <a:off x="272144" y="5396448"/>
            <a:ext cx="8647569" cy="694092"/>
          </a:xfrm>
          <a:prstGeom prst="rect">
            <a:avLst/>
          </a:prstGeom>
        </p:spPr>
      </p:pic>
    </p:spTree>
    <p:extLst>
      <p:ext uri="{BB962C8B-B14F-4D97-AF65-F5344CB8AC3E}">
        <p14:creationId xmlns:p14="http://schemas.microsoft.com/office/powerpoint/2010/main" val="1623984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If you get this error:</a:t>
            </a:r>
          </a:p>
          <a:p>
            <a:endParaRPr lang="en-US" dirty="0" smtClean="0"/>
          </a:p>
          <a:p>
            <a:endParaRPr lang="en-US" sz="1100" dirty="0" smtClean="0"/>
          </a:p>
          <a:p>
            <a:endParaRPr lang="en-US" dirty="0"/>
          </a:p>
          <a:p>
            <a:endParaRPr lang="en-US" sz="1600" dirty="0" smtClean="0"/>
          </a:p>
          <a:p>
            <a:pPr algn="ctr"/>
            <a:r>
              <a:rPr lang="en-US" dirty="0" smtClean="0"/>
              <a:t>…some output in the middle has been cut off…</a:t>
            </a:r>
          </a:p>
          <a:p>
            <a:pPr algn="ctr"/>
            <a:endParaRPr lang="en-US" dirty="0"/>
          </a:p>
          <a:p>
            <a:pPr algn="ctr"/>
            <a:endParaRPr lang="en-US" dirty="0" smtClean="0"/>
          </a:p>
          <a:p>
            <a:pPr algn="ctr"/>
            <a:endParaRPr lang="en-US" dirty="0"/>
          </a:p>
          <a:p>
            <a:pPr algn="ctr"/>
            <a:endParaRPr lang="en-US" sz="1100" dirty="0" smtClean="0"/>
          </a:p>
          <a:p>
            <a:pPr algn="just"/>
            <a:r>
              <a:rPr lang="en-US" dirty="0"/>
              <a:t>d</a:t>
            </a:r>
            <a:r>
              <a:rPr lang="en-US" dirty="0" smtClean="0"/>
              <a:t>ownload and place into your PATH the file:</a:t>
            </a:r>
            <a:endParaRPr lang="en-US" dirty="0"/>
          </a:p>
        </p:txBody>
      </p:sp>
      <p:sp>
        <p:nvSpPr>
          <p:cNvPr id="3" name="Subtitle 2"/>
          <p:cNvSpPr>
            <a:spLocks noGrp="1"/>
          </p:cNvSpPr>
          <p:nvPr>
            <p:ph type="subTitle" idx="1"/>
          </p:nvPr>
        </p:nvSpPr>
        <p:spPr/>
        <p:txBody>
          <a:bodyPr/>
          <a:lstStyle/>
          <a:p>
            <a:r>
              <a:rPr lang="en-US" dirty="0"/>
              <a:t>Marionette </a:t>
            </a:r>
            <a:r>
              <a:rPr lang="en-US" dirty="0" smtClean="0"/>
              <a:t>Proxy Error</a:t>
            </a:r>
            <a:endParaRPr lang="en-US" dirty="0"/>
          </a:p>
          <a:p>
            <a:endParaRPr lang="en-US" dirty="0"/>
          </a:p>
        </p:txBody>
      </p:sp>
      <p:pic>
        <p:nvPicPr>
          <p:cNvPr id="5" name="Picture 4"/>
          <p:cNvPicPr>
            <a:picLocks noChangeAspect="1"/>
          </p:cNvPicPr>
          <p:nvPr/>
        </p:nvPicPr>
        <p:blipFill>
          <a:blip r:embed="rId2"/>
          <a:stretch>
            <a:fillRect/>
          </a:stretch>
        </p:blipFill>
        <p:spPr>
          <a:xfrm>
            <a:off x="272144" y="3877387"/>
            <a:ext cx="8675404" cy="1563519"/>
          </a:xfrm>
          <a:prstGeom prst="rect">
            <a:avLst/>
          </a:prstGeom>
        </p:spPr>
      </p:pic>
      <p:pic>
        <p:nvPicPr>
          <p:cNvPr id="6" name="Picture 5"/>
          <p:cNvPicPr>
            <a:picLocks noChangeAspect="1"/>
          </p:cNvPicPr>
          <p:nvPr/>
        </p:nvPicPr>
        <p:blipFill>
          <a:blip r:embed="rId3"/>
          <a:stretch>
            <a:fillRect/>
          </a:stretch>
        </p:blipFill>
        <p:spPr>
          <a:xfrm>
            <a:off x="272144" y="2030691"/>
            <a:ext cx="8684031" cy="1540715"/>
          </a:xfrm>
          <a:prstGeom prst="rect">
            <a:avLst/>
          </a:prstGeom>
        </p:spPr>
      </p:pic>
      <p:pic>
        <p:nvPicPr>
          <p:cNvPr id="7" name="Picture 6"/>
          <p:cNvPicPr>
            <a:picLocks noChangeAspect="1"/>
          </p:cNvPicPr>
          <p:nvPr/>
        </p:nvPicPr>
        <p:blipFill>
          <a:blip r:embed="rId4"/>
          <a:stretch>
            <a:fillRect/>
          </a:stretch>
        </p:blipFill>
        <p:spPr>
          <a:xfrm>
            <a:off x="666496" y="5848979"/>
            <a:ext cx="7886700" cy="542925"/>
          </a:xfrm>
          <a:prstGeom prst="rect">
            <a:avLst/>
          </a:prstGeom>
        </p:spPr>
      </p:pic>
    </p:spTree>
    <p:extLst>
      <p:ext uri="{BB962C8B-B14F-4D97-AF65-F5344CB8AC3E}">
        <p14:creationId xmlns:p14="http://schemas.microsoft.com/office/powerpoint/2010/main" val="2196639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
          <p:cNvSpPr>
            <a:spLocks noGrp="1"/>
          </p:cNvSpPr>
          <p:nvPr>
            <p:ph type="ctrTitle" idx="4294967295"/>
          </p:nvPr>
        </p:nvSpPr>
        <p:spPr>
          <a:xfrm>
            <a:off x="609600" y="2438400"/>
            <a:ext cx="7924800" cy="1447800"/>
          </a:xfrm>
        </p:spPr>
        <p:txBody>
          <a:bodyPr>
            <a:normAutofit/>
          </a:bodyPr>
          <a:lstStyle/>
          <a:p>
            <a:pPr algn="ctr" eaLnBrk="1" hangingPunct="1"/>
            <a:r>
              <a:rPr altLang="en-US" sz="3000" b="1" dirty="0" smtClean="0"/>
              <a:t>Selenium</a:t>
            </a:r>
            <a:r>
              <a:rPr lang="en-US" altLang="en-US" sz="3000" b="1" dirty="0" smtClean="0"/>
              <a:t> Over</a:t>
            </a:r>
            <a:r>
              <a:rPr altLang="en-US" sz="3000" b="1" dirty="0" smtClean="0"/>
              <a:t>view</a:t>
            </a:r>
          </a:p>
        </p:txBody>
      </p:sp>
    </p:spTree>
    <p:extLst>
      <p:ext uri="{BB962C8B-B14F-4D97-AF65-F5344CB8AC3E}">
        <p14:creationId xmlns:p14="http://schemas.microsoft.com/office/powerpoint/2010/main" val="3223811899"/>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Marionette </a:t>
            </a:r>
            <a:r>
              <a:rPr lang="en-US" dirty="0" smtClean="0"/>
              <a:t>Proxy Download Page</a:t>
            </a:r>
            <a:endParaRPr lang="en-US" dirty="0"/>
          </a:p>
        </p:txBody>
      </p:sp>
      <p:pic>
        <p:nvPicPr>
          <p:cNvPr id="5" name="Picture 4"/>
          <p:cNvPicPr>
            <a:picLocks noChangeAspect="1"/>
          </p:cNvPicPr>
          <p:nvPr/>
        </p:nvPicPr>
        <p:blipFill>
          <a:blip r:embed="rId2"/>
          <a:stretch>
            <a:fillRect/>
          </a:stretch>
        </p:blipFill>
        <p:spPr>
          <a:xfrm>
            <a:off x="185880" y="1904461"/>
            <a:ext cx="8713774" cy="4703374"/>
          </a:xfrm>
          <a:prstGeom prst="rect">
            <a:avLst/>
          </a:prstGeom>
        </p:spPr>
      </p:pic>
      <p:sp>
        <p:nvSpPr>
          <p:cNvPr id="6" name="Rectangle 5"/>
          <p:cNvSpPr/>
          <p:nvPr/>
        </p:nvSpPr>
        <p:spPr>
          <a:xfrm>
            <a:off x="272144" y="1448876"/>
            <a:ext cx="8170827" cy="461665"/>
          </a:xfrm>
          <a:prstGeom prst="rect">
            <a:avLst/>
          </a:prstGeom>
        </p:spPr>
        <p:txBody>
          <a:bodyPr wrap="none">
            <a:spAutoFit/>
          </a:bodyPr>
          <a:lstStyle/>
          <a:p>
            <a:r>
              <a:rPr lang="en-US" altLang="en-US" sz="2400" b="1" dirty="0" smtClean="0">
                <a:latin typeface="Consolas" panose="020B0609020204030204" pitchFamily="49" charset="0"/>
                <a:cs typeface="Consolas" panose="020B0609020204030204" pitchFamily="49" charset="0"/>
              </a:rPr>
              <a:t>https://github.com/mozilla/geckodriver/releases</a:t>
            </a:r>
            <a:endParaRPr lang="en-US" altLang="en-US" sz="24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298826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idx="4294967295"/>
          </p:nvPr>
        </p:nvSpPr>
        <p:spPr/>
        <p:txBody>
          <a:bodyPr>
            <a:noAutofit/>
          </a:bodyPr>
          <a:lstStyle/>
          <a:p>
            <a:pPr eaLnBrk="1" hangingPunct="1"/>
            <a:r>
              <a:rPr lang="en-US" altLang="en-US" sz="3000" dirty="0" smtClean="0"/>
              <a:t>Interaction to Browser</a:t>
            </a:r>
            <a:endParaRPr altLang="en-US" sz="3000" dirty="0" smtClean="0"/>
          </a:p>
        </p:txBody>
      </p:sp>
      <p:sp>
        <p:nvSpPr>
          <p:cNvPr id="46083" name="Content Placeholder 2"/>
          <p:cNvSpPr>
            <a:spLocks noGrp="1"/>
          </p:cNvSpPr>
          <p:nvPr>
            <p:ph idx="4294967295"/>
          </p:nvPr>
        </p:nvSpPr>
        <p:spPr>
          <a:xfrm>
            <a:off x="281214" y="1640457"/>
            <a:ext cx="8839200" cy="5029200"/>
          </a:xfrm>
        </p:spPr>
        <p:txBody>
          <a:bodyPr/>
          <a:lstStyle/>
          <a:p>
            <a:pPr eaLnBrk="1" hangingPunct="1">
              <a:spcBef>
                <a:spcPts val="600"/>
              </a:spcBef>
              <a:buClr>
                <a:srgbClr val="171B65"/>
              </a:buClr>
              <a:buFont typeface="Tahoma" panose="020B0604030504040204" pitchFamily="34" charset="0"/>
              <a:buChar char="●"/>
            </a:pPr>
            <a:r>
              <a:rPr lang="uk-UA" altLang="en-US" sz="2400" b="1" dirty="0" smtClean="0"/>
              <a:t>WebDriver</a:t>
            </a:r>
            <a:r>
              <a:rPr lang="uk-UA" altLang="en-US" sz="2400" dirty="0" smtClean="0"/>
              <a:t> directly addresses to the browser.</a:t>
            </a:r>
            <a:endParaRPr lang="en-US" altLang="en-US" sz="2400" dirty="0" smtClean="0"/>
          </a:p>
          <a:p>
            <a:pPr eaLnBrk="1" hangingPunct="1">
              <a:spcBef>
                <a:spcPts val="600"/>
              </a:spcBef>
              <a:buClr>
                <a:srgbClr val="171B65"/>
              </a:buClr>
              <a:buFont typeface="Tahoma" panose="020B0604030504040204" pitchFamily="34" charset="0"/>
              <a:buChar char="●"/>
            </a:pPr>
            <a:r>
              <a:rPr lang="en-US" altLang="en-US" sz="2400" dirty="0" smtClean="0"/>
              <a:t>U</a:t>
            </a:r>
            <a:r>
              <a:rPr lang="uk-UA" altLang="en-US" sz="2400" dirty="0" smtClean="0"/>
              <a:t>ses drivers for a particular browser.</a:t>
            </a:r>
            <a:endParaRPr lang="en-US" altLang="en-US" sz="2400" dirty="0" smtClean="0"/>
          </a:p>
          <a:p>
            <a:pPr eaLnBrk="1" hangingPunct="1">
              <a:spcBef>
                <a:spcPts val="600"/>
              </a:spcBef>
              <a:buClr>
                <a:srgbClr val="171B65"/>
              </a:buClr>
              <a:buFont typeface="Tahoma" panose="020B0604030504040204" pitchFamily="34" charset="0"/>
              <a:buChar char="●"/>
            </a:pPr>
            <a:r>
              <a:rPr lang="uk-UA" altLang="en-US" sz="2400" dirty="0" smtClean="0"/>
              <a:t>There are the following drivers:</a:t>
            </a:r>
            <a:endParaRPr lang="en-US" altLang="en-US" sz="2400" dirty="0" smtClean="0"/>
          </a:p>
          <a:p>
            <a:pPr lvl="2" eaLnBrk="1" hangingPunct="1">
              <a:spcBef>
                <a:spcPts val="600"/>
              </a:spcBef>
              <a:buClr>
                <a:srgbClr val="171B65"/>
              </a:buClr>
              <a:buFont typeface="Courier New" panose="02070309020205020404" pitchFamily="49" charset="0"/>
              <a:buChar char="o"/>
            </a:pPr>
            <a:r>
              <a:rPr lang="uk-UA" altLang="en-US" b="1" dirty="0" smtClean="0">
                <a:solidFill>
                  <a:srgbClr val="171B65"/>
                </a:solidFill>
              </a:rPr>
              <a:t>FirefoxDriver</a:t>
            </a:r>
            <a:r>
              <a:rPr lang="en-US" altLang="en-US" dirty="0" smtClean="0">
                <a:solidFill>
                  <a:schemeClr val="hlink"/>
                </a:solidFill>
              </a:rPr>
              <a:t> </a:t>
            </a:r>
            <a:r>
              <a:rPr lang="uk-UA" altLang="en-US" dirty="0" smtClean="0"/>
              <a:t>–</a:t>
            </a:r>
            <a:r>
              <a:rPr lang="en-US" altLang="en-US" dirty="0" smtClean="0"/>
              <a:t> </a:t>
            </a:r>
            <a:r>
              <a:rPr lang="uk-UA" altLang="en-US" dirty="0" smtClean="0"/>
              <a:t>displays</a:t>
            </a:r>
            <a:r>
              <a:rPr lang="en-US" altLang="en-US" dirty="0" smtClean="0"/>
              <a:t> </a:t>
            </a:r>
            <a:r>
              <a:rPr lang="uk-UA" altLang="en-US" dirty="0" smtClean="0"/>
              <a:t> the web page in this browser</a:t>
            </a:r>
            <a:r>
              <a:rPr lang="en-US" altLang="en-US" dirty="0" smtClean="0"/>
              <a:t>;</a:t>
            </a:r>
            <a:r>
              <a:rPr lang="uk-UA" altLang="en-US" dirty="0" smtClean="0"/>
              <a:t> </a:t>
            </a:r>
            <a:endParaRPr lang="en-US" altLang="en-US" dirty="0" smtClean="0"/>
          </a:p>
          <a:p>
            <a:pPr lvl="2" eaLnBrk="1" hangingPunct="1">
              <a:spcBef>
                <a:spcPts val="600"/>
              </a:spcBef>
              <a:buClr>
                <a:srgbClr val="171B65"/>
              </a:buClr>
              <a:buFont typeface="Courier New" panose="02070309020205020404" pitchFamily="49" charset="0"/>
              <a:buChar char="o"/>
            </a:pPr>
            <a:r>
              <a:rPr lang="uk-UA" altLang="en-US" dirty="0" smtClean="0"/>
              <a:t>InternetExplorerDriver;</a:t>
            </a:r>
            <a:endParaRPr lang="en-US" altLang="en-US" dirty="0" smtClean="0"/>
          </a:p>
          <a:p>
            <a:pPr lvl="2" eaLnBrk="1" hangingPunct="1">
              <a:spcBef>
                <a:spcPts val="600"/>
              </a:spcBef>
              <a:buClr>
                <a:srgbClr val="171B65"/>
              </a:buClr>
              <a:buFont typeface="Courier New" panose="02070309020205020404" pitchFamily="49" charset="0"/>
              <a:buChar char="o"/>
            </a:pPr>
            <a:r>
              <a:rPr lang="uk-UA" altLang="en-US" dirty="0" smtClean="0"/>
              <a:t>ChromeDriver;</a:t>
            </a:r>
            <a:endParaRPr lang="en-US" altLang="en-US" dirty="0" smtClean="0"/>
          </a:p>
          <a:p>
            <a:pPr lvl="2" eaLnBrk="1" hangingPunct="1">
              <a:spcBef>
                <a:spcPts val="600"/>
              </a:spcBef>
              <a:buClr>
                <a:srgbClr val="171B65"/>
              </a:buClr>
              <a:buFont typeface="Courier New" panose="02070309020205020404" pitchFamily="49" charset="0"/>
              <a:buChar char="o"/>
            </a:pPr>
            <a:r>
              <a:rPr lang="uk-UA" altLang="en-US" dirty="0" smtClean="0"/>
              <a:t>OperaDriver</a:t>
            </a:r>
            <a:r>
              <a:rPr lang="en-US" altLang="en-US" dirty="0" smtClean="0"/>
              <a:t>;</a:t>
            </a:r>
          </a:p>
          <a:p>
            <a:pPr lvl="2" eaLnBrk="1" hangingPunct="1">
              <a:spcBef>
                <a:spcPts val="600"/>
              </a:spcBef>
              <a:buClr>
                <a:srgbClr val="171B65"/>
              </a:buClr>
              <a:buFont typeface="Courier New" panose="02070309020205020404" pitchFamily="49" charset="0"/>
              <a:buChar char="o"/>
            </a:pPr>
            <a:r>
              <a:rPr lang="uk-UA" altLang="en-US" dirty="0" smtClean="0"/>
              <a:t>SafariDriver</a:t>
            </a:r>
            <a:r>
              <a:rPr lang="en-US" altLang="en-US" dirty="0" smtClean="0"/>
              <a:t>;</a:t>
            </a:r>
          </a:p>
          <a:p>
            <a:pPr lvl="2" eaLnBrk="1" hangingPunct="1">
              <a:spcBef>
                <a:spcPts val="600"/>
              </a:spcBef>
              <a:buClr>
                <a:srgbClr val="171B65"/>
              </a:buClr>
              <a:buFont typeface="Courier New" panose="02070309020205020404" pitchFamily="49" charset="0"/>
              <a:buChar char="o"/>
            </a:pPr>
            <a:r>
              <a:rPr lang="uk-UA" altLang="en-US" b="1" dirty="0" smtClean="0">
                <a:solidFill>
                  <a:srgbClr val="171B65"/>
                </a:solidFill>
              </a:rPr>
              <a:t>HtmlUnitDriver</a:t>
            </a:r>
            <a:r>
              <a:rPr lang="uk-UA" altLang="en-US" dirty="0" smtClean="0"/>
              <a:t> – cross-platform driver java, does not require any browser</a:t>
            </a:r>
            <a:r>
              <a:rPr lang="en-US" altLang="en-US" dirty="0" smtClean="0"/>
              <a:t>, </a:t>
            </a:r>
            <a:r>
              <a:rPr lang="uk-UA" altLang="en-US" dirty="0" smtClean="0"/>
              <a:t>the best choice for speed, but not the graphics</a:t>
            </a:r>
            <a:r>
              <a:rPr lang="en-US" altLang="en-US" dirty="0" smtClean="0"/>
              <a:t>;</a:t>
            </a:r>
          </a:p>
          <a:p>
            <a:pPr lvl="2" eaLnBrk="1" hangingPunct="1">
              <a:spcBef>
                <a:spcPts val="600"/>
              </a:spcBef>
              <a:buClr>
                <a:srgbClr val="171B65"/>
              </a:buClr>
              <a:buFont typeface="Courier New" panose="02070309020205020404" pitchFamily="49" charset="0"/>
              <a:buChar char="o"/>
            </a:pPr>
            <a:r>
              <a:rPr lang="uk-UA" altLang="en-US" dirty="0" smtClean="0"/>
              <a:t>AndriodDriver</a:t>
            </a:r>
            <a:r>
              <a:rPr lang="en-US" altLang="en-US" dirty="0" smtClean="0"/>
              <a:t>;</a:t>
            </a:r>
          </a:p>
          <a:p>
            <a:pPr lvl="2" eaLnBrk="1" hangingPunct="1">
              <a:spcBef>
                <a:spcPts val="600"/>
              </a:spcBef>
              <a:buClr>
                <a:srgbClr val="171B65"/>
              </a:buClr>
              <a:buFont typeface="Courier New" panose="02070309020205020404" pitchFamily="49" charset="0"/>
              <a:buChar char="o"/>
            </a:pPr>
            <a:r>
              <a:rPr lang="en-US" altLang="en-US" dirty="0" err="1" smtClean="0"/>
              <a:t>IphoneDriver</a:t>
            </a:r>
            <a:r>
              <a:rPr lang="en-US" altLang="en-US" dirty="0" smtClean="0"/>
              <a:t>.</a:t>
            </a:r>
          </a:p>
        </p:txBody>
      </p:sp>
    </p:spTree>
    <p:extLst>
      <p:ext uri="{BB962C8B-B14F-4D97-AF65-F5344CB8AC3E}">
        <p14:creationId xmlns:p14="http://schemas.microsoft.com/office/powerpoint/2010/main" val="10645675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idx="4294967295"/>
          </p:nvPr>
        </p:nvSpPr>
        <p:spPr/>
        <p:txBody>
          <a:bodyPr>
            <a:noAutofit/>
          </a:bodyPr>
          <a:lstStyle/>
          <a:p>
            <a:pPr eaLnBrk="1" hangingPunct="1"/>
            <a:r>
              <a:rPr lang="en-US" altLang="en-US" sz="3000" dirty="0" smtClean="0"/>
              <a:t>Basic Use Cases</a:t>
            </a:r>
            <a:endParaRPr altLang="en-US" sz="3000" dirty="0" smtClean="0"/>
          </a:p>
        </p:txBody>
      </p:sp>
      <p:sp>
        <p:nvSpPr>
          <p:cNvPr id="50179" name="Content Placeholder 2"/>
          <p:cNvSpPr>
            <a:spLocks noGrp="1"/>
          </p:cNvSpPr>
          <p:nvPr>
            <p:ph idx="4294967295"/>
          </p:nvPr>
        </p:nvSpPr>
        <p:spPr>
          <a:xfrm>
            <a:off x="281214" y="1588699"/>
            <a:ext cx="8839200" cy="5029200"/>
          </a:xfrm>
        </p:spPr>
        <p:txBody>
          <a:bodyPr/>
          <a:lstStyle/>
          <a:p>
            <a:pPr marL="0" indent="0">
              <a:lnSpc>
                <a:spcPct val="95000"/>
              </a:lnSpc>
              <a:spcBef>
                <a:spcPct val="0"/>
              </a:spcBef>
              <a:buClr>
                <a:srgbClr val="171B65"/>
              </a:buClr>
              <a:buNone/>
            </a:pPr>
            <a:r>
              <a:rPr lang="en-US" altLang="en-US" sz="2400" b="1" dirty="0" smtClean="0"/>
              <a:t>Types of tests</a:t>
            </a:r>
          </a:p>
          <a:p>
            <a:pPr>
              <a:lnSpc>
                <a:spcPct val="95000"/>
              </a:lnSpc>
              <a:spcBef>
                <a:spcPts val="600"/>
              </a:spcBef>
              <a:buClr>
                <a:srgbClr val="171B65"/>
              </a:buClr>
              <a:buFont typeface="Tahoma" panose="020B0604030504040204" pitchFamily="34" charset="0"/>
              <a:buChar char="●"/>
            </a:pPr>
            <a:r>
              <a:rPr lang="en-US" altLang="en-US" sz="2400" dirty="0" smtClean="0"/>
              <a:t>Testing </a:t>
            </a:r>
            <a:r>
              <a:rPr lang="en-US" altLang="en-US" sz="2400" b="1" dirty="0" smtClean="0">
                <a:solidFill>
                  <a:srgbClr val="171B65"/>
                </a:solidFill>
              </a:rPr>
              <a:t>static content</a:t>
            </a:r>
          </a:p>
          <a:p>
            <a:pPr lvl="2">
              <a:lnSpc>
                <a:spcPct val="95000"/>
              </a:lnSpc>
              <a:spcBef>
                <a:spcPct val="0"/>
              </a:spcBef>
              <a:buClr>
                <a:srgbClr val="171B65"/>
              </a:buClr>
              <a:buFont typeface="Courier New" panose="02070309020205020404" pitchFamily="49" charset="0"/>
              <a:buChar char="o"/>
            </a:pPr>
            <a:r>
              <a:rPr lang="en-US" altLang="en-US" dirty="0" smtClean="0"/>
              <a:t>Correctly titled page;</a:t>
            </a:r>
          </a:p>
          <a:p>
            <a:pPr lvl="2">
              <a:lnSpc>
                <a:spcPct val="95000"/>
              </a:lnSpc>
              <a:spcBef>
                <a:spcPct val="0"/>
              </a:spcBef>
              <a:buClr>
                <a:srgbClr val="171B65"/>
              </a:buClr>
              <a:buFont typeface="Courier New" panose="02070309020205020404" pitchFamily="49" charset="0"/>
              <a:buChar char="o"/>
            </a:pPr>
            <a:r>
              <a:rPr lang="en-US" altLang="en-US" dirty="0" smtClean="0"/>
              <a:t>Does the home page necessary picture?</a:t>
            </a:r>
          </a:p>
          <a:p>
            <a:pPr lvl="2">
              <a:lnSpc>
                <a:spcPct val="95000"/>
              </a:lnSpc>
              <a:spcBef>
                <a:spcPct val="0"/>
              </a:spcBef>
              <a:buClr>
                <a:srgbClr val="171B65"/>
              </a:buClr>
              <a:buFont typeface="Courier New" panose="02070309020205020404" pitchFamily="49" charset="0"/>
              <a:buChar char="o"/>
            </a:pPr>
            <a:r>
              <a:rPr lang="en-US" altLang="en-US" dirty="0" smtClean="0"/>
              <a:t>There is contact information;</a:t>
            </a:r>
          </a:p>
          <a:p>
            <a:pPr lvl="2">
              <a:lnSpc>
                <a:spcPct val="95000"/>
              </a:lnSpc>
              <a:spcBef>
                <a:spcPct val="0"/>
              </a:spcBef>
              <a:buClr>
                <a:srgbClr val="171B65"/>
              </a:buClr>
              <a:buFont typeface="Courier New" panose="02070309020205020404" pitchFamily="49" charset="0"/>
              <a:buChar char="o"/>
            </a:pPr>
            <a:r>
              <a:rPr lang="en-US" altLang="en-US" dirty="0" smtClean="0"/>
              <a:t>Beginning of each page with the tag title &lt;h1&gt;;</a:t>
            </a:r>
          </a:p>
          <a:p>
            <a:pPr lvl="2">
              <a:lnSpc>
                <a:spcPct val="95000"/>
              </a:lnSpc>
              <a:spcBef>
                <a:spcPct val="0"/>
              </a:spcBef>
              <a:buClr>
                <a:srgbClr val="171B65"/>
              </a:buClr>
              <a:buFont typeface="Courier New" panose="02070309020205020404" pitchFamily="49" charset="0"/>
              <a:buChar char="o"/>
            </a:pPr>
            <a:r>
              <a:rPr lang="en-US" altLang="en-US" dirty="0" smtClean="0"/>
              <a:t>Does this title correct text?</a:t>
            </a:r>
          </a:p>
          <a:p>
            <a:pPr>
              <a:lnSpc>
                <a:spcPct val="95000"/>
              </a:lnSpc>
              <a:spcBef>
                <a:spcPts val="600"/>
              </a:spcBef>
              <a:buClr>
                <a:srgbClr val="171B65"/>
              </a:buClr>
              <a:buFont typeface="Tahoma" panose="020B0604030504040204" pitchFamily="34" charset="0"/>
              <a:buChar char="●"/>
            </a:pPr>
            <a:r>
              <a:rPr lang="en-US" altLang="en-US" sz="2400" dirty="0" smtClean="0"/>
              <a:t>Testing </a:t>
            </a:r>
            <a:r>
              <a:rPr lang="en-US" altLang="en-US" sz="2400" b="1" dirty="0" smtClean="0">
                <a:solidFill>
                  <a:srgbClr val="171B65"/>
                </a:solidFill>
              </a:rPr>
              <a:t>links</a:t>
            </a:r>
          </a:p>
          <a:p>
            <a:pPr lvl="2">
              <a:lnSpc>
                <a:spcPct val="95000"/>
              </a:lnSpc>
              <a:spcBef>
                <a:spcPct val="0"/>
              </a:spcBef>
              <a:buClr>
                <a:srgbClr val="171B65"/>
              </a:buClr>
              <a:buFont typeface="Courier New" panose="02070309020205020404" pitchFamily="49" charset="0"/>
              <a:buChar char="o"/>
            </a:pPr>
            <a:r>
              <a:rPr lang="en-US" altLang="en-US" dirty="0" smtClean="0"/>
              <a:t>Transition for each link, check</a:t>
            </a:r>
          </a:p>
          <a:p>
            <a:pPr>
              <a:lnSpc>
                <a:spcPct val="95000"/>
              </a:lnSpc>
              <a:spcBef>
                <a:spcPts val="600"/>
              </a:spcBef>
              <a:buClr>
                <a:srgbClr val="171B65"/>
              </a:buClr>
              <a:buFont typeface="Tahoma" panose="020B0604030504040204" pitchFamily="34" charset="0"/>
              <a:buChar char="●"/>
            </a:pPr>
            <a:r>
              <a:rPr lang="en-US" altLang="en-US" sz="2400" dirty="0" smtClean="0"/>
              <a:t>Testing </a:t>
            </a:r>
            <a:r>
              <a:rPr lang="en-US" altLang="en-US" sz="2400" b="1" dirty="0" smtClean="0">
                <a:solidFill>
                  <a:srgbClr val="171B65"/>
                </a:solidFill>
              </a:rPr>
              <a:t>functionality</a:t>
            </a:r>
          </a:p>
          <a:p>
            <a:pPr lvl="2">
              <a:lnSpc>
                <a:spcPct val="95000"/>
              </a:lnSpc>
              <a:spcBef>
                <a:spcPct val="0"/>
              </a:spcBef>
              <a:buClr>
                <a:srgbClr val="171B65"/>
              </a:buClr>
              <a:buFont typeface="Courier New" panose="02070309020205020404" pitchFamily="49" charset="0"/>
              <a:buChar char="o"/>
            </a:pPr>
            <a:r>
              <a:rPr lang="en-US" altLang="en-US" dirty="0" smtClean="0"/>
              <a:t>Transmission and receipt of results</a:t>
            </a:r>
          </a:p>
          <a:p>
            <a:pPr>
              <a:lnSpc>
                <a:spcPct val="95000"/>
              </a:lnSpc>
              <a:spcBef>
                <a:spcPts val="600"/>
              </a:spcBef>
              <a:buClr>
                <a:srgbClr val="171B65"/>
              </a:buClr>
              <a:buFont typeface="Tahoma" panose="020B0604030504040204" pitchFamily="34" charset="0"/>
              <a:buChar char="●"/>
            </a:pPr>
            <a:r>
              <a:rPr lang="en-US" altLang="en-US" sz="2400" dirty="0" smtClean="0"/>
              <a:t>Testing of </a:t>
            </a:r>
            <a:r>
              <a:rPr lang="en-US" altLang="en-US" sz="2400" b="1" dirty="0" smtClean="0">
                <a:solidFill>
                  <a:srgbClr val="171B65"/>
                </a:solidFill>
              </a:rPr>
              <a:t>dynamic</a:t>
            </a:r>
            <a:r>
              <a:rPr lang="en-US" altLang="en-US" sz="2400" dirty="0" smtClean="0"/>
              <a:t> elements</a:t>
            </a:r>
          </a:p>
          <a:p>
            <a:pPr>
              <a:lnSpc>
                <a:spcPct val="95000"/>
              </a:lnSpc>
              <a:spcBef>
                <a:spcPct val="0"/>
              </a:spcBef>
              <a:buFont typeface="Calibri" panose="020F0502020204030204" pitchFamily="34" charset="0"/>
              <a:buNone/>
            </a:pPr>
            <a:r>
              <a:rPr lang="en-US" altLang="en-US" sz="2400" b="1" dirty="0" smtClean="0">
                <a:solidFill>
                  <a:schemeClr val="tx1"/>
                </a:solidFill>
                <a:latin typeface="Consolas" panose="020B0609020204030204" pitchFamily="49" charset="0"/>
                <a:cs typeface="Consolas" panose="020B0609020204030204" pitchFamily="49" charset="0"/>
              </a:rPr>
              <a:t>&lt;input type="checkbox" value="true"</a:t>
            </a:r>
          </a:p>
          <a:p>
            <a:pPr>
              <a:lnSpc>
                <a:spcPct val="95000"/>
              </a:lnSpc>
              <a:spcBef>
                <a:spcPct val="0"/>
              </a:spcBef>
              <a:buFont typeface="Calibri" panose="020F0502020204030204" pitchFamily="34" charset="0"/>
              <a:buNone/>
            </a:pPr>
            <a:r>
              <a:rPr lang="en-US" altLang="en-US" sz="2400" b="1" dirty="0" smtClean="0">
                <a:latin typeface="Consolas" panose="020B0609020204030204" pitchFamily="49" charset="0"/>
                <a:cs typeface="Consolas" panose="020B0609020204030204" pitchFamily="49" charset="0"/>
              </a:rPr>
              <a:t>   id=</a:t>
            </a:r>
            <a:r>
              <a:rPr lang="en-US" altLang="en-US" sz="2400" b="1" dirty="0" smtClean="0">
                <a:solidFill>
                  <a:srgbClr val="862FA1"/>
                </a:solidFill>
                <a:latin typeface="Consolas" panose="020B0609020204030204" pitchFamily="49" charset="0"/>
                <a:cs typeface="Consolas" panose="020B0609020204030204" pitchFamily="49" charset="0"/>
              </a:rPr>
              <a:t>"addForm:_ID74:_ID75:0:_ID79:0: </a:t>
            </a:r>
            <a:r>
              <a:rPr lang="en-US" altLang="en-US" sz="2400" b="1" dirty="0" err="1" smtClean="0">
                <a:solidFill>
                  <a:srgbClr val="862FA1"/>
                </a:solidFill>
                <a:latin typeface="Consolas" panose="020B0609020204030204" pitchFamily="49" charset="0"/>
                <a:cs typeface="Consolas" panose="020B0609020204030204" pitchFamily="49" charset="0"/>
              </a:rPr>
              <a:t>checkBox</a:t>
            </a:r>
            <a:r>
              <a:rPr lang="en-US" altLang="en-US" sz="2400" b="1" dirty="0" smtClean="0">
                <a:solidFill>
                  <a:srgbClr val="862FA1"/>
                </a:solidFill>
                <a:latin typeface="Consolas" panose="020B0609020204030204" pitchFamily="49" charset="0"/>
                <a:cs typeface="Consolas" panose="020B0609020204030204" pitchFamily="49" charset="0"/>
              </a:rPr>
              <a:t>"</a:t>
            </a:r>
            <a:r>
              <a:rPr lang="en-US" altLang="en-US" sz="2400" b="1" dirty="0" smtClean="0">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5551756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Basic Usage </a:t>
            </a:r>
            <a:r>
              <a:rPr lang="en-US" dirty="0"/>
              <a:t>E</a:t>
            </a:r>
            <a:r>
              <a:rPr lang="en-US" dirty="0" smtClean="0"/>
              <a:t>xample</a:t>
            </a:r>
            <a:endParaRPr lang="en-US" dirty="0"/>
          </a:p>
        </p:txBody>
      </p:sp>
      <p:pic>
        <p:nvPicPr>
          <p:cNvPr id="5" name="Picture 4"/>
          <p:cNvPicPr>
            <a:picLocks noChangeAspect="1"/>
          </p:cNvPicPr>
          <p:nvPr/>
        </p:nvPicPr>
        <p:blipFill>
          <a:blip r:embed="rId2"/>
          <a:stretch>
            <a:fillRect/>
          </a:stretch>
        </p:blipFill>
        <p:spPr>
          <a:xfrm>
            <a:off x="272143" y="1630927"/>
            <a:ext cx="8689141" cy="3881352"/>
          </a:xfrm>
          <a:prstGeom prst="rect">
            <a:avLst/>
          </a:prstGeom>
        </p:spPr>
      </p:pic>
      <p:cxnSp>
        <p:nvCxnSpPr>
          <p:cNvPr id="7" name="Straight Arrow Connector 6"/>
          <p:cNvCxnSpPr/>
          <p:nvPr/>
        </p:nvCxnSpPr>
        <p:spPr>
          <a:xfrm flipH="1" flipV="1">
            <a:off x="1544128" y="1992702"/>
            <a:ext cx="1940944" cy="24240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512532" y="5780583"/>
            <a:ext cx="2563522" cy="461665"/>
          </a:xfrm>
          <a:prstGeom prst="rect">
            <a:avLst/>
          </a:prstGeom>
          <a:noFill/>
        </p:spPr>
        <p:txBody>
          <a:bodyPr wrap="none" rtlCol="0">
            <a:spAutoFit/>
          </a:bodyPr>
          <a:lstStyle/>
          <a:p>
            <a:r>
              <a:rPr lang="en-US" sz="2400" b="1" dirty="0" err="1">
                <a:latin typeface="Consolas" panose="020B0609020204030204" pitchFamily="49" charset="0"/>
                <a:cs typeface="Consolas" panose="020B0609020204030204" pitchFamily="49" charset="0"/>
              </a:rPr>
              <a:t>d</a:t>
            </a:r>
            <a:r>
              <a:rPr lang="en-US" sz="2400" b="1" dirty="0" err="1" smtClean="0">
                <a:latin typeface="Consolas" panose="020B0609020204030204" pitchFamily="49" charset="0"/>
                <a:cs typeface="Consolas" panose="020B0609020204030204" pitchFamily="49" charset="0"/>
              </a:rPr>
              <a:t>river.close</a:t>
            </a:r>
            <a:r>
              <a:rPr lang="en-US" sz="2400" b="1" dirty="0" smtClean="0">
                <a:latin typeface="Consolas" panose="020B0609020204030204" pitchFamily="49" charset="0"/>
                <a:cs typeface="Consolas" panose="020B0609020204030204" pitchFamily="49" charset="0"/>
              </a:rPr>
              <a:t>()</a:t>
            </a:r>
            <a:endParaRPr lang="en-US" sz="2400" b="1" dirty="0">
              <a:latin typeface="Consolas" panose="020B0609020204030204" pitchFamily="49" charset="0"/>
              <a:cs typeface="Consolas" panose="020B0609020204030204" pitchFamily="49" charset="0"/>
            </a:endParaRPr>
          </a:p>
        </p:txBody>
      </p:sp>
      <p:sp>
        <p:nvSpPr>
          <p:cNvPr id="4" name="Rectangular Callout 3"/>
          <p:cNvSpPr/>
          <p:nvPr/>
        </p:nvSpPr>
        <p:spPr>
          <a:xfrm>
            <a:off x="7647298" y="1992702"/>
            <a:ext cx="1112808" cy="310551"/>
          </a:xfrm>
          <a:prstGeom prst="wedgeRectCallout">
            <a:avLst>
              <a:gd name="adj1" fmla="val -187605"/>
              <a:gd name="adj2" fmla="val 35978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Chrome</a:t>
            </a:r>
            <a:endParaRPr lang="uk-UA" dirty="0">
              <a:solidFill>
                <a:schemeClr val="tx1"/>
              </a:solidFill>
            </a:endParaRPr>
          </a:p>
        </p:txBody>
      </p:sp>
      <p:cxnSp>
        <p:nvCxnSpPr>
          <p:cNvPr id="8" name="Straight Connector 7"/>
          <p:cNvCxnSpPr/>
          <p:nvPr/>
        </p:nvCxnSpPr>
        <p:spPr>
          <a:xfrm flipV="1">
            <a:off x="5382883" y="3303917"/>
            <a:ext cx="586596" cy="776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24558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Locators Usage Example (1/3)</a:t>
            </a:r>
            <a:endParaRPr lang="en-US" dirty="0"/>
          </a:p>
        </p:txBody>
      </p:sp>
      <p:pic>
        <p:nvPicPr>
          <p:cNvPr id="4" name="Picture 3"/>
          <p:cNvPicPr>
            <a:picLocks noChangeAspect="1"/>
          </p:cNvPicPr>
          <p:nvPr/>
        </p:nvPicPr>
        <p:blipFill>
          <a:blip r:embed="rId2"/>
          <a:stretch>
            <a:fillRect/>
          </a:stretch>
        </p:blipFill>
        <p:spPr>
          <a:xfrm>
            <a:off x="2715490" y="2278677"/>
            <a:ext cx="6190131" cy="4342063"/>
          </a:xfrm>
          <a:prstGeom prst="rect">
            <a:avLst/>
          </a:prstGeom>
        </p:spPr>
      </p:pic>
      <p:pic>
        <p:nvPicPr>
          <p:cNvPr id="6" name="Picture 5"/>
          <p:cNvPicPr>
            <a:picLocks noChangeAspect="1"/>
          </p:cNvPicPr>
          <p:nvPr/>
        </p:nvPicPr>
        <p:blipFill>
          <a:blip r:embed="rId3"/>
          <a:stretch>
            <a:fillRect/>
          </a:stretch>
        </p:blipFill>
        <p:spPr>
          <a:xfrm>
            <a:off x="272144" y="1562966"/>
            <a:ext cx="7629525" cy="628650"/>
          </a:xfrm>
          <a:prstGeom prst="rect">
            <a:avLst/>
          </a:prstGeom>
        </p:spPr>
      </p:pic>
    </p:spTree>
    <p:extLst>
      <p:ext uri="{BB962C8B-B14F-4D97-AF65-F5344CB8AC3E}">
        <p14:creationId xmlns:p14="http://schemas.microsoft.com/office/powerpoint/2010/main" val="1622618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146698" y="1625605"/>
            <a:ext cx="6800850" cy="4972050"/>
          </a:xfrm>
          <a:prstGeom prst="rect">
            <a:avLst/>
          </a:prstGeom>
        </p:spPr>
      </p:pic>
      <p:sp>
        <p:nvSpPr>
          <p:cNvPr id="2" name="Text Placeholder 1"/>
          <p:cNvSpPr>
            <a:spLocks noGrp="1"/>
          </p:cNvSpPr>
          <p:nvPr>
            <p:ph type="body" sz="quarter" idx="10"/>
          </p:nvPr>
        </p:nvSpPr>
        <p:spPr/>
        <p:txBody>
          <a:bodyPr/>
          <a:lstStyle/>
          <a:p>
            <a:r>
              <a:rPr lang="en-US" dirty="0" smtClean="0"/>
              <a:t>Pick up the </a:t>
            </a:r>
            <a:r>
              <a:rPr lang="en-US" dirty="0" smtClean="0">
                <a:solidFill>
                  <a:srgbClr val="171B65"/>
                </a:solidFill>
              </a:rPr>
              <a:t>desired element</a:t>
            </a:r>
            <a:r>
              <a:rPr lang="en-US" dirty="0" smtClean="0"/>
              <a:t> &amp; </a:t>
            </a:r>
            <a:r>
              <a:rPr lang="en-US" dirty="0" smtClean="0">
                <a:latin typeface="+mj-lt"/>
              </a:rPr>
              <a:t>Copy </a:t>
            </a:r>
            <a:r>
              <a:rPr lang="en-US" dirty="0" smtClean="0">
                <a:latin typeface="+mj-lt"/>
                <a:cs typeface="Consolas" panose="020B0609020204030204" pitchFamily="49" charset="0"/>
              </a:rPr>
              <a:t>→ C</a:t>
            </a:r>
            <a:r>
              <a:rPr lang="en-US" u="sng" dirty="0" smtClean="0">
                <a:latin typeface="+mj-lt"/>
                <a:cs typeface="Consolas" panose="020B0609020204030204" pitchFamily="49" charset="0"/>
              </a:rPr>
              <a:t>S</a:t>
            </a:r>
            <a:r>
              <a:rPr lang="en-US" dirty="0" smtClean="0">
                <a:latin typeface="+mj-lt"/>
                <a:cs typeface="Consolas" panose="020B0609020204030204" pitchFamily="49" charset="0"/>
              </a:rPr>
              <a:t>S Selector</a:t>
            </a:r>
          </a:p>
          <a:p>
            <a:endParaRPr lang="en-US" dirty="0">
              <a:latin typeface="+mj-lt"/>
              <a:cs typeface="Consolas" panose="020B0609020204030204" pitchFamily="49" charset="0"/>
            </a:endParaRPr>
          </a:p>
          <a:p>
            <a:endParaRPr lang="en-US" dirty="0" smtClean="0">
              <a:latin typeface="+mj-lt"/>
              <a:cs typeface="Consolas" panose="020B0609020204030204" pitchFamily="49" charset="0"/>
            </a:endParaRPr>
          </a:p>
          <a:p>
            <a:r>
              <a:rPr lang="en-US" dirty="0" smtClean="0">
                <a:latin typeface="+mj-lt"/>
                <a:cs typeface="Consolas" panose="020B0609020204030204" pitchFamily="49" charset="0"/>
              </a:rPr>
              <a:t>CSS Selector:</a:t>
            </a:r>
          </a:p>
          <a:p>
            <a:r>
              <a:rPr lang="en-US" sz="2000" b="1" dirty="0" smtClean="0">
                <a:solidFill>
                  <a:srgbClr val="171B65"/>
                </a:solidFill>
                <a:latin typeface="Consolas" panose="020B0609020204030204" pitchFamily="49" charset="0"/>
                <a:cs typeface="Consolas" panose="020B0609020204030204" pitchFamily="49" charset="0"/>
              </a:rPr>
              <a:t>.logo-subtext</a:t>
            </a:r>
            <a:endParaRPr lang="en-US" sz="2000" b="1" dirty="0">
              <a:solidFill>
                <a:srgbClr val="171B65"/>
              </a:solidFill>
              <a:latin typeface="Consolas" panose="020B0609020204030204" pitchFamily="49" charset="0"/>
              <a:cs typeface="Consolas" panose="020B0609020204030204" pitchFamily="49" charset="0"/>
            </a:endParaRPr>
          </a:p>
        </p:txBody>
      </p:sp>
      <p:sp>
        <p:nvSpPr>
          <p:cNvPr id="3" name="Subtitle 2"/>
          <p:cNvSpPr>
            <a:spLocks noGrp="1"/>
          </p:cNvSpPr>
          <p:nvPr>
            <p:ph type="subTitle" idx="1"/>
          </p:nvPr>
        </p:nvSpPr>
        <p:spPr/>
        <p:txBody>
          <a:bodyPr/>
          <a:lstStyle/>
          <a:p>
            <a:r>
              <a:rPr lang="en-US" dirty="0" smtClean="0"/>
              <a:t>Locators </a:t>
            </a:r>
            <a:r>
              <a:rPr lang="en-US" dirty="0"/>
              <a:t>Usage </a:t>
            </a:r>
            <a:r>
              <a:rPr lang="en-US" dirty="0" smtClean="0"/>
              <a:t>Example (2/3)</a:t>
            </a:r>
            <a:endParaRPr lang="en-US" dirty="0"/>
          </a:p>
        </p:txBody>
      </p:sp>
      <p:cxnSp>
        <p:nvCxnSpPr>
          <p:cNvPr id="7" name="Straight Arrow Connector 6"/>
          <p:cNvCxnSpPr/>
          <p:nvPr/>
        </p:nvCxnSpPr>
        <p:spPr>
          <a:xfrm>
            <a:off x="4494362" y="1984075"/>
            <a:ext cx="2691442" cy="17856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898475" y="1906438"/>
            <a:ext cx="1889185" cy="194957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190445" y="3614468"/>
            <a:ext cx="2812212" cy="196682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28889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The full sequence:</a:t>
            </a:r>
            <a:endParaRPr lang="en-US" dirty="0"/>
          </a:p>
        </p:txBody>
      </p:sp>
      <p:sp>
        <p:nvSpPr>
          <p:cNvPr id="3" name="Subtitle 2"/>
          <p:cNvSpPr>
            <a:spLocks noGrp="1"/>
          </p:cNvSpPr>
          <p:nvPr>
            <p:ph type="subTitle" idx="1"/>
          </p:nvPr>
        </p:nvSpPr>
        <p:spPr/>
        <p:txBody>
          <a:bodyPr/>
          <a:lstStyle/>
          <a:p>
            <a:r>
              <a:rPr lang="en-US" dirty="0" smtClean="0"/>
              <a:t>Locators </a:t>
            </a:r>
            <a:r>
              <a:rPr lang="en-US" dirty="0"/>
              <a:t>Usage </a:t>
            </a:r>
            <a:r>
              <a:rPr lang="en-US" dirty="0" smtClean="0"/>
              <a:t>Example (3/3)</a:t>
            </a:r>
            <a:endParaRPr lang="en-US" dirty="0"/>
          </a:p>
        </p:txBody>
      </p:sp>
      <p:pic>
        <p:nvPicPr>
          <p:cNvPr id="4" name="Picture 3"/>
          <p:cNvPicPr>
            <a:picLocks noChangeAspect="1"/>
          </p:cNvPicPr>
          <p:nvPr/>
        </p:nvPicPr>
        <p:blipFill>
          <a:blip r:embed="rId2"/>
          <a:stretch>
            <a:fillRect/>
          </a:stretch>
        </p:blipFill>
        <p:spPr>
          <a:xfrm>
            <a:off x="272144" y="2426942"/>
            <a:ext cx="8673206" cy="3039067"/>
          </a:xfrm>
          <a:prstGeom prst="rect">
            <a:avLst/>
          </a:prstGeom>
        </p:spPr>
      </p:pic>
    </p:spTree>
    <p:extLst>
      <p:ext uri="{BB962C8B-B14F-4D97-AF65-F5344CB8AC3E}">
        <p14:creationId xmlns:p14="http://schemas.microsoft.com/office/powerpoint/2010/main" val="13011533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idx="4294967295"/>
          </p:nvPr>
        </p:nvSpPr>
        <p:spPr/>
        <p:txBody>
          <a:bodyPr>
            <a:noAutofit/>
          </a:bodyPr>
          <a:lstStyle/>
          <a:p>
            <a:r>
              <a:rPr lang="en-US" sz="3000" dirty="0" smtClean="0"/>
              <a:t>Multiple Actions Example (1/2)</a:t>
            </a:r>
            <a:endParaRPr lang="en-US" sz="3000" dirty="0"/>
          </a:p>
        </p:txBody>
      </p:sp>
      <p:sp>
        <p:nvSpPr>
          <p:cNvPr id="48131" name="Content Placeholder 2"/>
          <p:cNvSpPr>
            <a:spLocks noGrp="1"/>
          </p:cNvSpPr>
          <p:nvPr>
            <p:ph idx="4294967295"/>
          </p:nvPr>
        </p:nvSpPr>
        <p:spPr>
          <a:xfrm>
            <a:off x="281214" y="1562819"/>
            <a:ext cx="8839200" cy="5029200"/>
          </a:xfrm>
        </p:spPr>
        <p:txBody>
          <a:bodyPr>
            <a:normAutofit/>
          </a:bodyPr>
          <a:lstStyle/>
          <a:p>
            <a:pPr eaLnBrk="1" hangingPunct="1">
              <a:spcBef>
                <a:spcPct val="15000"/>
              </a:spcBef>
              <a:buClr>
                <a:srgbClr val="171B65"/>
              </a:buClr>
              <a:buFontTx/>
              <a:buChar char="●"/>
            </a:pPr>
            <a:r>
              <a:rPr lang="en-US" altLang="en-US" sz="2400" dirty="0" smtClean="0"/>
              <a:t>Opening pages</a:t>
            </a:r>
          </a:p>
          <a:p>
            <a:pPr marL="0" indent="0" eaLnBrk="1" hangingPunct="1">
              <a:spcBef>
                <a:spcPct val="15000"/>
              </a:spcBef>
              <a:buClr>
                <a:srgbClr val="171B65"/>
              </a:buClr>
              <a:buNone/>
            </a:pPr>
            <a:r>
              <a:rPr lang="en-US" altLang="en-US" sz="2400" dirty="0" smtClean="0"/>
              <a:t>	</a:t>
            </a:r>
            <a:r>
              <a:rPr lang="en-US" altLang="en-US" sz="2400" b="1" dirty="0" err="1" smtClean="0">
                <a:latin typeface="Consolas" panose="020B0609020204030204" pitchFamily="49" charset="0"/>
                <a:cs typeface="Consolas" panose="020B0609020204030204" pitchFamily="49" charset="0"/>
              </a:rPr>
              <a:t>driver.get</a:t>
            </a:r>
            <a:r>
              <a:rPr lang="en-US" altLang="en-US" sz="2400" b="1" dirty="0" smtClean="0">
                <a:solidFill>
                  <a:srgbClr val="00B050"/>
                </a:solidFill>
                <a:latin typeface="Consolas" panose="020B0609020204030204" pitchFamily="49" charset="0"/>
                <a:cs typeface="Consolas" panose="020B0609020204030204" pitchFamily="49" charset="0"/>
              </a:rPr>
              <a:t>("http://www.google.com"</a:t>
            </a:r>
            <a:r>
              <a:rPr lang="en-US" altLang="en-US" sz="2400" b="1" dirty="0" smtClean="0">
                <a:latin typeface="Consolas" panose="020B0609020204030204" pitchFamily="49" charset="0"/>
                <a:cs typeface="Consolas" panose="020B0609020204030204" pitchFamily="49" charset="0"/>
              </a:rPr>
              <a:t>);</a:t>
            </a:r>
          </a:p>
          <a:p>
            <a:pPr eaLnBrk="1" hangingPunct="1">
              <a:spcBef>
                <a:spcPts val="1800"/>
              </a:spcBef>
              <a:buClr>
                <a:srgbClr val="171B65"/>
              </a:buClr>
              <a:buFontTx/>
              <a:buChar char="●"/>
            </a:pPr>
            <a:r>
              <a:rPr lang="uk-UA" altLang="en-US" sz="2400" dirty="0" smtClean="0"/>
              <a:t>WebDriver will wait until the page is fully loaded </a:t>
            </a:r>
            <a:r>
              <a:rPr lang="en-US" altLang="en-US" sz="2400" dirty="0" smtClean="0"/>
              <a:t>(</a:t>
            </a:r>
            <a:r>
              <a:rPr lang="uk-UA" altLang="en-US" sz="2400" dirty="0" smtClean="0"/>
              <a:t>event </a:t>
            </a:r>
            <a:r>
              <a:rPr lang="uk-UA" altLang="en-US" sz="2400" b="1" dirty="0" smtClean="0">
                <a:solidFill>
                  <a:srgbClr val="171B65"/>
                </a:solidFill>
              </a:rPr>
              <a:t>"onload"</a:t>
            </a:r>
            <a:r>
              <a:rPr lang="en-US" altLang="en-US" sz="2400" dirty="0" smtClean="0"/>
              <a:t>);</a:t>
            </a:r>
          </a:p>
          <a:p>
            <a:pPr>
              <a:spcBef>
                <a:spcPts val="1800"/>
              </a:spcBef>
              <a:buClr>
                <a:srgbClr val="171B65"/>
              </a:buClr>
              <a:buFontTx/>
              <a:buChar char="●"/>
            </a:pPr>
            <a:r>
              <a:rPr lang="en-US" altLang="en-US" sz="2400" dirty="0" smtClean="0"/>
              <a:t>Element defined in the HTML code</a:t>
            </a:r>
          </a:p>
          <a:p>
            <a:pPr marL="0" indent="0">
              <a:spcBef>
                <a:spcPct val="15000"/>
              </a:spcBef>
              <a:buClr>
                <a:srgbClr val="171B65"/>
              </a:buClr>
              <a:buNone/>
            </a:pPr>
            <a:r>
              <a:rPr lang="en-US" altLang="en-US" sz="2400" dirty="0" smtClean="0"/>
              <a:t>  </a:t>
            </a:r>
            <a:r>
              <a:rPr lang="en-US" altLang="en-US" sz="2400" b="1" dirty="0" smtClean="0">
                <a:solidFill>
                  <a:schemeClr val="tx1"/>
                </a:solidFill>
                <a:latin typeface="Consolas" panose="020B0609020204030204" pitchFamily="49" charset="0"/>
                <a:cs typeface="Consolas" panose="020B0609020204030204" pitchFamily="49" charset="0"/>
              </a:rPr>
              <a:t>&lt;</a:t>
            </a:r>
            <a:r>
              <a:rPr lang="en-US" altLang="en-US" sz="2400" b="1" dirty="0">
                <a:solidFill>
                  <a:srgbClr val="862FA1"/>
                </a:solidFill>
                <a:latin typeface="Consolas" panose="020B0609020204030204" pitchFamily="49" charset="0"/>
                <a:cs typeface="Consolas" panose="020B0609020204030204" pitchFamily="49" charset="0"/>
              </a:rPr>
              <a:t>i</a:t>
            </a:r>
            <a:r>
              <a:rPr lang="en-US" altLang="en-US" sz="2400" b="1" dirty="0" smtClean="0">
                <a:solidFill>
                  <a:srgbClr val="862FA1"/>
                </a:solidFill>
                <a:latin typeface="Consolas" panose="020B0609020204030204" pitchFamily="49" charset="0"/>
                <a:cs typeface="Consolas" panose="020B0609020204030204" pitchFamily="49" charset="0"/>
              </a:rPr>
              <a:t>nput</a:t>
            </a:r>
            <a:r>
              <a:rPr lang="en-US" altLang="en-US" sz="2400" b="1" dirty="0" smtClean="0">
                <a:solidFill>
                  <a:schemeClr val="tx1"/>
                </a:solidFill>
                <a:latin typeface="Consolas" panose="020B0609020204030204" pitchFamily="49" charset="0"/>
                <a:cs typeface="Consolas" panose="020B0609020204030204" pitchFamily="49" charset="0"/>
              </a:rPr>
              <a:t> type="text" name=</a:t>
            </a:r>
            <a:r>
              <a:rPr lang="en-US" altLang="en-US" sz="2400" b="1" dirty="0" smtClean="0">
                <a:solidFill>
                  <a:srgbClr val="E46C0A"/>
                </a:solidFill>
                <a:latin typeface="Consolas" panose="020B0609020204030204" pitchFamily="49" charset="0"/>
                <a:cs typeface="Consolas" panose="020B0609020204030204" pitchFamily="49" charset="0"/>
              </a:rPr>
              <a:t>"</a:t>
            </a:r>
            <a:r>
              <a:rPr lang="en-US" altLang="en-US" sz="2400" b="1" dirty="0" err="1" smtClean="0">
                <a:solidFill>
                  <a:srgbClr val="E46C0A"/>
                </a:solidFill>
                <a:latin typeface="Consolas" panose="020B0609020204030204" pitchFamily="49" charset="0"/>
                <a:cs typeface="Consolas" panose="020B0609020204030204" pitchFamily="49" charset="0"/>
              </a:rPr>
              <a:t>passwd</a:t>
            </a:r>
            <a:r>
              <a:rPr lang="en-US" altLang="en-US" sz="2400" b="1" dirty="0" smtClean="0">
                <a:solidFill>
                  <a:srgbClr val="E46C0A"/>
                </a:solidFill>
                <a:latin typeface="Consolas" panose="020B0609020204030204" pitchFamily="49" charset="0"/>
                <a:cs typeface="Consolas" panose="020B0609020204030204" pitchFamily="49" charset="0"/>
              </a:rPr>
              <a:t>"</a:t>
            </a:r>
            <a:r>
              <a:rPr lang="en-US" altLang="en-US" sz="2400" b="1" dirty="0" smtClean="0">
                <a:solidFill>
                  <a:schemeClr val="tx1"/>
                </a:solidFill>
                <a:latin typeface="Consolas" panose="020B0609020204030204" pitchFamily="49" charset="0"/>
                <a:cs typeface="Consolas" panose="020B0609020204030204" pitchFamily="49" charset="0"/>
              </a:rPr>
              <a:t> </a:t>
            </a:r>
            <a:r>
              <a:rPr lang="en-US" altLang="en-US" sz="2400" b="1" dirty="0" smtClean="0">
                <a:solidFill>
                  <a:srgbClr val="FF0000"/>
                </a:solidFill>
                <a:latin typeface="Consolas" panose="020B0609020204030204" pitchFamily="49" charset="0"/>
                <a:cs typeface="Consolas" panose="020B0609020204030204" pitchFamily="49" charset="0"/>
              </a:rPr>
              <a:t>id</a:t>
            </a:r>
            <a:r>
              <a:rPr lang="en-US" altLang="en-US" sz="2400" b="1" dirty="0" smtClean="0">
                <a:solidFill>
                  <a:schemeClr val="tx1"/>
                </a:solidFill>
                <a:latin typeface="Consolas" panose="020B0609020204030204" pitchFamily="49" charset="0"/>
                <a:cs typeface="Consolas" panose="020B0609020204030204" pitchFamily="49" charset="0"/>
              </a:rPr>
              <a:t>=</a:t>
            </a:r>
            <a:r>
              <a:rPr lang="en-US" altLang="en-US" sz="2400" b="1" dirty="0" smtClean="0">
                <a:solidFill>
                  <a:srgbClr val="00B0F0"/>
                </a:solidFill>
                <a:latin typeface="Consolas" panose="020B0609020204030204" pitchFamily="49" charset="0"/>
                <a:cs typeface="Consolas" panose="020B0609020204030204" pitchFamily="49" charset="0"/>
              </a:rPr>
              <a:t>"</a:t>
            </a:r>
            <a:r>
              <a:rPr lang="en-US" altLang="en-US" sz="2400" b="1" dirty="0" err="1" smtClean="0">
                <a:solidFill>
                  <a:srgbClr val="00B0F0"/>
                </a:solidFill>
                <a:latin typeface="Consolas" panose="020B0609020204030204" pitchFamily="49" charset="0"/>
                <a:cs typeface="Consolas" panose="020B0609020204030204" pitchFamily="49" charset="0"/>
              </a:rPr>
              <a:t>passwd</a:t>
            </a:r>
            <a:r>
              <a:rPr lang="en-US" altLang="en-US" sz="2400" b="1" dirty="0" smtClean="0">
                <a:solidFill>
                  <a:srgbClr val="00B0F0"/>
                </a:solidFill>
                <a:latin typeface="Consolas" panose="020B0609020204030204" pitchFamily="49" charset="0"/>
                <a:cs typeface="Consolas" panose="020B0609020204030204" pitchFamily="49" charset="0"/>
              </a:rPr>
              <a:t>-id"</a:t>
            </a:r>
            <a:r>
              <a:rPr lang="en-US" altLang="en-US" sz="2400" b="1" dirty="0" smtClean="0">
                <a:solidFill>
                  <a:schemeClr val="tx1"/>
                </a:solidFill>
                <a:latin typeface="Consolas" panose="020B0609020204030204" pitchFamily="49" charset="0"/>
                <a:cs typeface="Consolas" panose="020B0609020204030204" pitchFamily="49" charset="0"/>
              </a:rPr>
              <a:t> /&gt;</a:t>
            </a:r>
          </a:p>
          <a:p>
            <a:pPr>
              <a:spcBef>
                <a:spcPts val="1800"/>
              </a:spcBef>
              <a:buClr>
                <a:srgbClr val="171B65"/>
              </a:buClr>
              <a:buFontTx/>
              <a:buChar char="●"/>
            </a:pPr>
            <a:r>
              <a:rPr lang="en-US" altLang="en-US" sz="2400" dirty="0" smtClean="0"/>
              <a:t>You can</a:t>
            </a:r>
            <a:r>
              <a:rPr lang="en-US" altLang="en-US" sz="2400" b="1" dirty="0" smtClean="0"/>
              <a:t> </a:t>
            </a:r>
            <a:r>
              <a:rPr lang="en-US" altLang="en-US" sz="2400" b="1" dirty="0" smtClean="0">
                <a:solidFill>
                  <a:srgbClr val="171B65"/>
                </a:solidFill>
              </a:rPr>
              <a:t>find</a:t>
            </a:r>
            <a:r>
              <a:rPr lang="en-US" altLang="en-US" sz="2400" dirty="0">
                <a:solidFill>
                  <a:srgbClr val="171B65"/>
                </a:solidFill>
              </a:rPr>
              <a:t> </a:t>
            </a:r>
            <a:r>
              <a:rPr lang="en-US" altLang="en-US" sz="2400" dirty="0" err="1" smtClean="0"/>
              <a:t>WebElement</a:t>
            </a:r>
            <a:r>
              <a:rPr lang="en-US" altLang="en-US" sz="2400" dirty="0" smtClean="0"/>
              <a:t> element:</a:t>
            </a:r>
          </a:p>
          <a:p>
            <a:pPr marL="0" indent="0">
              <a:spcBef>
                <a:spcPct val="15000"/>
              </a:spcBef>
              <a:buClr>
                <a:srgbClr val="171B65"/>
              </a:buClr>
              <a:buNone/>
            </a:pPr>
            <a:r>
              <a:rPr lang="en-US" altLang="en-US" sz="2400" b="1" dirty="0" smtClean="0">
                <a:latin typeface="Consolas" panose="020B0609020204030204" pitchFamily="49" charset="0"/>
                <a:cs typeface="Consolas" panose="020B0609020204030204" pitchFamily="49" charset="0"/>
              </a:rPr>
              <a:t>element = </a:t>
            </a:r>
            <a:r>
              <a:rPr lang="en-US" altLang="en-US" sz="2400" b="1" dirty="0" err="1" smtClean="0">
                <a:latin typeface="Consolas" panose="020B0609020204030204" pitchFamily="49" charset="0"/>
                <a:cs typeface="Consolas" panose="020B0609020204030204" pitchFamily="49" charset="0"/>
              </a:rPr>
              <a:t>driver.find_element_by_id</a:t>
            </a:r>
            <a:r>
              <a:rPr lang="en-US" altLang="en-US" sz="2400" b="1" dirty="0" smtClean="0">
                <a:latin typeface="Consolas" panose="020B0609020204030204" pitchFamily="49" charset="0"/>
                <a:cs typeface="Consolas" panose="020B0609020204030204" pitchFamily="49" charset="0"/>
              </a:rPr>
              <a:t>(</a:t>
            </a:r>
            <a:r>
              <a:rPr lang="en-US" altLang="en-US" sz="2400" b="1" dirty="0" smtClean="0">
                <a:solidFill>
                  <a:srgbClr val="00B0F0"/>
                </a:solidFill>
                <a:latin typeface="Consolas" panose="020B0609020204030204" pitchFamily="49" charset="0"/>
                <a:cs typeface="Consolas" panose="020B0609020204030204" pitchFamily="49" charset="0"/>
              </a:rPr>
              <a:t>"</a:t>
            </a:r>
            <a:r>
              <a:rPr lang="en-US" altLang="en-US" sz="2400" b="1" dirty="0" err="1" smtClean="0">
                <a:solidFill>
                  <a:srgbClr val="00B0F0"/>
                </a:solidFill>
                <a:latin typeface="Consolas" panose="020B0609020204030204" pitchFamily="49" charset="0"/>
                <a:cs typeface="Consolas" panose="020B0609020204030204" pitchFamily="49" charset="0"/>
              </a:rPr>
              <a:t>passwd</a:t>
            </a:r>
            <a:r>
              <a:rPr lang="en-US" altLang="en-US" sz="2400" b="1" dirty="0" smtClean="0">
                <a:solidFill>
                  <a:srgbClr val="00B0F0"/>
                </a:solidFill>
                <a:latin typeface="Consolas" panose="020B0609020204030204" pitchFamily="49" charset="0"/>
                <a:cs typeface="Consolas" panose="020B0609020204030204" pitchFamily="49" charset="0"/>
              </a:rPr>
              <a:t>-id</a:t>
            </a:r>
            <a:r>
              <a:rPr lang="en-US" altLang="en-US" sz="2400" b="1" dirty="0" smtClean="0">
                <a:solidFill>
                  <a:srgbClr val="00B0F0"/>
                </a:solidFill>
                <a:latin typeface="Consolas" panose="020B0609020204030204" pitchFamily="49" charset="0"/>
                <a:cs typeface="Consolas" panose="020B0609020204030204" pitchFamily="49" charset="0"/>
              </a:rPr>
              <a:t>"</a:t>
            </a:r>
            <a:r>
              <a:rPr lang="en-US" altLang="en-US" sz="2400" b="1" dirty="0" smtClean="0">
                <a:latin typeface="Consolas" panose="020B0609020204030204" pitchFamily="49" charset="0"/>
                <a:cs typeface="Consolas" panose="020B0609020204030204" pitchFamily="49" charset="0"/>
              </a:rPr>
              <a:t>)</a:t>
            </a:r>
            <a:endParaRPr lang="en-US" altLang="en-US" sz="2400" b="1" dirty="0" smtClean="0">
              <a:latin typeface="Consolas" panose="020B0609020204030204" pitchFamily="49" charset="0"/>
              <a:cs typeface="Consolas" panose="020B0609020204030204" pitchFamily="49" charset="0"/>
            </a:endParaRPr>
          </a:p>
          <a:p>
            <a:pPr marL="0" indent="0">
              <a:spcBef>
                <a:spcPct val="15000"/>
              </a:spcBef>
              <a:buClr>
                <a:srgbClr val="171B65"/>
              </a:buClr>
              <a:buNone/>
            </a:pPr>
            <a:r>
              <a:rPr lang="en-US" altLang="en-US" sz="2400" b="1" dirty="0" smtClean="0">
                <a:latin typeface="Consolas" panose="020B0609020204030204" pitchFamily="49" charset="0"/>
                <a:cs typeface="Consolas" panose="020B0609020204030204" pitchFamily="49" charset="0"/>
              </a:rPr>
              <a:t>element = </a:t>
            </a:r>
            <a:r>
              <a:rPr lang="en-US" altLang="en-US" sz="2400" b="1" dirty="0" err="1" smtClean="0">
                <a:latin typeface="Consolas" panose="020B0609020204030204" pitchFamily="49" charset="0"/>
                <a:cs typeface="Consolas" panose="020B0609020204030204" pitchFamily="49" charset="0"/>
              </a:rPr>
              <a:t>driver.find_element_by_name</a:t>
            </a:r>
            <a:r>
              <a:rPr lang="en-US" altLang="en-US" sz="2400" b="1" dirty="0" smtClean="0">
                <a:latin typeface="Consolas" panose="020B0609020204030204" pitchFamily="49" charset="0"/>
                <a:cs typeface="Consolas" panose="020B0609020204030204" pitchFamily="49" charset="0"/>
              </a:rPr>
              <a:t>(</a:t>
            </a:r>
            <a:r>
              <a:rPr lang="en-US" altLang="en-US" sz="2400" b="1" dirty="0" smtClean="0">
                <a:solidFill>
                  <a:srgbClr val="E46C0A"/>
                </a:solidFill>
                <a:latin typeface="Consolas" panose="020B0609020204030204" pitchFamily="49" charset="0"/>
                <a:cs typeface="Consolas" panose="020B0609020204030204" pitchFamily="49" charset="0"/>
              </a:rPr>
              <a:t>"</a:t>
            </a:r>
            <a:r>
              <a:rPr lang="en-US" altLang="en-US" sz="2400" b="1" dirty="0" err="1" smtClean="0">
                <a:solidFill>
                  <a:srgbClr val="E46C0A"/>
                </a:solidFill>
                <a:latin typeface="Consolas" panose="020B0609020204030204" pitchFamily="49" charset="0"/>
                <a:cs typeface="Consolas" panose="020B0609020204030204" pitchFamily="49" charset="0"/>
              </a:rPr>
              <a:t>passwd</a:t>
            </a:r>
            <a:r>
              <a:rPr lang="en-US" altLang="en-US" sz="2400" b="1" dirty="0" smtClean="0">
                <a:solidFill>
                  <a:srgbClr val="E46C0A"/>
                </a:solidFill>
                <a:latin typeface="Consolas" panose="020B0609020204030204" pitchFamily="49" charset="0"/>
                <a:cs typeface="Consolas" panose="020B0609020204030204" pitchFamily="49" charset="0"/>
              </a:rPr>
              <a:t>"</a:t>
            </a:r>
            <a:r>
              <a:rPr lang="en-US" altLang="en-US" sz="2400" b="1" dirty="0" smtClean="0">
                <a:latin typeface="Consolas" panose="020B0609020204030204" pitchFamily="49" charset="0"/>
                <a:cs typeface="Consolas" panose="020B0609020204030204" pitchFamily="49" charset="0"/>
              </a:rPr>
              <a:t>)</a:t>
            </a:r>
            <a:endParaRPr lang="en-US" altLang="en-US" sz="2400" b="1" dirty="0" smtClean="0">
              <a:latin typeface="Consolas" panose="020B0609020204030204" pitchFamily="49" charset="0"/>
              <a:cs typeface="Consolas" panose="020B0609020204030204" pitchFamily="49" charset="0"/>
            </a:endParaRPr>
          </a:p>
          <a:p>
            <a:pPr marL="0" indent="0">
              <a:spcBef>
                <a:spcPct val="15000"/>
              </a:spcBef>
              <a:buClr>
                <a:srgbClr val="171B65"/>
              </a:buClr>
              <a:buNone/>
            </a:pPr>
            <a:r>
              <a:rPr lang="en-US" altLang="en-US" sz="2400" b="1" dirty="0" smtClean="0">
                <a:latin typeface="Consolas" panose="020B0609020204030204" pitchFamily="49" charset="0"/>
                <a:cs typeface="Consolas" panose="020B0609020204030204" pitchFamily="49" charset="0"/>
              </a:rPr>
              <a:t>element = </a:t>
            </a:r>
            <a:r>
              <a:rPr lang="en-US" altLang="en-US" sz="2400" b="1" dirty="0" err="1" smtClean="0">
                <a:latin typeface="Consolas" panose="020B0609020204030204" pitchFamily="49" charset="0"/>
                <a:cs typeface="Consolas" panose="020B0609020204030204" pitchFamily="49" charset="0"/>
              </a:rPr>
              <a:t>driver.find_element_by_xpath</a:t>
            </a:r>
            <a:r>
              <a:rPr lang="en-US" altLang="en-US" sz="2400" b="1" dirty="0" smtClean="0">
                <a:solidFill>
                  <a:schemeClr val="tx1"/>
                </a:solidFill>
                <a:latin typeface="Consolas" panose="020B0609020204030204" pitchFamily="49" charset="0"/>
                <a:cs typeface="Consolas" panose="020B0609020204030204" pitchFamily="49" charset="0"/>
              </a:rPr>
              <a:t>(</a:t>
            </a:r>
          </a:p>
          <a:p>
            <a:pPr marL="0" indent="0">
              <a:spcBef>
                <a:spcPct val="15000"/>
              </a:spcBef>
              <a:buClr>
                <a:srgbClr val="171B65"/>
              </a:buClr>
              <a:buNone/>
            </a:pPr>
            <a:r>
              <a:rPr lang="en-US" altLang="en-US" sz="2400" b="1" dirty="0">
                <a:solidFill>
                  <a:schemeClr val="tx1"/>
                </a:solidFill>
                <a:latin typeface="Consolas" panose="020B0609020204030204" pitchFamily="49" charset="0"/>
                <a:cs typeface="Consolas" panose="020B0609020204030204" pitchFamily="49" charset="0"/>
              </a:rPr>
              <a:t> </a:t>
            </a:r>
            <a:r>
              <a:rPr lang="en-US" altLang="en-US" sz="2400" b="1" dirty="0" smtClean="0">
                <a:solidFill>
                  <a:schemeClr val="tx1"/>
                </a:solidFill>
                <a:latin typeface="Consolas" panose="020B0609020204030204" pitchFamily="49" charset="0"/>
                <a:cs typeface="Consolas" panose="020B0609020204030204" pitchFamily="49" charset="0"/>
              </a:rPr>
              <a:t>           </a:t>
            </a:r>
            <a:r>
              <a:rPr lang="en-US" altLang="en-US" sz="2400" b="1" dirty="0" smtClean="0">
                <a:solidFill>
                  <a:srgbClr val="862FA1"/>
                </a:solidFill>
                <a:latin typeface="Consolas" panose="020B0609020204030204" pitchFamily="49" charset="0"/>
                <a:cs typeface="Consolas" panose="020B0609020204030204" pitchFamily="49" charset="0"/>
              </a:rPr>
              <a:t>"//input[@</a:t>
            </a:r>
            <a:r>
              <a:rPr lang="en-US" altLang="en-US" sz="2400" b="1" dirty="0" smtClean="0">
                <a:solidFill>
                  <a:srgbClr val="FF0000"/>
                </a:solidFill>
                <a:latin typeface="Consolas" panose="020B0609020204030204" pitchFamily="49" charset="0"/>
                <a:cs typeface="Consolas" panose="020B0609020204030204" pitchFamily="49" charset="0"/>
              </a:rPr>
              <a:t>id</a:t>
            </a:r>
            <a:r>
              <a:rPr lang="en-US" altLang="en-US" sz="2400" b="1" dirty="0" smtClean="0">
                <a:solidFill>
                  <a:srgbClr val="862FA1"/>
                </a:solidFill>
                <a:latin typeface="Consolas" panose="020B0609020204030204" pitchFamily="49" charset="0"/>
                <a:cs typeface="Consolas" panose="020B0609020204030204" pitchFamily="49" charset="0"/>
              </a:rPr>
              <a:t>=</a:t>
            </a:r>
            <a:r>
              <a:rPr lang="en-US" altLang="en-US" sz="2400" b="1" dirty="0" smtClean="0">
                <a:solidFill>
                  <a:srgbClr val="00B0F0"/>
                </a:solidFill>
                <a:latin typeface="Consolas" panose="020B0609020204030204" pitchFamily="49" charset="0"/>
                <a:cs typeface="Consolas" panose="020B0609020204030204" pitchFamily="49" charset="0"/>
              </a:rPr>
              <a:t>'</a:t>
            </a:r>
            <a:r>
              <a:rPr lang="en-US" altLang="en-US" sz="2400" b="1" dirty="0" err="1" smtClean="0">
                <a:solidFill>
                  <a:srgbClr val="00B0F0"/>
                </a:solidFill>
                <a:latin typeface="Consolas" panose="020B0609020204030204" pitchFamily="49" charset="0"/>
                <a:cs typeface="Consolas" panose="020B0609020204030204" pitchFamily="49" charset="0"/>
              </a:rPr>
              <a:t>passwd</a:t>
            </a:r>
            <a:r>
              <a:rPr lang="en-US" altLang="en-US" sz="2400" b="1" smtClean="0">
                <a:solidFill>
                  <a:srgbClr val="00B0F0"/>
                </a:solidFill>
                <a:latin typeface="Consolas" panose="020B0609020204030204" pitchFamily="49" charset="0"/>
                <a:cs typeface="Consolas" panose="020B0609020204030204" pitchFamily="49" charset="0"/>
              </a:rPr>
              <a:t>-id</a:t>
            </a:r>
            <a:r>
              <a:rPr lang="en-US" altLang="en-US" sz="2400" b="1" smtClean="0">
                <a:solidFill>
                  <a:srgbClr val="00B0F0"/>
                </a:solidFill>
                <a:latin typeface="Consolas" panose="020B0609020204030204" pitchFamily="49" charset="0"/>
                <a:cs typeface="Consolas" panose="020B0609020204030204" pitchFamily="49" charset="0"/>
              </a:rPr>
              <a:t>'</a:t>
            </a:r>
            <a:r>
              <a:rPr lang="en-US" altLang="en-US" sz="2400" b="1" smtClean="0">
                <a:solidFill>
                  <a:srgbClr val="862FA1"/>
                </a:solidFill>
                <a:latin typeface="Consolas" panose="020B0609020204030204" pitchFamily="49" charset="0"/>
                <a:cs typeface="Consolas" panose="020B0609020204030204" pitchFamily="49" charset="0"/>
              </a:rPr>
              <a:t>]"</a:t>
            </a:r>
            <a:r>
              <a:rPr lang="en-US" altLang="en-US" sz="2400" b="1" smtClean="0">
                <a:latin typeface="Consolas" panose="020B0609020204030204" pitchFamily="49" charset="0"/>
                <a:cs typeface="Consolas" panose="020B0609020204030204" pitchFamily="49" charset="0"/>
              </a:rPr>
              <a:t>)</a:t>
            </a:r>
            <a:endParaRPr lang="en-US" altLang="en-US" sz="2400" b="1"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82337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idx="4294967295"/>
          </p:nvPr>
        </p:nvSpPr>
        <p:spPr/>
        <p:txBody>
          <a:bodyPr>
            <a:noAutofit/>
          </a:bodyPr>
          <a:lstStyle/>
          <a:p>
            <a:r>
              <a:rPr lang="en-US" sz="3000" dirty="0" smtClean="0"/>
              <a:t>Multiple </a:t>
            </a:r>
            <a:r>
              <a:rPr lang="en-US" sz="3000" dirty="0"/>
              <a:t>Actions Example </a:t>
            </a:r>
            <a:r>
              <a:rPr lang="en-US" sz="3000" dirty="0" smtClean="0"/>
              <a:t>(2/2)</a:t>
            </a:r>
            <a:endParaRPr lang="en-US" sz="3000" dirty="0"/>
          </a:p>
        </p:txBody>
      </p:sp>
      <p:sp>
        <p:nvSpPr>
          <p:cNvPr id="49155" name="Content Placeholder 2"/>
          <p:cNvSpPr>
            <a:spLocks noGrp="1"/>
          </p:cNvSpPr>
          <p:nvPr>
            <p:ph idx="4294967295"/>
          </p:nvPr>
        </p:nvSpPr>
        <p:spPr>
          <a:xfrm>
            <a:off x="281214" y="1631830"/>
            <a:ext cx="8839200" cy="5029200"/>
          </a:xfrm>
        </p:spPr>
        <p:txBody>
          <a:bodyPr/>
          <a:lstStyle/>
          <a:p>
            <a:pPr>
              <a:spcBef>
                <a:spcPct val="10000"/>
              </a:spcBef>
              <a:buClr>
                <a:srgbClr val="171B65"/>
              </a:buClr>
              <a:buFont typeface="Tahoma" panose="020B0604030504040204" pitchFamily="34" charset="0"/>
              <a:buChar char="●"/>
            </a:pPr>
            <a:r>
              <a:rPr lang="en-US" altLang="en-US" sz="2400" dirty="0" smtClean="0"/>
              <a:t>Enter some text</a:t>
            </a:r>
          </a:p>
          <a:p>
            <a:pPr>
              <a:spcBef>
                <a:spcPct val="10000"/>
              </a:spcBef>
              <a:buFont typeface="Calibri" panose="020F0502020204030204" pitchFamily="34" charset="0"/>
              <a:buNone/>
            </a:pPr>
            <a:r>
              <a:rPr lang="en-US" altLang="en-US" sz="2400" dirty="0" smtClean="0"/>
              <a:t>	</a:t>
            </a:r>
            <a:r>
              <a:rPr lang="en-US" altLang="en-US" sz="2400" b="1" dirty="0" err="1" smtClean="0">
                <a:latin typeface="Consolas" panose="020B0609020204030204" pitchFamily="49" charset="0"/>
                <a:cs typeface="Consolas" panose="020B0609020204030204" pitchFamily="49" charset="0"/>
              </a:rPr>
              <a:t>element.send_keys</a:t>
            </a:r>
            <a:r>
              <a:rPr lang="en-US" altLang="en-US" sz="2400" b="1" dirty="0" smtClean="0">
                <a:latin typeface="Consolas" panose="020B0609020204030204" pitchFamily="49" charset="0"/>
                <a:cs typeface="Consolas" panose="020B0609020204030204" pitchFamily="49" charset="0"/>
              </a:rPr>
              <a:t>(</a:t>
            </a:r>
            <a:r>
              <a:rPr lang="en-US" altLang="en-US" sz="2400" b="1" dirty="0" smtClean="0">
                <a:solidFill>
                  <a:srgbClr val="00B050"/>
                </a:solidFill>
                <a:latin typeface="Consolas" panose="020B0609020204030204" pitchFamily="49" charset="0"/>
                <a:cs typeface="Consolas" panose="020B0609020204030204" pitchFamily="49" charset="0"/>
              </a:rPr>
              <a:t>"text"</a:t>
            </a:r>
            <a:r>
              <a:rPr lang="en-US" altLang="en-US" sz="2400" b="1" dirty="0" smtClean="0">
                <a:latin typeface="Consolas" panose="020B0609020204030204" pitchFamily="49" charset="0"/>
                <a:cs typeface="Consolas" panose="020B0609020204030204" pitchFamily="49" charset="0"/>
              </a:rPr>
              <a:t>)</a:t>
            </a:r>
          </a:p>
          <a:p>
            <a:pPr>
              <a:spcBef>
                <a:spcPts val="1800"/>
              </a:spcBef>
              <a:buClr>
                <a:srgbClr val="171B65"/>
              </a:buClr>
              <a:buFont typeface="Tahoma" panose="020B0604030504040204" pitchFamily="34" charset="0"/>
              <a:buChar char="●"/>
            </a:pPr>
            <a:r>
              <a:rPr lang="en-US" altLang="en-US" sz="2400" dirty="0"/>
              <a:t>S</a:t>
            </a:r>
            <a:r>
              <a:rPr lang="en-US" altLang="en-US" sz="2400" dirty="0" smtClean="0"/>
              <a:t>imulate clicking the arrows on your keyboard</a:t>
            </a:r>
          </a:p>
          <a:p>
            <a:pPr>
              <a:spcBef>
                <a:spcPct val="10000"/>
              </a:spcBef>
              <a:buFont typeface="Calibri" panose="020F0502020204030204" pitchFamily="34" charset="0"/>
              <a:buNone/>
            </a:pPr>
            <a:r>
              <a:rPr lang="en-US" altLang="en-US" sz="2400" dirty="0" smtClean="0"/>
              <a:t>	</a:t>
            </a:r>
            <a:r>
              <a:rPr lang="en-US" altLang="en-US" sz="2400" b="1" dirty="0" err="1" smtClean="0">
                <a:latin typeface="Consolas" panose="020B0609020204030204" pitchFamily="49" charset="0"/>
                <a:cs typeface="Consolas" panose="020B0609020204030204" pitchFamily="49" charset="0"/>
              </a:rPr>
              <a:t>element.send_keys</a:t>
            </a:r>
            <a:r>
              <a:rPr lang="en-US" altLang="en-US" sz="2400" b="1" dirty="0" smtClean="0">
                <a:latin typeface="Consolas" panose="020B0609020204030204" pitchFamily="49" charset="0"/>
                <a:cs typeface="Consolas" panose="020B0609020204030204" pitchFamily="49" charset="0"/>
              </a:rPr>
              <a:t>(</a:t>
            </a:r>
            <a:r>
              <a:rPr lang="en-US" altLang="en-US" sz="2400" b="1" dirty="0" smtClean="0">
                <a:solidFill>
                  <a:srgbClr val="00B050"/>
                </a:solidFill>
                <a:latin typeface="Consolas" panose="020B0609020204030204" pitchFamily="49" charset="0"/>
                <a:cs typeface="Consolas" panose="020B0609020204030204" pitchFamily="49" charset="0"/>
              </a:rPr>
              <a:t>"any text"</a:t>
            </a:r>
            <a:r>
              <a:rPr lang="en-US" altLang="en-US" sz="2400" b="1" dirty="0" smtClean="0">
                <a:latin typeface="Consolas" panose="020B0609020204030204" pitchFamily="49" charset="0"/>
                <a:cs typeface="Consolas" panose="020B0609020204030204" pitchFamily="49" charset="0"/>
              </a:rPr>
              <a:t>, </a:t>
            </a:r>
            <a:r>
              <a:rPr lang="en-US" altLang="en-US" sz="2400" b="1" dirty="0" err="1" smtClean="0">
                <a:latin typeface="Consolas" panose="020B0609020204030204" pitchFamily="49" charset="0"/>
                <a:cs typeface="Consolas" panose="020B0609020204030204" pitchFamily="49" charset="0"/>
              </a:rPr>
              <a:t>Keys.ARROW_DOWN</a:t>
            </a:r>
            <a:r>
              <a:rPr lang="en-US" altLang="en-US" sz="2400" b="1" dirty="0" smtClean="0">
                <a:latin typeface="Consolas" panose="020B0609020204030204" pitchFamily="49" charset="0"/>
                <a:cs typeface="Consolas" panose="020B0609020204030204" pitchFamily="49" charset="0"/>
              </a:rPr>
              <a:t>)</a:t>
            </a:r>
          </a:p>
          <a:p>
            <a:pPr>
              <a:spcBef>
                <a:spcPct val="10000"/>
              </a:spcBef>
              <a:buFont typeface="Calibri" panose="020F0502020204030204" pitchFamily="34" charset="0"/>
              <a:buNone/>
            </a:pPr>
            <a:r>
              <a:rPr lang="en-US" altLang="en-US" sz="2400" b="1" dirty="0" smtClean="0">
                <a:latin typeface="Consolas" panose="020B0609020204030204" pitchFamily="49" charset="0"/>
                <a:cs typeface="Consolas" panose="020B0609020204030204" pitchFamily="49" charset="0"/>
              </a:rPr>
              <a:t>	</a:t>
            </a:r>
            <a:r>
              <a:rPr lang="en-US" altLang="en-US" sz="2400" b="1" dirty="0" err="1" smtClean="0">
                <a:latin typeface="Consolas" panose="020B0609020204030204" pitchFamily="49" charset="0"/>
                <a:cs typeface="Consolas" panose="020B0609020204030204" pitchFamily="49" charset="0"/>
              </a:rPr>
              <a:t>element.clear</a:t>
            </a:r>
            <a:r>
              <a:rPr lang="en-US" altLang="en-US" sz="2400" b="1" dirty="0" smtClean="0">
                <a:latin typeface="Consolas" panose="020B0609020204030204" pitchFamily="49" charset="0"/>
                <a:cs typeface="Consolas" panose="020B0609020204030204" pitchFamily="49" charset="0"/>
              </a:rPr>
              <a:t>(</a:t>
            </a:r>
            <a:r>
              <a:rPr lang="en-US" altLang="en-US" sz="800" b="1" dirty="0" smtClean="0">
                <a:latin typeface="Consolas" panose="020B0609020204030204" pitchFamily="49" charset="0"/>
                <a:cs typeface="Consolas" panose="020B0609020204030204" pitchFamily="49" charset="0"/>
              </a:rPr>
              <a:t> </a:t>
            </a:r>
            <a:r>
              <a:rPr lang="en-US" altLang="en-US" sz="2400" b="1" dirty="0" smtClean="0">
                <a:latin typeface="Consolas" panose="020B0609020204030204" pitchFamily="49" charset="0"/>
                <a:cs typeface="Consolas" panose="020B0609020204030204" pitchFamily="49" charset="0"/>
              </a:rPr>
              <a:t>)</a:t>
            </a:r>
          </a:p>
          <a:p>
            <a:pPr>
              <a:spcBef>
                <a:spcPct val="10000"/>
              </a:spcBef>
              <a:buFont typeface="Calibri" panose="020F0502020204030204" pitchFamily="34" charset="0"/>
              <a:buNone/>
            </a:pPr>
            <a:r>
              <a:rPr lang="en-US" altLang="en-US" sz="2400" b="1" dirty="0" smtClean="0">
                <a:latin typeface="Consolas" panose="020B0609020204030204" pitchFamily="49" charset="0"/>
                <a:cs typeface="Consolas" panose="020B0609020204030204" pitchFamily="49" charset="0"/>
              </a:rPr>
              <a:t>	</a:t>
            </a:r>
            <a:r>
              <a:rPr lang="en-US" altLang="en-US" sz="2400" b="1" dirty="0" err="1" smtClean="0">
                <a:latin typeface="Consolas" panose="020B0609020204030204" pitchFamily="49" charset="0"/>
                <a:cs typeface="Consolas" panose="020B0609020204030204" pitchFamily="49" charset="0"/>
              </a:rPr>
              <a:t>driver.find_element_by_id</a:t>
            </a:r>
            <a:r>
              <a:rPr lang="en-US" altLang="en-US" sz="2400" b="1" dirty="0" smtClean="0">
                <a:latin typeface="Consolas" panose="020B0609020204030204" pitchFamily="49" charset="0"/>
                <a:cs typeface="Consolas" panose="020B0609020204030204" pitchFamily="49" charset="0"/>
              </a:rPr>
              <a:t>(</a:t>
            </a:r>
            <a:r>
              <a:rPr lang="en-US" altLang="en-US" sz="2400" b="1" dirty="0" smtClean="0">
                <a:solidFill>
                  <a:srgbClr val="00B050"/>
                </a:solidFill>
                <a:latin typeface="Consolas" panose="020B0609020204030204" pitchFamily="49" charset="0"/>
                <a:cs typeface="Consolas" panose="020B0609020204030204" pitchFamily="49" charset="0"/>
              </a:rPr>
              <a:t>"submit"</a:t>
            </a:r>
            <a:r>
              <a:rPr lang="en-US" altLang="en-US" sz="2400" b="1" dirty="0" smtClean="0">
                <a:latin typeface="Consolas" panose="020B0609020204030204" pitchFamily="49" charset="0"/>
                <a:cs typeface="Consolas" panose="020B0609020204030204" pitchFamily="49" charset="0"/>
              </a:rPr>
              <a:t>)).click(</a:t>
            </a:r>
            <a:r>
              <a:rPr lang="en-US" altLang="en-US" sz="800" b="1" dirty="0" smtClean="0">
                <a:latin typeface="Consolas" panose="020B0609020204030204" pitchFamily="49" charset="0"/>
                <a:cs typeface="Consolas" panose="020B0609020204030204" pitchFamily="49" charset="0"/>
              </a:rPr>
              <a:t> </a:t>
            </a:r>
            <a:r>
              <a:rPr lang="en-US" altLang="en-US" sz="2400" b="1" dirty="0" smtClean="0">
                <a:latin typeface="Consolas" panose="020B0609020204030204" pitchFamily="49" charset="0"/>
                <a:cs typeface="Consolas" panose="020B0609020204030204" pitchFamily="49" charset="0"/>
              </a:rPr>
              <a:t>)</a:t>
            </a:r>
          </a:p>
          <a:p>
            <a:pPr>
              <a:spcBef>
                <a:spcPts val="1800"/>
              </a:spcBef>
              <a:buClr>
                <a:srgbClr val="171B65"/>
              </a:buClr>
              <a:buFont typeface="Tahoma" panose="020B0604030504040204" pitchFamily="34" charset="0"/>
              <a:buChar char="●"/>
            </a:pPr>
            <a:r>
              <a:rPr lang="uk-UA" altLang="en-US" sz="2400" dirty="0" smtClean="0">
                <a:solidFill>
                  <a:schemeClr val="tx1"/>
                </a:solidFill>
              </a:rPr>
              <a:t>Switching between </a:t>
            </a:r>
            <a:r>
              <a:rPr lang="uk-UA" altLang="en-US" sz="2400" dirty="0">
                <a:solidFill>
                  <a:schemeClr val="tx1"/>
                </a:solidFill>
              </a:rPr>
              <a:t>windows</a:t>
            </a:r>
            <a:r>
              <a:rPr lang="uk-UA" altLang="en-US" sz="2400" dirty="0" smtClean="0">
                <a:solidFill>
                  <a:schemeClr val="tx1"/>
                </a:solidFill>
              </a:rPr>
              <a:t> </a:t>
            </a:r>
            <a:r>
              <a:rPr lang="uk-UA" altLang="en-US" sz="2400" dirty="0" smtClean="0"/>
              <a:t>and frames</a:t>
            </a:r>
            <a:endParaRPr lang="en-US" altLang="en-US" sz="2400" dirty="0" smtClean="0"/>
          </a:p>
          <a:p>
            <a:pPr>
              <a:spcBef>
                <a:spcPct val="10000"/>
              </a:spcBef>
              <a:buFont typeface="Calibri" panose="020F0502020204030204" pitchFamily="34" charset="0"/>
              <a:buNone/>
            </a:pPr>
            <a:r>
              <a:rPr lang="en-US" altLang="en-US" sz="2400" dirty="0" smtClean="0"/>
              <a:t>	</a:t>
            </a:r>
            <a:r>
              <a:rPr lang="en-US" altLang="en-US" sz="2400" b="1" dirty="0" err="1" smtClean="0">
                <a:latin typeface="Consolas" panose="020B0609020204030204" pitchFamily="49" charset="0"/>
                <a:cs typeface="Consolas" panose="020B0609020204030204" pitchFamily="49" charset="0"/>
              </a:rPr>
              <a:t>driver.switch_to</a:t>
            </a:r>
            <a:r>
              <a:rPr lang="en-US" altLang="en-US" sz="2400" b="1" dirty="0" smtClean="0">
                <a:latin typeface="Consolas" panose="020B0609020204030204" pitchFamily="49" charset="0"/>
                <a:cs typeface="Consolas" panose="020B0609020204030204" pitchFamily="49" charset="0"/>
              </a:rPr>
              <a:t>(</a:t>
            </a:r>
            <a:r>
              <a:rPr lang="en-US" altLang="en-US" sz="800" b="1" dirty="0" smtClean="0">
                <a:latin typeface="Consolas" panose="020B0609020204030204" pitchFamily="49" charset="0"/>
                <a:cs typeface="Consolas" panose="020B0609020204030204" pitchFamily="49" charset="0"/>
              </a:rPr>
              <a:t> </a:t>
            </a:r>
            <a:r>
              <a:rPr lang="en-US" altLang="en-US" sz="2400" b="1" dirty="0" smtClean="0">
                <a:latin typeface="Consolas" panose="020B0609020204030204" pitchFamily="49" charset="0"/>
                <a:cs typeface="Consolas" panose="020B0609020204030204" pitchFamily="49" charset="0"/>
              </a:rPr>
              <a:t>).window(</a:t>
            </a:r>
            <a:r>
              <a:rPr lang="en-US" altLang="en-US" sz="2400" b="1" dirty="0" smtClean="0">
                <a:solidFill>
                  <a:srgbClr val="00B050"/>
                </a:solidFill>
                <a:latin typeface="Consolas" panose="020B0609020204030204" pitchFamily="49" charset="0"/>
                <a:cs typeface="Consolas" panose="020B0609020204030204" pitchFamily="49" charset="0"/>
              </a:rPr>
              <a:t>"</a:t>
            </a:r>
            <a:r>
              <a:rPr lang="en-US" altLang="en-US" sz="2400" b="1" dirty="0" err="1" smtClean="0">
                <a:solidFill>
                  <a:srgbClr val="00B050"/>
                </a:solidFill>
                <a:latin typeface="Consolas" panose="020B0609020204030204" pitchFamily="49" charset="0"/>
                <a:cs typeface="Consolas" panose="020B0609020204030204" pitchFamily="49" charset="0"/>
              </a:rPr>
              <a:t>windowName</a:t>
            </a:r>
            <a:r>
              <a:rPr lang="en-US" altLang="en-US" sz="2400" b="1" dirty="0" smtClean="0">
                <a:solidFill>
                  <a:srgbClr val="00B050"/>
                </a:solidFill>
                <a:latin typeface="Consolas" panose="020B0609020204030204" pitchFamily="49" charset="0"/>
                <a:cs typeface="Consolas" panose="020B0609020204030204" pitchFamily="49" charset="0"/>
              </a:rPr>
              <a:t>"</a:t>
            </a:r>
            <a:r>
              <a:rPr lang="en-US" altLang="en-US" sz="2400" b="1" dirty="0" smtClean="0">
                <a:latin typeface="Consolas" panose="020B0609020204030204" pitchFamily="49" charset="0"/>
                <a:cs typeface="Consolas" panose="020B0609020204030204" pitchFamily="49" charset="0"/>
              </a:rPr>
              <a:t>)</a:t>
            </a:r>
          </a:p>
          <a:p>
            <a:pPr>
              <a:spcBef>
                <a:spcPct val="10000"/>
              </a:spcBef>
              <a:buFont typeface="Calibri" panose="020F0502020204030204" pitchFamily="34" charset="0"/>
              <a:buNone/>
            </a:pPr>
            <a:r>
              <a:rPr lang="en-US" altLang="en-US" sz="2400" b="1" dirty="0" smtClean="0">
                <a:latin typeface="Consolas" panose="020B0609020204030204" pitchFamily="49" charset="0"/>
                <a:cs typeface="Consolas" panose="020B0609020204030204" pitchFamily="49" charset="0"/>
              </a:rPr>
              <a:t>	</a:t>
            </a:r>
            <a:r>
              <a:rPr lang="en-US" altLang="en-US" sz="2400" b="1" dirty="0" smtClean="0">
                <a:solidFill>
                  <a:srgbClr val="E46C0A"/>
                </a:solidFill>
                <a:latin typeface="Consolas" panose="020B0609020204030204" pitchFamily="49" charset="0"/>
                <a:cs typeface="Consolas" panose="020B0609020204030204" pitchFamily="49" charset="0"/>
              </a:rPr>
              <a:t>for</a:t>
            </a:r>
            <a:r>
              <a:rPr lang="en-US" altLang="en-US" sz="2400" b="1" dirty="0" smtClean="0">
                <a:latin typeface="Consolas" panose="020B0609020204030204" pitchFamily="49" charset="0"/>
                <a:cs typeface="Consolas" panose="020B0609020204030204" pitchFamily="49" charset="0"/>
              </a:rPr>
              <a:t> handle </a:t>
            </a:r>
            <a:r>
              <a:rPr lang="en-US" altLang="en-US" sz="2400" b="1" dirty="0" smtClean="0">
                <a:solidFill>
                  <a:srgbClr val="E46C0A"/>
                </a:solidFill>
                <a:latin typeface="Consolas" panose="020B0609020204030204" pitchFamily="49" charset="0"/>
                <a:cs typeface="Consolas" panose="020B0609020204030204" pitchFamily="49" charset="0"/>
              </a:rPr>
              <a:t>in</a:t>
            </a:r>
            <a:r>
              <a:rPr lang="en-US" altLang="en-US" sz="2400" b="1" dirty="0" smtClean="0">
                <a:latin typeface="Consolas" panose="020B0609020204030204" pitchFamily="49" charset="0"/>
                <a:cs typeface="Consolas" panose="020B0609020204030204" pitchFamily="49" charset="0"/>
              </a:rPr>
              <a:t> </a:t>
            </a:r>
            <a:r>
              <a:rPr lang="en-US" altLang="en-US" sz="2400" b="1" dirty="0" err="1" smtClean="0">
                <a:latin typeface="Consolas" panose="020B0609020204030204" pitchFamily="49" charset="0"/>
                <a:cs typeface="Consolas" panose="020B0609020204030204" pitchFamily="49" charset="0"/>
              </a:rPr>
              <a:t>driver.get_window_handles</a:t>
            </a:r>
            <a:r>
              <a:rPr lang="en-US" altLang="en-US" sz="2400" b="1" dirty="0" smtClean="0">
                <a:latin typeface="Consolas" panose="020B0609020204030204" pitchFamily="49" charset="0"/>
                <a:cs typeface="Consolas" panose="020B0609020204030204" pitchFamily="49" charset="0"/>
              </a:rPr>
              <a:t>(</a:t>
            </a:r>
            <a:r>
              <a:rPr lang="en-US" altLang="en-US" sz="800" b="1" dirty="0" smtClean="0">
                <a:latin typeface="Consolas" panose="020B0609020204030204" pitchFamily="49" charset="0"/>
                <a:cs typeface="Consolas" panose="020B0609020204030204" pitchFamily="49" charset="0"/>
              </a:rPr>
              <a:t> </a:t>
            </a:r>
            <a:r>
              <a:rPr lang="en-US" altLang="en-US" sz="2400" b="1" dirty="0" smtClean="0">
                <a:latin typeface="Consolas" panose="020B0609020204030204" pitchFamily="49" charset="0"/>
                <a:cs typeface="Consolas" panose="020B0609020204030204" pitchFamily="49" charset="0"/>
              </a:rPr>
              <a:t>):</a:t>
            </a:r>
          </a:p>
          <a:p>
            <a:pPr>
              <a:spcBef>
                <a:spcPct val="10000"/>
              </a:spcBef>
              <a:buFont typeface="Calibri" panose="020F0502020204030204" pitchFamily="34" charset="0"/>
              <a:buNone/>
            </a:pPr>
            <a:r>
              <a:rPr lang="en-US" altLang="en-US" sz="2400" b="1" dirty="0" smtClean="0">
                <a:latin typeface="Consolas" panose="020B0609020204030204" pitchFamily="49" charset="0"/>
                <a:cs typeface="Consolas" panose="020B0609020204030204" pitchFamily="49" charset="0"/>
              </a:rPr>
              <a:t>	    </a:t>
            </a:r>
            <a:r>
              <a:rPr lang="en-US" altLang="en-US" sz="2400" b="1" dirty="0" err="1" smtClean="0">
                <a:latin typeface="Consolas" panose="020B0609020204030204" pitchFamily="49" charset="0"/>
                <a:cs typeface="Consolas" panose="020B0609020204030204" pitchFamily="49" charset="0"/>
              </a:rPr>
              <a:t>driver.switch_to</a:t>
            </a:r>
            <a:r>
              <a:rPr lang="en-US" altLang="en-US" sz="2400" b="1" dirty="0" smtClean="0">
                <a:latin typeface="Consolas" panose="020B0609020204030204" pitchFamily="49" charset="0"/>
                <a:cs typeface="Consolas" panose="020B0609020204030204" pitchFamily="49" charset="0"/>
              </a:rPr>
              <a:t>(</a:t>
            </a:r>
            <a:r>
              <a:rPr lang="en-US" altLang="en-US" sz="800" b="1" dirty="0" smtClean="0">
                <a:latin typeface="Consolas" panose="020B0609020204030204" pitchFamily="49" charset="0"/>
                <a:cs typeface="Consolas" panose="020B0609020204030204" pitchFamily="49" charset="0"/>
              </a:rPr>
              <a:t> </a:t>
            </a:r>
            <a:r>
              <a:rPr lang="en-US" altLang="en-US" sz="2400" b="1" dirty="0" smtClean="0">
                <a:latin typeface="Consolas" panose="020B0609020204030204" pitchFamily="49" charset="0"/>
                <a:cs typeface="Consolas" panose="020B0609020204030204" pitchFamily="49" charset="0"/>
              </a:rPr>
              <a:t>).window(handle)</a:t>
            </a:r>
          </a:p>
          <a:p>
            <a:pPr>
              <a:spcBef>
                <a:spcPct val="10000"/>
              </a:spcBef>
              <a:buFont typeface="Calibri" panose="020F0502020204030204" pitchFamily="34" charset="0"/>
              <a:buNone/>
            </a:pPr>
            <a:r>
              <a:rPr lang="en-US" altLang="en-US" sz="2400" b="1" dirty="0" smtClean="0">
                <a:latin typeface="Consolas" panose="020B0609020204030204" pitchFamily="49" charset="0"/>
                <a:cs typeface="Consolas" panose="020B0609020204030204" pitchFamily="49" charset="0"/>
              </a:rPr>
              <a:t>	alert = </a:t>
            </a:r>
            <a:r>
              <a:rPr lang="en-US" altLang="en-US" sz="2400" b="1" dirty="0" err="1" smtClean="0">
                <a:latin typeface="Consolas" panose="020B0609020204030204" pitchFamily="49" charset="0"/>
                <a:cs typeface="Consolas" panose="020B0609020204030204" pitchFamily="49" charset="0"/>
              </a:rPr>
              <a:t>driver.switch_to</a:t>
            </a:r>
            <a:r>
              <a:rPr lang="en-US" altLang="en-US" sz="2400" b="1" dirty="0" smtClean="0">
                <a:latin typeface="Consolas" panose="020B0609020204030204" pitchFamily="49" charset="0"/>
                <a:cs typeface="Consolas" panose="020B0609020204030204" pitchFamily="49" charset="0"/>
              </a:rPr>
              <a:t>(</a:t>
            </a:r>
            <a:r>
              <a:rPr lang="en-US" altLang="en-US" sz="800" b="1" dirty="0" smtClean="0">
                <a:latin typeface="Consolas" panose="020B0609020204030204" pitchFamily="49" charset="0"/>
                <a:cs typeface="Consolas" panose="020B0609020204030204" pitchFamily="49" charset="0"/>
              </a:rPr>
              <a:t> </a:t>
            </a:r>
            <a:r>
              <a:rPr lang="en-US" altLang="en-US" sz="2400" b="1" dirty="0" smtClean="0">
                <a:latin typeface="Consolas" panose="020B0609020204030204" pitchFamily="49" charset="0"/>
                <a:cs typeface="Consolas" panose="020B0609020204030204" pitchFamily="49" charset="0"/>
              </a:rPr>
              <a:t>).alert(</a:t>
            </a:r>
            <a:r>
              <a:rPr lang="en-US" altLang="en-US" sz="800" b="1" dirty="0" smtClean="0">
                <a:latin typeface="Consolas" panose="020B0609020204030204" pitchFamily="49" charset="0"/>
                <a:cs typeface="Consolas" panose="020B0609020204030204" pitchFamily="49" charset="0"/>
              </a:rPr>
              <a:t> </a:t>
            </a:r>
            <a:r>
              <a:rPr lang="en-US" altLang="en-US" sz="2400" b="1" dirty="0" smtClean="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4529375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2"/>
          <p:cNvSpPr>
            <a:spLocks noGrp="1"/>
          </p:cNvSpPr>
          <p:nvPr>
            <p:ph type="ctrTitle" idx="4294967295"/>
          </p:nvPr>
        </p:nvSpPr>
        <p:spPr>
          <a:xfrm>
            <a:off x="609600" y="2438400"/>
            <a:ext cx="7924800" cy="1447800"/>
          </a:xfrm>
        </p:spPr>
        <p:txBody>
          <a:bodyPr>
            <a:normAutofit/>
          </a:bodyPr>
          <a:lstStyle/>
          <a:p>
            <a:pPr algn="ctr" eaLnBrk="1" hangingPunct="1"/>
            <a:r>
              <a:rPr altLang="en-US" sz="3000" b="1" dirty="0" smtClean="0"/>
              <a:t>Web</a:t>
            </a:r>
            <a:r>
              <a:rPr lang="en-US" altLang="en-US" sz="3000" b="1" dirty="0" smtClean="0"/>
              <a:t>D</a:t>
            </a:r>
            <a:r>
              <a:rPr altLang="en-US" sz="3000" b="1" dirty="0" smtClean="0"/>
              <a:t>river</a:t>
            </a:r>
            <a:r>
              <a:rPr lang="en-US" altLang="en-US" sz="3000" b="1" dirty="0" smtClean="0"/>
              <a:t> API</a:t>
            </a:r>
            <a:endParaRPr altLang="en-US" sz="3000" b="1" dirty="0" smtClean="0"/>
          </a:p>
        </p:txBody>
      </p:sp>
    </p:spTree>
    <p:extLst>
      <p:ext uri="{BB962C8B-B14F-4D97-AF65-F5344CB8AC3E}">
        <p14:creationId xmlns:p14="http://schemas.microsoft.com/office/powerpoint/2010/main" val="1053884654"/>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p:txBody>
          <a:bodyPr>
            <a:noAutofit/>
          </a:bodyPr>
          <a:lstStyle/>
          <a:p>
            <a:pPr eaLnBrk="1" hangingPunct="1"/>
            <a:r>
              <a:rPr altLang="en-US" sz="3000" dirty="0" smtClean="0"/>
              <a:t>Selenium</a:t>
            </a:r>
            <a:r>
              <a:rPr lang="en-US" altLang="en-US" sz="3000" dirty="0" smtClean="0"/>
              <a:t> (1/3)</a:t>
            </a:r>
            <a:endParaRPr altLang="en-US" sz="3000" dirty="0" smtClean="0"/>
          </a:p>
        </p:txBody>
      </p:sp>
      <p:sp>
        <p:nvSpPr>
          <p:cNvPr id="17411" name="Content Placeholder 2"/>
          <p:cNvSpPr>
            <a:spLocks noGrp="1"/>
          </p:cNvSpPr>
          <p:nvPr>
            <p:ph idx="4294967295"/>
          </p:nvPr>
        </p:nvSpPr>
        <p:spPr>
          <a:xfrm>
            <a:off x="195532" y="1485181"/>
            <a:ext cx="8839200" cy="5029200"/>
          </a:xfrm>
        </p:spPr>
        <p:txBody>
          <a:bodyPr/>
          <a:lstStyle/>
          <a:p>
            <a:pPr>
              <a:lnSpc>
                <a:spcPct val="120000"/>
              </a:lnSpc>
              <a:spcBef>
                <a:spcPct val="40000"/>
              </a:spcBef>
              <a:buClr>
                <a:srgbClr val="171B65"/>
              </a:buClr>
              <a:buFont typeface="Tahoma" panose="020B0604030504040204" pitchFamily="34" charset="0"/>
              <a:buChar char="●"/>
            </a:pPr>
            <a:r>
              <a:rPr lang="en-US" altLang="en-US" sz="2400" b="1" dirty="0" smtClean="0">
                <a:solidFill>
                  <a:schemeClr val="tx1"/>
                </a:solidFill>
              </a:rPr>
              <a:t>Selenium</a:t>
            </a:r>
            <a:r>
              <a:rPr lang="en-US" altLang="en-US" sz="2400" dirty="0" smtClean="0"/>
              <a:t> is an </a:t>
            </a:r>
            <a:r>
              <a:rPr lang="en-US" altLang="en-US" sz="2400" b="1" dirty="0" smtClean="0">
                <a:solidFill>
                  <a:srgbClr val="171B65"/>
                </a:solidFill>
              </a:rPr>
              <a:t>open source </a:t>
            </a:r>
            <a:r>
              <a:rPr lang="en-US" altLang="en-US" sz="2400" dirty="0" smtClean="0"/>
              <a:t>testing tool to automate web applications across many platforms.</a:t>
            </a:r>
          </a:p>
          <a:p>
            <a:pPr marL="857250" lvl="1" indent="-342900">
              <a:lnSpc>
                <a:spcPct val="120000"/>
              </a:lnSpc>
              <a:spcBef>
                <a:spcPct val="40000"/>
              </a:spcBef>
              <a:buClr>
                <a:srgbClr val="171B65"/>
              </a:buClr>
              <a:buFont typeface="Courier New" panose="02070309020205020404" pitchFamily="49" charset="0"/>
              <a:buChar char="o"/>
            </a:pPr>
            <a:r>
              <a:rPr lang="en-US" altLang="en-US" sz="2400" dirty="0" smtClean="0"/>
              <a:t>Selenium as a project started in June 2004.</a:t>
            </a:r>
          </a:p>
          <a:p>
            <a:pPr marL="857250" lvl="1" indent="-342900">
              <a:lnSpc>
                <a:spcPct val="120000"/>
              </a:lnSpc>
              <a:spcBef>
                <a:spcPct val="40000"/>
              </a:spcBef>
              <a:buClr>
                <a:srgbClr val="171B65"/>
              </a:buClr>
              <a:buFont typeface="Courier New" panose="02070309020205020404" pitchFamily="49" charset="0"/>
              <a:buChar char="o"/>
            </a:pPr>
            <a:r>
              <a:rPr lang="uk-UA" altLang="en-US" sz="2400" dirty="0" smtClean="0"/>
              <a:t>Selenium was originally developed by Jason Huggins in 2004 as an internal tool at ThoughtWorks</a:t>
            </a:r>
            <a:r>
              <a:rPr lang="en-US" altLang="en-US" sz="2400" dirty="0" smtClean="0"/>
              <a:t>.</a:t>
            </a:r>
          </a:p>
          <a:p>
            <a:pPr>
              <a:lnSpc>
                <a:spcPct val="120000"/>
              </a:lnSpc>
              <a:spcBef>
                <a:spcPct val="40000"/>
              </a:spcBef>
              <a:buClr>
                <a:srgbClr val="171B65"/>
              </a:buClr>
              <a:buFont typeface="Tahoma" panose="020B0604030504040204" pitchFamily="34" charset="0"/>
              <a:buChar char="●"/>
            </a:pPr>
            <a:r>
              <a:rPr lang="en-US" altLang="en-US" sz="2400" dirty="0" smtClean="0"/>
              <a:t>This tool is developed in </a:t>
            </a:r>
            <a:r>
              <a:rPr lang="en-US" altLang="en-US" sz="2400" b="1" dirty="0" smtClean="0">
                <a:solidFill>
                  <a:srgbClr val="171B65"/>
                </a:solidFill>
              </a:rPr>
              <a:t>Java Script</a:t>
            </a:r>
            <a:r>
              <a:rPr lang="en-US" altLang="en-US" sz="2400" dirty="0" smtClean="0">
                <a:solidFill>
                  <a:srgbClr val="171B65"/>
                </a:solidFill>
              </a:rPr>
              <a:t> </a:t>
            </a:r>
            <a:r>
              <a:rPr lang="en-US" altLang="en-US" sz="2400" dirty="0" smtClean="0"/>
              <a:t>and supports all the major browsers on all the platforms.</a:t>
            </a:r>
          </a:p>
          <a:p>
            <a:pPr eaLnBrk="1" hangingPunct="1">
              <a:lnSpc>
                <a:spcPct val="120000"/>
              </a:lnSpc>
              <a:spcBef>
                <a:spcPct val="40000"/>
              </a:spcBef>
              <a:buClr>
                <a:srgbClr val="171B65"/>
              </a:buClr>
              <a:buFont typeface="Tahoma" panose="020B0604030504040204" pitchFamily="34" charset="0"/>
              <a:buChar char="●"/>
            </a:pPr>
            <a:r>
              <a:rPr lang="en-US" altLang="en-US" sz="2400" dirty="0" smtClean="0"/>
              <a:t>There are variants in selenium, which can be used to create automation suite for </a:t>
            </a:r>
            <a:r>
              <a:rPr lang="en-US" altLang="en-US" sz="2400" dirty="0" smtClean="0">
                <a:solidFill>
                  <a:srgbClr val="171B65"/>
                </a:solidFill>
              </a:rPr>
              <a:t>web application</a:t>
            </a:r>
            <a:r>
              <a:rPr lang="en-US" altLang="en-US" sz="2400" dirty="0" smtClean="0"/>
              <a:t>.</a:t>
            </a:r>
          </a:p>
        </p:txBody>
      </p:sp>
    </p:spTree>
    <p:extLst>
      <p:ext uri="{BB962C8B-B14F-4D97-AF65-F5344CB8AC3E}">
        <p14:creationId xmlns:p14="http://schemas.microsoft.com/office/powerpoint/2010/main" val="4823910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b="1" dirty="0" smtClean="0">
                <a:solidFill>
                  <a:srgbClr val="E46C0A"/>
                </a:solidFill>
                <a:latin typeface="Consolas" panose="020B0609020204030204" pitchFamily="49" charset="0"/>
                <a:cs typeface="Consolas" panose="020B0609020204030204" pitchFamily="49" charset="0"/>
              </a:rPr>
              <a:t>from</a:t>
            </a:r>
            <a:r>
              <a:rPr lang="en-US" b="1" dirty="0" smtClean="0">
                <a:latin typeface="Consolas" panose="020B0609020204030204" pitchFamily="49" charset="0"/>
                <a:cs typeface="Consolas" panose="020B0609020204030204" pitchFamily="49" charset="0"/>
              </a:rPr>
              <a:t> selenium </a:t>
            </a:r>
            <a:r>
              <a:rPr lang="en-US" b="1" dirty="0" smtClean="0">
                <a:solidFill>
                  <a:srgbClr val="E46C0A"/>
                </a:solidFill>
                <a:latin typeface="Consolas" panose="020B0609020204030204" pitchFamily="49" charset="0"/>
                <a:cs typeface="Consolas" panose="020B0609020204030204" pitchFamily="49" charset="0"/>
              </a:rPr>
              <a:t>import</a:t>
            </a:r>
            <a:r>
              <a:rPr lang="en-US" b="1" dirty="0" smtClean="0">
                <a:latin typeface="Consolas" panose="020B0609020204030204" pitchFamily="49" charset="0"/>
                <a:cs typeface="Consolas" panose="020B0609020204030204" pitchFamily="49" charset="0"/>
              </a:rPr>
              <a:t> </a:t>
            </a:r>
            <a:r>
              <a:rPr lang="en-US" b="1" dirty="0" err="1" smtClean="0">
                <a:latin typeface="Consolas" panose="020B0609020204030204" pitchFamily="49" charset="0"/>
                <a:cs typeface="Consolas" panose="020B0609020204030204" pitchFamily="49" charset="0"/>
              </a:rPr>
              <a:t>webdriver</a:t>
            </a:r>
            <a:endParaRPr lang="en-US" b="1" dirty="0" smtClean="0">
              <a:latin typeface="Consolas" panose="020B0609020204030204" pitchFamily="49" charset="0"/>
              <a:cs typeface="Consolas" panose="020B0609020204030204" pitchFamily="49" charset="0"/>
            </a:endParaRPr>
          </a:p>
          <a:p>
            <a:r>
              <a:rPr lang="en-US" b="1" dirty="0" err="1" smtClean="0">
                <a:latin typeface="Consolas" panose="020B0609020204030204" pitchFamily="49" charset="0"/>
                <a:cs typeface="Consolas" panose="020B0609020204030204" pitchFamily="49" charset="0"/>
              </a:rPr>
              <a:t>webdriver.Firefox</a:t>
            </a:r>
            <a:endParaRPr lang="en-US" b="1" dirty="0">
              <a:latin typeface="Consolas" panose="020B0609020204030204" pitchFamily="49" charset="0"/>
              <a:cs typeface="Consolas" panose="020B0609020204030204" pitchFamily="49" charset="0"/>
            </a:endParaRPr>
          </a:p>
          <a:p>
            <a:r>
              <a:rPr lang="en-US" b="1" dirty="0" err="1">
                <a:latin typeface="Consolas" panose="020B0609020204030204" pitchFamily="49" charset="0"/>
                <a:cs typeface="Consolas" panose="020B0609020204030204" pitchFamily="49" charset="0"/>
              </a:rPr>
              <a:t>webdriver.FirefoxProfile</a:t>
            </a:r>
            <a:endParaRPr lang="en-US" b="1" dirty="0">
              <a:latin typeface="Consolas" panose="020B0609020204030204" pitchFamily="49" charset="0"/>
              <a:cs typeface="Consolas" panose="020B0609020204030204" pitchFamily="49" charset="0"/>
            </a:endParaRPr>
          </a:p>
          <a:p>
            <a:r>
              <a:rPr lang="en-US" b="1" dirty="0" err="1">
                <a:latin typeface="Consolas" panose="020B0609020204030204" pitchFamily="49" charset="0"/>
                <a:cs typeface="Consolas" panose="020B0609020204030204" pitchFamily="49" charset="0"/>
              </a:rPr>
              <a:t>webdriver.Chrome</a:t>
            </a:r>
            <a:endParaRPr lang="en-US" b="1" dirty="0">
              <a:latin typeface="Consolas" panose="020B0609020204030204" pitchFamily="49" charset="0"/>
              <a:cs typeface="Consolas" panose="020B0609020204030204" pitchFamily="49" charset="0"/>
            </a:endParaRPr>
          </a:p>
          <a:p>
            <a:r>
              <a:rPr lang="en-US" b="1" dirty="0" err="1">
                <a:latin typeface="Consolas" panose="020B0609020204030204" pitchFamily="49" charset="0"/>
                <a:cs typeface="Consolas" panose="020B0609020204030204" pitchFamily="49" charset="0"/>
              </a:rPr>
              <a:t>webdriver.ChromeOptions</a:t>
            </a:r>
            <a:endParaRPr lang="en-US" b="1" dirty="0">
              <a:latin typeface="Consolas" panose="020B0609020204030204" pitchFamily="49" charset="0"/>
              <a:cs typeface="Consolas" panose="020B0609020204030204" pitchFamily="49" charset="0"/>
            </a:endParaRPr>
          </a:p>
          <a:p>
            <a:r>
              <a:rPr lang="en-US" b="1" dirty="0" err="1">
                <a:latin typeface="Consolas" panose="020B0609020204030204" pitchFamily="49" charset="0"/>
                <a:cs typeface="Consolas" panose="020B0609020204030204" pitchFamily="49" charset="0"/>
              </a:rPr>
              <a:t>webdriver.Ie</a:t>
            </a:r>
            <a:endParaRPr lang="en-US" b="1" dirty="0">
              <a:latin typeface="Consolas" panose="020B0609020204030204" pitchFamily="49" charset="0"/>
              <a:cs typeface="Consolas" panose="020B0609020204030204" pitchFamily="49" charset="0"/>
            </a:endParaRPr>
          </a:p>
          <a:p>
            <a:r>
              <a:rPr lang="en-US" b="1" dirty="0" err="1">
                <a:latin typeface="Consolas" panose="020B0609020204030204" pitchFamily="49" charset="0"/>
                <a:cs typeface="Consolas" panose="020B0609020204030204" pitchFamily="49" charset="0"/>
              </a:rPr>
              <a:t>webdriver.Opera</a:t>
            </a:r>
            <a:endParaRPr lang="en-US" b="1" dirty="0">
              <a:latin typeface="Consolas" panose="020B0609020204030204" pitchFamily="49" charset="0"/>
              <a:cs typeface="Consolas" panose="020B0609020204030204" pitchFamily="49" charset="0"/>
            </a:endParaRPr>
          </a:p>
          <a:p>
            <a:r>
              <a:rPr lang="en-US" b="1" dirty="0" err="1">
                <a:latin typeface="Consolas" panose="020B0609020204030204" pitchFamily="49" charset="0"/>
                <a:cs typeface="Consolas" panose="020B0609020204030204" pitchFamily="49" charset="0"/>
              </a:rPr>
              <a:t>webdriver.PhantomJS</a:t>
            </a:r>
            <a:endParaRPr lang="en-US" b="1" dirty="0">
              <a:latin typeface="Consolas" panose="020B0609020204030204" pitchFamily="49" charset="0"/>
              <a:cs typeface="Consolas" panose="020B0609020204030204" pitchFamily="49" charset="0"/>
            </a:endParaRPr>
          </a:p>
          <a:p>
            <a:r>
              <a:rPr lang="en-US" b="1" dirty="0" err="1">
                <a:latin typeface="Consolas" panose="020B0609020204030204" pitchFamily="49" charset="0"/>
                <a:cs typeface="Consolas" panose="020B0609020204030204" pitchFamily="49" charset="0"/>
              </a:rPr>
              <a:t>webdriver.Remote</a:t>
            </a:r>
            <a:endParaRPr lang="en-US" b="1" dirty="0">
              <a:latin typeface="Consolas" panose="020B0609020204030204" pitchFamily="49" charset="0"/>
              <a:cs typeface="Consolas" panose="020B0609020204030204" pitchFamily="49" charset="0"/>
            </a:endParaRPr>
          </a:p>
          <a:p>
            <a:r>
              <a:rPr lang="en-US" b="1" dirty="0" err="1">
                <a:latin typeface="Consolas" panose="020B0609020204030204" pitchFamily="49" charset="0"/>
                <a:cs typeface="Consolas" panose="020B0609020204030204" pitchFamily="49" charset="0"/>
              </a:rPr>
              <a:t>webdriver.DesiredCapabilities</a:t>
            </a:r>
            <a:endParaRPr lang="en-US" b="1" dirty="0">
              <a:latin typeface="Consolas" panose="020B0609020204030204" pitchFamily="49" charset="0"/>
              <a:cs typeface="Consolas" panose="020B0609020204030204" pitchFamily="49" charset="0"/>
            </a:endParaRPr>
          </a:p>
          <a:p>
            <a:r>
              <a:rPr lang="en-US" b="1" dirty="0" err="1">
                <a:latin typeface="Consolas" panose="020B0609020204030204" pitchFamily="49" charset="0"/>
                <a:cs typeface="Consolas" panose="020B0609020204030204" pitchFamily="49" charset="0"/>
              </a:rPr>
              <a:t>webdriver.ActionChains</a:t>
            </a:r>
            <a:endParaRPr lang="en-US" b="1" dirty="0">
              <a:latin typeface="Consolas" panose="020B0609020204030204" pitchFamily="49" charset="0"/>
              <a:cs typeface="Consolas" panose="020B0609020204030204" pitchFamily="49" charset="0"/>
            </a:endParaRPr>
          </a:p>
          <a:p>
            <a:r>
              <a:rPr lang="en-US" b="1" dirty="0" err="1">
                <a:latin typeface="Consolas" panose="020B0609020204030204" pitchFamily="49" charset="0"/>
                <a:cs typeface="Consolas" panose="020B0609020204030204" pitchFamily="49" charset="0"/>
              </a:rPr>
              <a:t>webdriver.TouchActions</a:t>
            </a:r>
            <a:endParaRPr lang="en-US" b="1" dirty="0">
              <a:latin typeface="Consolas" panose="020B0609020204030204" pitchFamily="49" charset="0"/>
              <a:cs typeface="Consolas" panose="020B0609020204030204" pitchFamily="49" charset="0"/>
            </a:endParaRPr>
          </a:p>
          <a:p>
            <a:r>
              <a:rPr lang="en-US" b="1" dirty="0" err="1">
                <a:latin typeface="Consolas" panose="020B0609020204030204" pitchFamily="49" charset="0"/>
                <a:cs typeface="Consolas" panose="020B0609020204030204" pitchFamily="49" charset="0"/>
              </a:rPr>
              <a:t>webdriver.Proxy</a:t>
            </a:r>
            <a:endParaRPr lang="en-US" b="1" dirty="0">
              <a:latin typeface="Consolas" panose="020B0609020204030204" pitchFamily="49" charset="0"/>
              <a:cs typeface="Consolas" panose="020B0609020204030204" pitchFamily="49" charset="0"/>
            </a:endParaRPr>
          </a:p>
          <a:p>
            <a:endParaRPr lang="en-US" dirty="0"/>
          </a:p>
        </p:txBody>
      </p:sp>
      <p:sp>
        <p:nvSpPr>
          <p:cNvPr id="3" name="Subtitle 2"/>
          <p:cNvSpPr>
            <a:spLocks noGrp="1"/>
          </p:cNvSpPr>
          <p:nvPr>
            <p:ph type="subTitle" idx="1"/>
          </p:nvPr>
        </p:nvSpPr>
        <p:spPr/>
        <p:txBody>
          <a:bodyPr/>
          <a:lstStyle/>
          <a:p>
            <a:r>
              <a:rPr lang="en-US" dirty="0" smtClean="0"/>
              <a:t>Classes Represented Browsers</a:t>
            </a:r>
            <a:endParaRPr lang="en-US" dirty="0"/>
          </a:p>
        </p:txBody>
      </p:sp>
    </p:spTree>
    <p:extLst>
      <p:ext uri="{BB962C8B-B14F-4D97-AF65-F5344CB8AC3E}">
        <p14:creationId xmlns:p14="http://schemas.microsoft.com/office/powerpoint/2010/main" val="34857186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Clr>
                <a:srgbClr val="171B65"/>
              </a:buClr>
              <a:buFont typeface="Tahoma" panose="020B0604030504040204" pitchFamily="34" charset="0"/>
              <a:buChar char="●"/>
            </a:pPr>
            <a:r>
              <a:rPr lang="en-US" dirty="0"/>
              <a:t>Interacting with the page</a:t>
            </a:r>
          </a:p>
          <a:p>
            <a:pPr marL="342900" indent="-342900">
              <a:buClr>
                <a:srgbClr val="171B65"/>
              </a:buClr>
              <a:buFont typeface="Tahoma" panose="020B0604030504040204" pitchFamily="34" charset="0"/>
              <a:buChar char="●"/>
            </a:pPr>
            <a:r>
              <a:rPr lang="en-US" dirty="0"/>
              <a:t>Filling in forms</a:t>
            </a:r>
          </a:p>
          <a:p>
            <a:pPr marL="342900" indent="-342900">
              <a:buClr>
                <a:srgbClr val="171B65"/>
              </a:buClr>
              <a:buFont typeface="Tahoma" panose="020B0604030504040204" pitchFamily="34" charset="0"/>
              <a:buChar char="●"/>
            </a:pPr>
            <a:r>
              <a:rPr lang="en-US" dirty="0"/>
              <a:t>Drag and drop</a:t>
            </a:r>
          </a:p>
          <a:p>
            <a:pPr marL="342900" indent="-342900">
              <a:buClr>
                <a:srgbClr val="171B65"/>
              </a:buClr>
              <a:buFont typeface="Tahoma" panose="020B0604030504040204" pitchFamily="34" charset="0"/>
              <a:buChar char="●"/>
            </a:pPr>
            <a:r>
              <a:rPr lang="en-US" dirty="0"/>
              <a:t>Moving between windows and frames</a:t>
            </a:r>
          </a:p>
          <a:p>
            <a:pPr marL="342900" indent="-342900">
              <a:buClr>
                <a:srgbClr val="171B65"/>
              </a:buClr>
              <a:buFont typeface="Tahoma" panose="020B0604030504040204" pitchFamily="34" charset="0"/>
              <a:buChar char="●"/>
            </a:pPr>
            <a:r>
              <a:rPr lang="en-US" dirty="0"/>
              <a:t>Popup dialogs</a:t>
            </a:r>
          </a:p>
          <a:p>
            <a:pPr marL="342900" indent="-342900">
              <a:buClr>
                <a:srgbClr val="171B65"/>
              </a:buClr>
              <a:buFont typeface="Tahoma" panose="020B0604030504040204" pitchFamily="34" charset="0"/>
              <a:buChar char="●"/>
            </a:pPr>
            <a:r>
              <a:rPr lang="en-US" dirty="0"/>
              <a:t>history and location</a:t>
            </a:r>
          </a:p>
          <a:p>
            <a:pPr marL="342900" indent="-342900">
              <a:buClr>
                <a:srgbClr val="171B65"/>
              </a:buClr>
              <a:buFont typeface="Tahoma" panose="020B0604030504040204" pitchFamily="34" charset="0"/>
              <a:buChar char="●"/>
            </a:pPr>
            <a:r>
              <a:rPr lang="en-US" dirty="0" smtClean="0"/>
              <a:t>Cookies</a:t>
            </a:r>
          </a:p>
          <a:p>
            <a:pPr>
              <a:buClr>
                <a:srgbClr val="171B65"/>
              </a:buClr>
            </a:pPr>
            <a:endParaRPr lang="en-US" dirty="0" smtClean="0"/>
          </a:p>
          <a:p>
            <a:pPr>
              <a:buClr>
                <a:srgbClr val="171B65"/>
              </a:buClr>
            </a:pPr>
            <a:endParaRPr lang="en-US" dirty="0"/>
          </a:p>
          <a:p>
            <a:pPr>
              <a:buClr>
                <a:srgbClr val="171B65"/>
              </a:buClr>
            </a:pPr>
            <a:r>
              <a:rPr lang="en-US" dirty="0" smtClean="0"/>
              <a:t>See for examples:</a:t>
            </a:r>
            <a:r>
              <a:rPr lang="en-US" dirty="0"/>
              <a:t> </a:t>
            </a:r>
            <a:r>
              <a:rPr lang="en-US" sz="1800" dirty="0" smtClean="0">
                <a:hlinkClick r:id="rId2"/>
              </a:rPr>
              <a:t>http</a:t>
            </a:r>
            <a:r>
              <a:rPr lang="en-US" sz="1800" dirty="0">
                <a:hlinkClick r:id="rId2"/>
              </a:rPr>
              <a:t>://</a:t>
            </a:r>
            <a:r>
              <a:rPr lang="en-US" sz="1800" dirty="0" smtClean="0">
                <a:hlinkClick r:id="rId2"/>
              </a:rPr>
              <a:t>selenium-python.readthedocs.io/navigating.html</a:t>
            </a:r>
            <a:endParaRPr lang="en-US" dirty="0" smtClean="0"/>
          </a:p>
          <a:p>
            <a:endParaRPr lang="en-US" dirty="0"/>
          </a:p>
        </p:txBody>
      </p:sp>
      <p:sp>
        <p:nvSpPr>
          <p:cNvPr id="3" name="Subtitle 2"/>
          <p:cNvSpPr>
            <a:spLocks noGrp="1"/>
          </p:cNvSpPr>
          <p:nvPr>
            <p:ph type="subTitle" idx="1"/>
          </p:nvPr>
        </p:nvSpPr>
        <p:spPr/>
        <p:txBody>
          <a:bodyPr/>
          <a:lstStyle/>
          <a:p>
            <a:r>
              <a:rPr lang="en-US" dirty="0" smtClean="0"/>
              <a:t>Navigating Use Cases</a:t>
            </a:r>
            <a:endParaRPr lang="en-US" dirty="0"/>
          </a:p>
        </p:txBody>
      </p:sp>
    </p:spTree>
    <p:extLst>
      <p:ext uri="{BB962C8B-B14F-4D97-AF65-F5344CB8AC3E}">
        <p14:creationId xmlns:p14="http://schemas.microsoft.com/office/powerpoint/2010/main" val="12855273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idx="4294967295"/>
          </p:nvPr>
        </p:nvSpPr>
        <p:spPr/>
        <p:txBody>
          <a:bodyPr>
            <a:noAutofit/>
          </a:bodyPr>
          <a:lstStyle/>
          <a:p>
            <a:r>
              <a:rPr lang="en-US" sz="3000" dirty="0"/>
              <a:t>Locating </a:t>
            </a:r>
            <a:r>
              <a:rPr lang="en-US" sz="3000" dirty="0" smtClean="0"/>
              <a:t>Elements (1/2)</a:t>
            </a:r>
            <a:endParaRPr altLang="en-US" sz="3000" dirty="0" smtClean="0"/>
          </a:p>
        </p:txBody>
      </p:sp>
      <p:sp>
        <p:nvSpPr>
          <p:cNvPr id="47107" name="Content Placeholder 2"/>
          <p:cNvSpPr>
            <a:spLocks noGrp="1"/>
          </p:cNvSpPr>
          <p:nvPr>
            <p:ph idx="4294967295"/>
          </p:nvPr>
        </p:nvSpPr>
        <p:spPr>
          <a:xfrm>
            <a:off x="281214" y="1467928"/>
            <a:ext cx="8668150" cy="5029200"/>
          </a:xfrm>
        </p:spPr>
        <p:txBody>
          <a:bodyPr>
            <a:normAutofit lnSpcReduction="10000"/>
          </a:bodyPr>
          <a:lstStyle/>
          <a:p>
            <a:pPr marL="0" indent="0">
              <a:lnSpc>
                <a:spcPct val="100000"/>
              </a:lnSpc>
              <a:spcBef>
                <a:spcPts val="1200"/>
              </a:spcBef>
              <a:buNone/>
            </a:pPr>
            <a:r>
              <a:rPr lang="en-US" altLang="en-US" sz="2200" dirty="0" smtClean="0"/>
              <a:t>Identification of the elements is done by </a:t>
            </a:r>
            <a:r>
              <a:rPr lang="en-US" altLang="en-US" sz="2200" dirty="0" smtClean="0">
                <a:solidFill>
                  <a:srgbClr val="00B0F0"/>
                </a:solidFill>
              </a:rPr>
              <a:t>driver’s</a:t>
            </a:r>
            <a:r>
              <a:rPr lang="en-US" altLang="en-US" sz="2200" dirty="0" smtClean="0"/>
              <a:t> methods:</a:t>
            </a:r>
          </a:p>
          <a:p>
            <a:pPr>
              <a:lnSpc>
                <a:spcPct val="100000"/>
              </a:lnSpc>
              <a:spcBef>
                <a:spcPts val="1200"/>
              </a:spcBef>
              <a:buClr>
                <a:srgbClr val="171B65"/>
              </a:buClr>
              <a:buFontTx/>
              <a:buChar char="●"/>
            </a:pPr>
            <a:r>
              <a:rPr lang="en-US" altLang="en-US" sz="2200" b="1" dirty="0" err="1" smtClean="0">
                <a:solidFill>
                  <a:schemeClr val="tx1"/>
                </a:solidFill>
                <a:latin typeface="Consolas" panose="020B0609020204030204" pitchFamily="49" charset="0"/>
                <a:cs typeface="Consolas" panose="020B0609020204030204" pitchFamily="49" charset="0"/>
              </a:rPr>
              <a:t>find_element_by_id</a:t>
            </a:r>
            <a:endParaRPr lang="en-US" altLang="en-US" sz="2200" dirty="0">
              <a:solidFill>
                <a:schemeClr val="tx1"/>
              </a:solidFill>
              <a:latin typeface="Consolas" panose="020B0609020204030204" pitchFamily="49" charset="0"/>
              <a:cs typeface="Consolas" panose="020B0609020204030204" pitchFamily="49" charset="0"/>
            </a:endParaRPr>
          </a:p>
          <a:p>
            <a:pPr>
              <a:lnSpc>
                <a:spcPct val="100000"/>
              </a:lnSpc>
              <a:spcBef>
                <a:spcPts val="1200"/>
              </a:spcBef>
              <a:buClr>
                <a:srgbClr val="171B65"/>
              </a:buClr>
              <a:buFontTx/>
              <a:buChar char="●"/>
            </a:pPr>
            <a:r>
              <a:rPr lang="en-US" altLang="en-US" sz="2200" b="1" dirty="0" err="1" smtClean="0">
                <a:solidFill>
                  <a:schemeClr val="tx1"/>
                </a:solidFill>
                <a:latin typeface="Consolas" panose="020B0609020204030204" pitchFamily="49" charset="0"/>
                <a:cs typeface="Consolas" panose="020B0609020204030204" pitchFamily="49" charset="0"/>
              </a:rPr>
              <a:t>find_element_by_name</a:t>
            </a:r>
            <a:endParaRPr lang="en-US" altLang="en-US" sz="2200" dirty="0" smtClean="0">
              <a:solidFill>
                <a:schemeClr val="tx1"/>
              </a:solidFill>
              <a:latin typeface="Consolas" panose="020B0609020204030204" pitchFamily="49" charset="0"/>
              <a:cs typeface="Consolas" panose="020B0609020204030204" pitchFamily="49" charset="0"/>
            </a:endParaRPr>
          </a:p>
          <a:p>
            <a:pPr>
              <a:lnSpc>
                <a:spcPct val="100000"/>
              </a:lnSpc>
              <a:spcBef>
                <a:spcPts val="1200"/>
              </a:spcBef>
              <a:buClr>
                <a:srgbClr val="171B65"/>
              </a:buClr>
              <a:buFontTx/>
              <a:buChar char="●"/>
            </a:pPr>
            <a:r>
              <a:rPr lang="en-US" altLang="en-US" sz="2200" b="1" dirty="0" err="1" smtClean="0">
                <a:solidFill>
                  <a:schemeClr val="tx1"/>
                </a:solidFill>
                <a:latin typeface="Consolas" panose="020B0609020204030204" pitchFamily="49" charset="0"/>
                <a:cs typeface="Consolas" panose="020B0609020204030204" pitchFamily="49" charset="0"/>
              </a:rPr>
              <a:t>find_element_by_xpath</a:t>
            </a:r>
            <a:endParaRPr lang="en-US" altLang="en-US" sz="2200" dirty="0" smtClean="0">
              <a:solidFill>
                <a:schemeClr val="tx1"/>
              </a:solidFill>
              <a:latin typeface="Consolas" panose="020B0609020204030204" pitchFamily="49" charset="0"/>
              <a:cs typeface="Consolas" panose="020B0609020204030204" pitchFamily="49" charset="0"/>
            </a:endParaRPr>
          </a:p>
          <a:p>
            <a:pPr>
              <a:lnSpc>
                <a:spcPct val="100000"/>
              </a:lnSpc>
              <a:spcBef>
                <a:spcPts val="1200"/>
              </a:spcBef>
              <a:buClr>
                <a:srgbClr val="171B65"/>
              </a:buClr>
              <a:buFontTx/>
              <a:buChar char="●"/>
            </a:pPr>
            <a:r>
              <a:rPr lang="en-US" altLang="en-US" sz="2200" b="1" dirty="0" err="1" smtClean="0">
                <a:solidFill>
                  <a:schemeClr val="tx1"/>
                </a:solidFill>
                <a:latin typeface="Consolas" panose="020B0609020204030204" pitchFamily="49" charset="0"/>
                <a:cs typeface="Consolas" panose="020B0609020204030204" pitchFamily="49" charset="0"/>
              </a:rPr>
              <a:t>find_element_by_tag_name</a:t>
            </a:r>
            <a:endParaRPr lang="en-US" altLang="en-US" sz="2200" dirty="0">
              <a:solidFill>
                <a:schemeClr val="tx1"/>
              </a:solidFill>
              <a:latin typeface="Consolas" panose="020B0609020204030204" pitchFamily="49" charset="0"/>
              <a:cs typeface="Consolas" panose="020B0609020204030204" pitchFamily="49" charset="0"/>
            </a:endParaRPr>
          </a:p>
          <a:p>
            <a:pPr>
              <a:lnSpc>
                <a:spcPct val="100000"/>
              </a:lnSpc>
              <a:spcBef>
                <a:spcPts val="1200"/>
              </a:spcBef>
              <a:buClr>
                <a:srgbClr val="171B65"/>
              </a:buClr>
              <a:buFontTx/>
              <a:buChar char="●"/>
            </a:pPr>
            <a:r>
              <a:rPr lang="en-US" altLang="en-US" sz="2200" b="1" dirty="0" err="1" smtClean="0">
                <a:solidFill>
                  <a:schemeClr val="tx1"/>
                </a:solidFill>
                <a:latin typeface="Consolas" panose="020B0609020204030204" pitchFamily="49" charset="0"/>
                <a:cs typeface="Consolas" panose="020B0609020204030204" pitchFamily="49" charset="0"/>
              </a:rPr>
              <a:t>find_element_by_class_name</a:t>
            </a:r>
            <a:endParaRPr lang="en-US" altLang="en-US" sz="2200" dirty="0" smtClean="0">
              <a:solidFill>
                <a:schemeClr val="tx1"/>
              </a:solidFill>
              <a:latin typeface="Consolas" panose="020B0609020204030204" pitchFamily="49" charset="0"/>
              <a:cs typeface="Consolas" panose="020B0609020204030204" pitchFamily="49" charset="0"/>
            </a:endParaRPr>
          </a:p>
          <a:p>
            <a:pPr>
              <a:lnSpc>
                <a:spcPct val="100000"/>
              </a:lnSpc>
              <a:spcBef>
                <a:spcPts val="1200"/>
              </a:spcBef>
              <a:buClr>
                <a:srgbClr val="171B65"/>
              </a:buClr>
              <a:buFontTx/>
              <a:buChar char="●"/>
            </a:pPr>
            <a:r>
              <a:rPr lang="en-US" altLang="en-US" sz="2200" b="1" dirty="0" err="1">
                <a:solidFill>
                  <a:schemeClr val="tx1"/>
                </a:solidFill>
                <a:latin typeface="Consolas" panose="020B0609020204030204" pitchFamily="49" charset="0"/>
                <a:cs typeface="Consolas" panose="020B0609020204030204" pitchFamily="49" charset="0"/>
              </a:rPr>
              <a:t>find_element_by_css_selector</a:t>
            </a:r>
            <a:r>
              <a:rPr lang="en-US" altLang="en-US" sz="2200" dirty="0" smtClean="0">
                <a:solidFill>
                  <a:schemeClr val="tx1"/>
                </a:solidFill>
                <a:latin typeface="Consolas" panose="020B0609020204030204" pitchFamily="49" charset="0"/>
                <a:cs typeface="Consolas" panose="020B0609020204030204" pitchFamily="49" charset="0"/>
              </a:rPr>
              <a:t> </a:t>
            </a:r>
          </a:p>
          <a:p>
            <a:pPr>
              <a:lnSpc>
                <a:spcPct val="100000"/>
              </a:lnSpc>
              <a:spcBef>
                <a:spcPts val="1200"/>
              </a:spcBef>
              <a:buClr>
                <a:srgbClr val="171B65"/>
              </a:buClr>
              <a:buFontTx/>
              <a:buChar char="●"/>
            </a:pPr>
            <a:r>
              <a:rPr lang="en-US" altLang="en-US" sz="2200" b="1" dirty="0" err="1" smtClean="0">
                <a:solidFill>
                  <a:schemeClr val="tx1"/>
                </a:solidFill>
                <a:latin typeface="Consolas" panose="020B0609020204030204" pitchFamily="49" charset="0"/>
                <a:cs typeface="Consolas" panose="020B0609020204030204" pitchFamily="49" charset="0"/>
              </a:rPr>
              <a:t>find_element_by_link_text</a:t>
            </a:r>
            <a:endParaRPr lang="en-US" altLang="en-US" sz="2200" dirty="0" smtClean="0">
              <a:solidFill>
                <a:schemeClr val="tx1"/>
              </a:solidFill>
              <a:latin typeface="Consolas" panose="020B0609020204030204" pitchFamily="49" charset="0"/>
              <a:cs typeface="Consolas" panose="020B0609020204030204" pitchFamily="49" charset="0"/>
            </a:endParaRPr>
          </a:p>
          <a:p>
            <a:pPr>
              <a:lnSpc>
                <a:spcPct val="100000"/>
              </a:lnSpc>
              <a:spcBef>
                <a:spcPts val="1200"/>
              </a:spcBef>
              <a:buClr>
                <a:srgbClr val="171B65"/>
              </a:buClr>
              <a:buFontTx/>
              <a:buChar char="●"/>
            </a:pPr>
            <a:r>
              <a:rPr lang="en-US" altLang="en-US" sz="2200" b="1" dirty="0" err="1" smtClean="0">
                <a:solidFill>
                  <a:schemeClr val="tx1"/>
                </a:solidFill>
                <a:latin typeface="Consolas" panose="020B0609020204030204" pitchFamily="49" charset="0"/>
                <a:cs typeface="Consolas" panose="020B0609020204030204" pitchFamily="49" charset="0"/>
              </a:rPr>
              <a:t>find_element_by_partionalLinkText</a:t>
            </a:r>
            <a:endParaRPr lang="en-US" altLang="en-US" sz="2200" dirty="0" smtClean="0">
              <a:solidFill>
                <a:schemeClr val="tx1"/>
              </a:solidFill>
              <a:latin typeface="Consolas" panose="020B0609020204030204" pitchFamily="49" charset="0"/>
              <a:cs typeface="Consolas" panose="020B0609020204030204" pitchFamily="49" charset="0"/>
            </a:endParaRPr>
          </a:p>
          <a:p>
            <a:pPr>
              <a:lnSpc>
                <a:spcPct val="100000"/>
              </a:lnSpc>
              <a:spcBef>
                <a:spcPts val="1200"/>
              </a:spcBef>
              <a:buClr>
                <a:srgbClr val="171B65"/>
              </a:buClr>
              <a:buFontTx/>
              <a:buChar char="●"/>
            </a:pPr>
            <a:r>
              <a:rPr lang="en-US" altLang="en-US" sz="2200" dirty="0" smtClean="0"/>
              <a:t>Each </a:t>
            </a:r>
            <a:r>
              <a:rPr lang="en-US" altLang="en-US" sz="2200" b="1" dirty="0" smtClean="0"/>
              <a:t>“</a:t>
            </a:r>
            <a:r>
              <a:rPr lang="en-US" altLang="en-US" sz="2200" b="1" dirty="0" err="1" smtClean="0"/>
              <a:t>find_element</a:t>
            </a:r>
            <a:r>
              <a:rPr lang="en-US" altLang="en-US" sz="2200" b="1" dirty="0" smtClean="0"/>
              <a:t>_” </a:t>
            </a:r>
            <a:r>
              <a:rPr lang="en-US" altLang="en-US" sz="2200" dirty="0" smtClean="0"/>
              <a:t>method has its </a:t>
            </a:r>
            <a:r>
              <a:rPr lang="en-US" altLang="en-US" sz="2200" b="1" dirty="0" smtClean="0"/>
              <a:t>“</a:t>
            </a:r>
            <a:r>
              <a:rPr lang="en-US" altLang="en-US" sz="2200" b="1" dirty="0" err="1" smtClean="0"/>
              <a:t>find_element</a:t>
            </a:r>
            <a:r>
              <a:rPr lang="en-US" altLang="en-US" sz="2200" b="1" dirty="0" err="1" smtClean="0">
                <a:solidFill>
                  <a:srgbClr val="FF0000"/>
                </a:solidFill>
              </a:rPr>
              <a:t>s</a:t>
            </a:r>
            <a:r>
              <a:rPr lang="en-US" altLang="en-US" sz="2200" b="1" dirty="0" smtClean="0"/>
              <a:t>_”</a:t>
            </a:r>
            <a:r>
              <a:rPr lang="en-US" altLang="en-US" sz="2200" dirty="0" smtClean="0"/>
              <a:t> </a:t>
            </a:r>
            <a:r>
              <a:rPr lang="en-US" altLang="en-US" sz="2200" dirty="0"/>
              <a:t>double </a:t>
            </a:r>
            <a:r>
              <a:rPr lang="en-US" altLang="en-US" sz="2200" dirty="0" smtClean="0"/>
              <a:t>returning a list of elements</a:t>
            </a:r>
          </a:p>
        </p:txBody>
      </p:sp>
    </p:spTree>
    <p:extLst>
      <p:ext uri="{BB962C8B-B14F-4D97-AF65-F5344CB8AC3E}">
        <p14:creationId xmlns:p14="http://schemas.microsoft.com/office/powerpoint/2010/main" val="6400802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Class </a:t>
            </a:r>
            <a:r>
              <a:rPr lang="en-US" b="1" dirty="0" smtClean="0"/>
              <a:t>By</a:t>
            </a:r>
            <a:r>
              <a:rPr lang="en-US" dirty="0" smtClean="0"/>
              <a:t> could be used to specify locator strategies:</a:t>
            </a:r>
            <a:endParaRPr lang="en-US" dirty="0"/>
          </a:p>
          <a:p>
            <a:endParaRPr lang="en-US" dirty="0" smtClean="0"/>
          </a:p>
          <a:p>
            <a:endParaRPr lang="en-US" dirty="0" smtClean="0"/>
          </a:p>
          <a:p>
            <a:endParaRPr lang="en-US" dirty="0"/>
          </a:p>
          <a:p>
            <a:endParaRPr lang="en-US" dirty="0" smtClean="0"/>
          </a:p>
          <a:p>
            <a:r>
              <a:rPr lang="en-US" dirty="0" smtClean="0"/>
              <a:t>Available strategies:</a:t>
            </a:r>
            <a:endParaRPr lang="en-US" dirty="0"/>
          </a:p>
        </p:txBody>
      </p:sp>
      <p:sp>
        <p:nvSpPr>
          <p:cNvPr id="3" name="Subtitle 2"/>
          <p:cNvSpPr>
            <a:spLocks noGrp="1"/>
          </p:cNvSpPr>
          <p:nvPr>
            <p:ph type="subTitle" idx="1"/>
          </p:nvPr>
        </p:nvSpPr>
        <p:spPr/>
        <p:txBody>
          <a:bodyPr/>
          <a:lstStyle/>
          <a:p>
            <a:r>
              <a:rPr lang="en-US" dirty="0"/>
              <a:t>Locating Elements </a:t>
            </a:r>
            <a:r>
              <a:rPr lang="en-US" dirty="0" smtClean="0"/>
              <a:t>(2/2</a:t>
            </a:r>
            <a:r>
              <a:rPr lang="en-US" dirty="0"/>
              <a:t>)</a:t>
            </a:r>
          </a:p>
        </p:txBody>
      </p:sp>
      <p:pic>
        <p:nvPicPr>
          <p:cNvPr id="4" name="Picture 3"/>
          <p:cNvPicPr>
            <a:picLocks noChangeAspect="1"/>
          </p:cNvPicPr>
          <p:nvPr/>
        </p:nvPicPr>
        <p:blipFill>
          <a:blip r:embed="rId2"/>
          <a:stretch>
            <a:fillRect/>
          </a:stretch>
        </p:blipFill>
        <p:spPr>
          <a:xfrm>
            <a:off x="272144" y="2080259"/>
            <a:ext cx="8681356" cy="1207841"/>
          </a:xfrm>
          <a:prstGeom prst="rect">
            <a:avLst/>
          </a:prstGeom>
        </p:spPr>
      </p:pic>
      <p:pic>
        <p:nvPicPr>
          <p:cNvPr id="5" name="Picture 4"/>
          <p:cNvPicPr>
            <a:picLocks noChangeAspect="1"/>
          </p:cNvPicPr>
          <p:nvPr/>
        </p:nvPicPr>
        <p:blipFill>
          <a:blip r:embed="rId3"/>
          <a:stretch>
            <a:fillRect/>
          </a:stretch>
        </p:blipFill>
        <p:spPr>
          <a:xfrm>
            <a:off x="1042569" y="4255049"/>
            <a:ext cx="5324923" cy="2342606"/>
          </a:xfrm>
          <a:prstGeom prst="rect">
            <a:avLst/>
          </a:prstGeom>
        </p:spPr>
      </p:pic>
    </p:spTree>
    <p:extLst>
      <p:ext uri="{BB962C8B-B14F-4D97-AF65-F5344CB8AC3E}">
        <p14:creationId xmlns:p14="http://schemas.microsoft.com/office/powerpoint/2010/main" val="15997556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Functions from module </a:t>
            </a:r>
            <a:r>
              <a:rPr lang="en-US" b="1" dirty="0" err="1" smtClean="0"/>
              <a:t>selenium.webdriver.common.utils</a:t>
            </a:r>
            <a:r>
              <a:rPr lang="en-US" dirty="0"/>
              <a:t> </a:t>
            </a:r>
            <a:r>
              <a:rPr lang="en-US" dirty="0" smtClean="0"/>
              <a:t>:</a:t>
            </a:r>
          </a:p>
          <a:p>
            <a:pPr marL="342900" indent="-342900">
              <a:buClr>
                <a:srgbClr val="171B65"/>
              </a:buClr>
              <a:buFontTx/>
              <a:buChar char="●"/>
            </a:pPr>
            <a:r>
              <a:rPr lang="en-US" b="1" dirty="0" err="1">
                <a:solidFill>
                  <a:srgbClr val="00B0F0"/>
                </a:solidFill>
                <a:latin typeface="Consolas" panose="020B0609020204030204" pitchFamily="49" charset="0"/>
                <a:cs typeface="Consolas" panose="020B0609020204030204" pitchFamily="49" charset="0"/>
              </a:rPr>
              <a:t>find_connectable_ip</a:t>
            </a:r>
            <a:r>
              <a:rPr lang="en-US" b="1" dirty="0">
                <a:solidFill>
                  <a:srgbClr val="00B0F0"/>
                </a:solidFill>
                <a:latin typeface="Consolas" panose="020B0609020204030204" pitchFamily="49" charset="0"/>
                <a:cs typeface="Consolas" panose="020B0609020204030204" pitchFamily="49" charset="0"/>
              </a:rPr>
              <a:t>(</a:t>
            </a:r>
            <a:r>
              <a:rPr lang="en-US" b="1" i="1" dirty="0">
                <a:solidFill>
                  <a:srgbClr val="00B0F0"/>
                </a:solidFill>
                <a:latin typeface="Consolas" panose="020B0609020204030204" pitchFamily="49" charset="0"/>
                <a:cs typeface="Consolas" panose="020B0609020204030204" pitchFamily="49" charset="0"/>
              </a:rPr>
              <a:t>host</a:t>
            </a:r>
            <a:r>
              <a:rPr lang="en-US" b="1" dirty="0">
                <a:solidFill>
                  <a:srgbClr val="00B0F0"/>
                </a:solidFill>
                <a:latin typeface="Consolas" panose="020B0609020204030204" pitchFamily="49" charset="0"/>
                <a:cs typeface="Consolas" panose="020B0609020204030204" pitchFamily="49" charset="0"/>
              </a:rPr>
              <a:t>, </a:t>
            </a:r>
            <a:r>
              <a:rPr lang="en-US" b="1" i="1" dirty="0">
                <a:solidFill>
                  <a:srgbClr val="00B0F0"/>
                </a:solidFill>
                <a:latin typeface="Consolas" panose="020B0609020204030204" pitchFamily="49" charset="0"/>
                <a:cs typeface="Consolas" panose="020B0609020204030204" pitchFamily="49" charset="0"/>
              </a:rPr>
              <a:t>port=None</a:t>
            </a:r>
            <a:r>
              <a:rPr lang="en-US" b="1" dirty="0">
                <a:solidFill>
                  <a:srgbClr val="00B0F0"/>
                </a:solidFill>
                <a:latin typeface="Consolas" panose="020B0609020204030204" pitchFamily="49" charset="0"/>
                <a:cs typeface="Consolas" panose="020B0609020204030204" pitchFamily="49" charset="0"/>
              </a:rPr>
              <a:t>)</a:t>
            </a:r>
            <a:r>
              <a:rPr lang="en-US" b="1" dirty="0">
                <a:latin typeface="Consolas" panose="020B0609020204030204" pitchFamily="49" charset="0"/>
                <a:cs typeface="Consolas" panose="020B0609020204030204" pitchFamily="49" charset="0"/>
              </a:rPr>
              <a:t> </a:t>
            </a:r>
            <a:r>
              <a:rPr lang="en-US" b="1" dirty="0"/>
              <a:t>- </a:t>
            </a:r>
            <a:r>
              <a:rPr lang="en-US" dirty="0"/>
              <a:t>Resolve a hostname to an IP returned as a string</a:t>
            </a:r>
          </a:p>
          <a:p>
            <a:pPr marL="342900" indent="-342900">
              <a:buClr>
                <a:srgbClr val="171B65"/>
              </a:buClr>
              <a:buFontTx/>
              <a:buChar char="●"/>
            </a:pPr>
            <a:r>
              <a:rPr lang="en-US" b="1" dirty="0" err="1">
                <a:solidFill>
                  <a:srgbClr val="00B0F0"/>
                </a:solidFill>
                <a:latin typeface="Consolas" panose="020B0609020204030204" pitchFamily="49" charset="0"/>
                <a:cs typeface="Consolas" panose="020B0609020204030204" pitchFamily="49" charset="0"/>
              </a:rPr>
              <a:t>free_port</a:t>
            </a:r>
            <a:r>
              <a:rPr lang="en-US" b="1" dirty="0">
                <a:solidFill>
                  <a:srgbClr val="00B0F0"/>
                </a:solidFill>
                <a:latin typeface="Consolas" panose="020B0609020204030204" pitchFamily="49" charset="0"/>
                <a:cs typeface="Consolas" panose="020B0609020204030204" pitchFamily="49" charset="0"/>
              </a:rPr>
              <a:t>() </a:t>
            </a:r>
            <a:r>
              <a:rPr lang="en-US" b="1" dirty="0"/>
              <a:t>- </a:t>
            </a:r>
            <a:r>
              <a:rPr lang="en-US" dirty="0"/>
              <a:t>Determines a free port using sockets.</a:t>
            </a:r>
          </a:p>
          <a:p>
            <a:pPr marL="342900" indent="-342900">
              <a:buClr>
                <a:srgbClr val="171B65"/>
              </a:buClr>
              <a:buFontTx/>
              <a:buChar char="●"/>
            </a:pPr>
            <a:r>
              <a:rPr lang="en-US" b="1" dirty="0" err="1">
                <a:solidFill>
                  <a:srgbClr val="00B0F0"/>
                </a:solidFill>
                <a:latin typeface="Consolas" panose="020B0609020204030204" pitchFamily="49" charset="0"/>
                <a:cs typeface="Consolas" panose="020B0609020204030204" pitchFamily="49" charset="0"/>
              </a:rPr>
              <a:t>is_connectable</a:t>
            </a:r>
            <a:r>
              <a:rPr lang="en-US" b="1" dirty="0">
                <a:solidFill>
                  <a:srgbClr val="00B0F0"/>
                </a:solidFill>
                <a:latin typeface="Consolas" panose="020B0609020204030204" pitchFamily="49" charset="0"/>
                <a:cs typeface="Consolas" panose="020B0609020204030204" pitchFamily="49" charset="0"/>
              </a:rPr>
              <a:t>(port, host='localhost')</a:t>
            </a:r>
            <a:r>
              <a:rPr lang="en-US" b="1" dirty="0">
                <a:latin typeface="Consolas" panose="020B0609020204030204" pitchFamily="49" charset="0"/>
                <a:cs typeface="Consolas" panose="020B0609020204030204" pitchFamily="49" charset="0"/>
              </a:rPr>
              <a:t> </a:t>
            </a:r>
            <a:r>
              <a:rPr lang="en-US" b="1" dirty="0"/>
              <a:t>- </a:t>
            </a:r>
            <a:r>
              <a:rPr lang="en-US" dirty="0"/>
              <a:t>Tries to connect to the server at port to see if it is running.</a:t>
            </a:r>
          </a:p>
          <a:p>
            <a:pPr marL="342900" indent="-342900">
              <a:buClr>
                <a:srgbClr val="171B65"/>
              </a:buClr>
              <a:buFontTx/>
              <a:buChar char="●"/>
            </a:pPr>
            <a:r>
              <a:rPr lang="en-US" b="1" dirty="0" err="1">
                <a:solidFill>
                  <a:srgbClr val="00B0F0"/>
                </a:solidFill>
                <a:latin typeface="Consolas" panose="020B0609020204030204" pitchFamily="49" charset="0"/>
                <a:cs typeface="Consolas" panose="020B0609020204030204" pitchFamily="49" charset="0"/>
              </a:rPr>
              <a:t>is_url_connectable</a:t>
            </a:r>
            <a:r>
              <a:rPr lang="en-US" b="1" dirty="0">
                <a:solidFill>
                  <a:srgbClr val="00B0F0"/>
                </a:solidFill>
                <a:latin typeface="Consolas" panose="020B0609020204030204" pitchFamily="49" charset="0"/>
                <a:cs typeface="Consolas" panose="020B0609020204030204" pitchFamily="49" charset="0"/>
              </a:rPr>
              <a:t>(port)</a:t>
            </a:r>
            <a:r>
              <a:rPr lang="en-US" b="1" dirty="0"/>
              <a:t> - </a:t>
            </a:r>
            <a:r>
              <a:rPr lang="en-US" dirty="0"/>
              <a:t>Tries to connect to the HTTP server at /status path and specified port to see if it responds successfully.</a:t>
            </a:r>
          </a:p>
          <a:p>
            <a:pPr marL="342900" indent="-342900">
              <a:buClr>
                <a:srgbClr val="171B65"/>
              </a:buClr>
              <a:buFontTx/>
              <a:buChar char="●"/>
            </a:pPr>
            <a:r>
              <a:rPr lang="en-US" b="1" dirty="0" err="1">
                <a:solidFill>
                  <a:srgbClr val="00B0F0"/>
                </a:solidFill>
                <a:latin typeface="Consolas" panose="020B0609020204030204" pitchFamily="49" charset="0"/>
                <a:cs typeface="Consolas" panose="020B0609020204030204" pitchFamily="49" charset="0"/>
              </a:rPr>
              <a:t>join_host_port</a:t>
            </a:r>
            <a:r>
              <a:rPr lang="en-US" b="1" dirty="0">
                <a:solidFill>
                  <a:srgbClr val="00B0F0"/>
                </a:solidFill>
                <a:latin typeface="Consolas" panose="020B0609020204030204" pitchFamily="49" charset="0"/>
                <a:cs typeface="Consolas" panose="020B0609020204030204" pitchFamily="49" charset="0"/>
              </a:rPr>
              <a:t>(host, port) </a:t>
            </a:r>
            <a:r>
              <a:rPr lang="en-US" b="1" dirty="0"/>
              <a:t>- </a:t>
            </a:r>
            <a:r>
              <a:rPr lang="en-US" dirty="0"/>
              <a:t>Joins a hostname and port together.</a:t>
            </a:r>
          </a:p>
          <a:p>
            <a:pPr marL="342900" indent="-342900">
              <a:buClr>
                <a:srgbClr val="171B65"/>
              </a:buClr>
              <a:buFontTx/>
              <a:buChar char="●"/>
            </a:pPr>
            <a:r>
              <a:rPr lang="en-US" b="1" dirty="0" err="1">
                <a:solidFill>
                  <a:srgbClr val="00B0F0"/>
                </a:solidFill>
                <a:latin typeface="Consolas" panose="020B0609020204030204" pitchFamily="49" charset="0"/>
                <a:cs typeface="Consolas" panose="020B0609020204030204" pitchFamily="49" charset="0"/>
              </a:rPr>
              <a:t>keys_to_typing</a:t>
            </a:r>
            <a:r>
              <a:rPr lang="en-US" b="1" dirty="0">
                <a:solidFill>
                  <a:srgbClr val="00B0F0"/>
                </a:solidFill>
                <a:latin typeface="Consolas" panose="020B0609020204030204" pitchFamily="49" charset="0"/>
                <a:cs typeface="Consolas" panose="020B0609020204030204" pitchFamily="49" charset="0"/>
              </a:rPr>
              <a:t>(value</a:t>
            </a:r>
            <a:r>
              <a:rPr lang="en-US" b="1" dirty="0" smtClean="0">
                <a:solidFill>
                  <a:srgbClr val="00B0F0"/>
                </a:solidFill>
                <a:latin typeface="Consolas" panose="020B0609020204030204" pitchFamily="49" charset="0"/>
                <a:cs typeface="Consolas" panose="020B0609020204030204" pitchFamily="49" charset="0"/>
              </a:rPr>
              <a:t>)</a:t>
            </a:r>
            <a:r>
              <a:rPr lang="en-US" b="1" dirty="0" smtClean="0"/>
              <a:t> - </a:t>
            </a:r>
            <a:r>
              <a:rPr lang="en-US" dirty="0" smtClean="0"/>
              <a:t>Processes </a:t>
            </a:r>
            <a:r>
              <a:rPr lang="en-US" dirty="0"/>
              <a:t>the values that will be typed in the element.</a:t>
            </a:r>
          </a:p>
          <a:p>
            <a:endParaRPr lang="en-US" dirty="0"/>
          </a:p>
        </p:txBody>
      </p:sp>
      <p:sp>
        <p:nvSpPr>
          <p:cNvPr id="3" name="Subtitle 2"/>
          <p:cNvSpPr>
            <a:spLocks noGrp="1"/>
          </p:cNvSpPr>
          <p:nvPr>
            <p:ph type="subTitle" idx="1"/>
          </p:nvPr>
        </p:nvSpPr>
        <p:spPr/>
        <p:txBody>
          <a:bodyPr/>
          <a:lstStyle/>
          <a:p>
            <a:r>
              <a:rPr lang="en-US" dirty="0" smtClean="0"/>
              <a:t>Utilities</a:t>
            </a:r>
            <a:endParaRPr lang="en-US" dirty="0"/>
          </a:p>
        </p:txBody>
      </p:sp>
    </p:spTree>
    <p:extLst>
      <p:ext uri="{BB962C8B-B14F-4D97-AF65-F5344CB8AC3E}">
        <p14:creationId xmlns:p14="http://schemas.microsoft.com/office/powerpoint/2010/main" val="20674375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Class </a:t>
            </a:r>
            <a:r>
              <a:rPr lang="en-US" sz="2400" b="1" dirty="0" err="1" smtClean="0">
                <a:latin typeface="Consolas" panose="020B0609020204030204" pitchFamily="49" charset="0"/>
                <a:cs typeface="Consolas" panose="020B0609020204030204" pitchFamily="49" charset="0"/>
              </a:rPr>
              <a:t>selenium.webdriver.common.alert.Alert</a:t>
            </a:r>
            <a:r>
              <a:rPr lang="en-US" sz="2400" b="1" dirty="0" smtClean="0">
                <a:latin typeface="Consolas" panose="020B0609020204030204" pitchFamily="49" charset="0"/>
                <a:cs typeface="Consolas" panose="020B0609020204030204" pitchFamily="49" charset="0"/>
              </a:rPr>
              <a:t>(</a:t>
            </a:r>
            <a:r>
              <a:rPr lang="en-US" sz="2400" b="1" dirty="0" smtClean="0">
                <a:solidFill>
                  <a:srgbClr val="00B0F0"/>
                </a:solidFill>
                <a:latin typeface="Consolas" panose="020B0609020204030204" pitchFamily="49" charset="0"/>
                <a:cs typeface="Consolas" panose="020B0609020204030204" pitchFamily="49" charset="0"/>
              </a:rPr>
              <a:t>driver</a:t>
            </a:r>
            <a:r>
              <a:rPr lang="en-US" sz="2400" b="1" dirty="0" smtClean="0">
                <a:latin typeface="Consolas" panose="020B0609020204030204" pitchFamily="49" charset="0"/>
                <a:cs typeface="Consolas" panose="020B0609020204030204" pitchFamily="49" charset="0"/>
              </a:rPr>
              <a:t>)</a:t>
            </a:r>
            <a:r>
              <a:rPr lang="en-US" dirty="0" smtClean="0"/>
              <a:t> </a:t>
            </a:r>
            <a:r>
              <a:rPr lang="en-US" dirty="0"/>
              <a:t>a</a:t>
            </a:r>
            <a:r>
              <a:rPr lang="en-US" dirty="0" smtClean="0"/>
              <a:t>llows </a:t>
            </a:r>
            <a:r>
              <a:rPr lang="en-US" dirty="0"/>
              <a:t>to work with alerts.</a:t>
            </a:r>
          </a:p>
          <a:p>
            <a:r>
              <a:rPr lang="en-US" dirty="0"/>
              <a:t>Use this class to interact with alert prompts. It contains methods for dismissing, accepting, inputting, and getting text from alert prompts</a:t>
            </a:r>
            <a:r>
              <a:rPr lang="en-US" dirty="0" smtClean="0"/>
              <a:t>.</a:t>
            </a:r>
          </a:p>
          <a:p>
            <a:endParaRPr lang="en-US" dirty="0"/>
          </a:p>
          <a:p>
            <a:endParaRPr lang="en-US" dirty="0"/>
          </a:p>
        </p:txBody>
      </p:sp>
      <p:sp>
        <p:nvSpPr>
          <p:cNvPr id="3" name="Subtitle 2"/>
          <p:cNvSpPr>
            <a:spLocks noGrp="1"/>
          </p:cNvSpPr>
          <p:nvPr>
            <p:ph type="subTitle" idx="1"/>
          </p:nvPr>
        </p:nvSpPr>
        <p:spPr/>
        <p:txBody>
          <a:bodyPr/>
          <a:lstStyle/>
          <a:p>
            <a:r>
              <a:rPr lang="en-US" dirty="0" smtClean="0"/>
              <a:t>Alerts (1/2)</a:t>
            </a:r>
            <a:endParaRPr lang="en-US" dirty="0"/>
          </a:p>
        </p:txBody>
      </p:sp>
      <p:pic>
        <p:nvPicPr>
          <p:cNvPr id="6" name="Picture 5"/>
          <p:cNvPicPr>
            <a:picLocks noChangeAspect="1"/>
          </p:cNvPicPr>
          <p:nvPr/>
        </p:nvPicPr>
        <p:blipFill>
          <a:blip r:embed="rId2"/>
          <a:stretch>
            <a:fillRect/>
          </a:stretch>
        </p:blipFill>
        <p:spPr>
          <a:xfrm>
            <a:off x="1178045" y="3149181"/>
            <a:ext cx="7029450" cy="3371850"/>
          </a:xfrm>
          <a:prstGeom prst="rect">
            <a:avLst/>
          </a:prstGeom>
        </p:spPr>
      </p:pic>
    </p:spTree>
    <p:extLst>
      <p:ext uri="{BB962C8B-B14F-4D97-AF65-F5344CB8AC3E}">
        <p14:creationId xmlns:p14="http://schemas.microsoft.com/office/powerpoint/2010/main" val="34852607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Alert methods:</a:t>
            </a:r>
          </a:p>
          <a:p>
            <a:pPr marL="342900" indent="-342900">
              <a:lnSpc>
                <a:spcPct val="150000"/>
              </a:lnSpc>
              <a:buClr>
                <a:srgbClr val="171B65"/>
              </a:buClr>
              <a:buFontTx/>
              <a:buChar char="●"/>
            </a:pPr>
            <a:r>
              <a:rPr lang="en-US" sz="2400" b="1" dirty="0" smtClean="0">
                <a:latin typeface="Consolas" panose="020B0609020204030204" pitchFamily="49" charset="0"/>
                <a:cs typeface="Consolas" panose="020B0609020204030204" pitchFamily="49" charset="0"/>
              </a:rPr>
              <a:t>accept</a:t>
            </a:r>
            <a:r>
              <a:rPr lang="en-US" sz="2400" b="1" dirty="0">
                <a:latin typeface="Consolas" panose="020B0609020204030204" pitchFamily="49" charset="0"/>
                <a:cs typeface="Consolas" panose="020B0609020204030204" pitchFamily="49" charset="0"/>
              </a:rPr>
              <a:t>()</a:t>
            </a:r>
            <a:r>
              <a:rPr lang="en-US" dirty="0"/>
              <a:t> </a:t>
            </a:r>
            <a:r>
              <a:rPr lang="en-US" b="1" dirty="0"/>
              <a:t>- </a:t>
            </a:r>
            <a:r>
              <a:rPr lang="en-US" dirty="0"/>
              <a:t>Accepts the alert available.</a:t>
            </a:r>
          </a:p>
          <a:p>
            <a:pPr marL="342900" indent="-342900">
              <a:lnSpc>
                <a:spcPct val="150000"/>
              </a:lnSpc>
              <a:buClr>
                <a:srgbClr val="171B65"/>
              </a:buClr>
              <a:buFontTx/>
              <a:buChar char="●"/>
            </a:pPr>
            <a:r>
              <a:rPr lang="en-US" sz="2400" b="1" dirty="0">
                <a:latin typeface="Consolas" panose="020B0609020204030204" pitchFamily="49" charset="0"/>
                <a:cs typeface="Consolas" panose="020B0609020204030204" pitchFamily="49" charset="0"/>
              </a:rPr>
              <a:t>authenticate(username, password</a:t>
            </a:r>
            <a:r>
              <a:rPr lang="en-US" sz="2400" b="1" dirty="0" smtClean="0">
                <a:latin typeface="Consolas" panose="020B0609020204030204" pitchFamily="49" charset="0"/>
                <a:cs typeface="Consolas" panose="020B0609020204030204" pitchFamily="49" charset="0"/>
              </a:rPr>
              <a:t>)</a:t>
            </a:r>
            <a:r>
              <a:rPr lang="en-US" dirty="0"/>
              <a:t> </a:t>
            </a:r>
            <a:r>
              <a:rPr lang="en-US" dirty="0" smtClean="0"/>
              <a:t>- Sends </a:t>
            </a:r>
            <a:r>
              <a:rPr lang="en-US" dirty="0"/>
              <a:t>the </a:t>
            </a:r>
            <a:r>
              <a:rPr lang="en-US" dirty="0" smtClean="0"/>
              <a:t>username/password </a:t>
            </a:r>
            <a:r>
              <a:rPr lang="en-US" dirty="0"/>
              <a:t>to an Authenticated dialog (like with Basic HTTP </a:t>
            </a:r>
            <a:r>
              <a:rPr lang="en-US" dirty="0" err="1"/>
              <a:t>Auth</a:t>
            </a:r>
            <a:r>
              <a:rPr lang="en-US" dirty="0"/>
              <a:t>) and clicks ‘OK’</a:t>
            </a:r>
          </a:p>
          <a:p>
            <a:pPr marL="342900" indent="-342900">
              <a:lnSpc>
                <a:spcPct val="150000"/>
              </a:lnSpc>
              <a:buClr>
                <a:srgbClr val="171B65"/>
              </a:buClr>
              <a:buFontTx/>
              <a:buChar char="●"/>
            </a:pPr>
            <a:r>
              <a:rPr lang="en-US" sz="2400" b="1" dirty="0">
                <a:latin typeface="Consolas" panose="020B0609020204030204" pitchFamily="49" charset="0"/>
                <a:cs typeface="Consolas" panose="020B0609020204030204" pitchFamily="49" charset="0"/>
              </a:rPr>
              <a:t>dismiss()</a:t>
            </a:r>
            <a:r>
              <a:rPr lang="en-US" dirty="0"/>
              <a:t> </a:t>
            </a:r>
            <a:r>
              <a:rPr lang="en-US" b="1" dirty="0"/>
              <a:t>- </a:t>
            </a:r>
            <a:r>
              <a:rPr lang="en-US" dirty="0"/>
              <a:t>Dismisses the alert available.</a:t>
            </a:r>
          </a:p>
          <a:p>
            <a:pPr marL="342900" indent="-342900">
              <a:lnSpc>
                <a:spcPct val="150000"/>
              </a:lnSpc>
              <a:buClr>
                <a:srgbClr val="171B65"/>
              </a:buClr>
              <a:buFontTx/>
              <a:buChar char="●"/>
            </a:pPr>
            <a:r>
              <a:rPr lang="en-US" sz="2400" b="1" dirty="0" err="1">
                <a:latin typeface="Consolas" panose="020B0609020204030204" pitchFamily="49" charset="0"/>
                <a:cs typeface="Consolas" panose="020B0609020204030204" pitchFamily="49" charset="0"/>
              </a:rPr>
              <a:t>send_keys</a:t>
            </a:r>
            <a:r>
              <a:rPr lang="en-US" sz="2400" b="1" dirty="0">
                <a:latin typeface="Consolas" panose="020B0609020204030204" pitchFamily="49" charset="0"/>
                <a:cs typeface="Consolas" panose="020B0609020204030204" pitchFamily="49" charset="0"/>
              </a:rPr>
              <a:t>(</a:t>
            </a:r>
            <a:r>
              <a:rPr lang="en-US" sz="2400" b="1" dirty="0" err="1">
                <a:latin typeface="Consolas" panose="020B0609020204030204" pitchFamily="49" charset="0"/>
                <a:cs typeface="Consolas" panose="020B0609020204030204" pitchFamily="49" charset="0"/>
              </a:rPr>
              <a:t>keysToSend</a:t>
            </a:r>
            <a:r>
              <a:rPr lang="en-US" sz="2400" b="1" dirty="0">
                <a:latin typeface="Consolas" panose="020B0609020204030204" pitchFamily="49" charset="0"/>
                <a:cs typeface="Consolas" panose="020B0609020204030204" pitchFamily="49" charset="0"/>
              </a:rPr>
              <a:t>)</a:t>
            </a:r>
            <a:r>
              <a:rPr lang="en-US" dirty="0"/>
              <a:t> </a:t>
            </a:r>
            <a:r>
              <a:rPr lang="en-US" b="1" dirty="0"/>
              <a:t>- </a:t>
            </a:r>
            <a:r>
              <a:rPr lang="en-US" dirty="0"/>
              <a:t>Send Keys to the Alert.</a:t>
            </a:r>
          </a:p>
          <a:p>
            <a:endParaRPr lang="en-US" dirty="0"/>
          </a:p>
        </p:txBody>
      </p:sp>
      <p:sp>
        <p:nvSpPr>
          <p:cNvPr id="3" name="Subtitle 2"/>
          <p:cNvSpPr>
            <a:spLocks noGrp="1"/>
          </p:cNvSpPr>
          <p:nvPr>
            <p:ph type="subTitle" idx="1"/>
          </p:nvPr>
        </p:nvSpPr>
        <p:spPr/>
        <p:txBody>
          <a:bodyPr/>
          <a:lstStyle/>
          <a:p>
            <a:r>
              <a:rPr lang="en-US" dirty="0"/>
              <a:t>Alerts </a:t>
            </a:r>
            <a:r>
              <a:rPr lang="en-US" dirty="0" smtClean="0"/>
              <a:t>(2/2)</a:t>
            </a:r>
            <a:endParaRPr lang="en-US" dirty="0"/>
          </a:p>
        </p:txBody>
      </p:sp>
    </p:spTree>
    <p:extLst>
      <p:ext uri="{BB962C8B-B14F-4D97-AF65-F5344CB8AC3E}">
        <p14:creationId xmlns:p14="http://schemas.microsoft.com/office/powerpoint/2010/main" val="9160575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pPr lvl="0" eaLnBrk="0" fontAlgn="base" hangingPunct="0">
              <a:lnSpc>
                <a:spcPct val="100000"/>
              </a:lnSpc>
              <a:spcBef>
                <a:spcPts val="0"/>
              </a:spcBef>
              <a:spcAft>
                <a:spcPct val="0"/>
              </a:spcAft>
              <a:buClrTx/>
            </a:pPr>
            <a:r>
              <a:rPr lang="en-US" altLang="en-US" sz="2000" b="1" dirty="0">
                <a:solidFill>
                  <a:srgbClr val="E46C0A"/>
                </a:solidFill>
                <a:latin typeface="Consolas" panose="020B0609020204030204" pitchFamily="49" charset="0"/>
                <a:cs typeface="Consolas" panose="020B0609020204030204" pitchFamily="49" charset="0"/>
              </a:rPr>
              <a:t>from</a:t>
            </a:r>
            <a:r>
              <a:rPr lang="en-US" altLang="en-US" sz="2000" b="1" dirty="0">
                <a:solidFill>
                  <a:schemeClr val="tx1"/>
                </a:solidFill>
                <a:latin typeface="Consolas" panose="020B0609020204030204" pitchFamily="49" charset="0"/>
                <a:cs typeface="Consolas" panose="020B0609020204030204" pitchFamily="49" charset="0"/>
              </a:rPr>
              <a:t> </a:t>
            </a:r>
            <a:r>
              <a:rPr lang="en-US" altLang="en-US" sz="2000" b="1" dirty="0" err="1">
                <a:solidFill>
                  <a:schemeClr val="tx1"/>
                </a:solidFill>
                <a:latin typeface="Consolas" panose="020B0609020204030204" pitchFamily="49" charset="0"/>
                <a:cs typeface="Consolas" panose="020B0609020204030204" pitchFamily="49" charset="0"/>
              </a:rPr>
              <a:t>selenium.webdriver.common.keys</a:t>
            </a:r>
            <a:r>
              <a:rPr lang="en-US" altLang="en-US" sz="2000" b="1" dirty="0">
                <a:solidFill>
                  <a:schemeClr val="tx1"/>
                </a:solidFill>
                <a:latin typeface="Consolas" panose="020B0609020204030204" pitchFamily="49" charset="0"/>
                <a:cs typeface="Consolas" panose="020B0609020204030204" pitchFamily="49" charset="0"/>
              </a:rPr>
              <a:t> </a:t>
            </a:r>
            <a:r>
              <a:rPr lang="en-US" altLang="en-US" sz="2000" b="1" dirty="0">
                <a:solidFill>
                  <a:srgbClr val="E46C0A"/>
                </a:solidFill>
                <a:latin typeface="Consolas" panose="020B0609020204030204" pitchFamily="49" charset="0"/>
                <a:cs typeface="Consolas" panose="020B0609020204030204" pitchFamily="49" charset="0"/>
              </a:rPr>
              <a:t>import</a:t>
            </a:r>
            <a:r>
              <a:rPr lang="en-US" altLang="en-US" sz="2000" b="1" dirty="0">
                <a:solidFill>
                  <a:schemeClr val="tx1"/>
                </a:solidFill>
                <a:latin typeface="Consolas" panose="020B0609020204030204" pitchFamily="49" charset="0"/>
                <a:cs typeface="Consolas" panose="020B0609020204030204" pitchFamily="49" charset="0"/>
              </a:rPr>
              <a:t> </a:t>
            </a:r>
            <a:r>
              <a:rPr lang="en-US" altLang="en-US" sz="2000" b="1" dirty="0" smtClean="0">
                <a:solidFill>
                  <a:srgbClr val="862FA1"/>
                </a:solidFill>
                <a:latin typeface="Consolas" panose="020B0609020204030204" pitchFamily="49" charset="0"/>
                <a:cs typeface="Consolas" panose="020B0609020204030204" pitchFamily="49" charset="0"/>
              </a:rPr>
              <a:t>Keys</a:t>
            </a:r>
          </a:p>
          <a:p>
            <a:pPr lvl="0" eaLnBrk="0" fontAlgn="base" hangingPunct="0">
              <a:lnSpc>
                <a:spcPct val="100000"/>
              </a:lnSpc>
              <a:spcBef>
                <a:spcPts val="0"/>
              </a:spcBef>
              <a:spcAft>
                <a:spcPct val="0"/>
              </a:spcAft>
              <a:buClrTx/>
            </a:pPr>
            <a:r>
              <a:rPr lang="en-US" sz="2000" b="1" dirty="0" err="1">
                <a:latin typeface="Consolas" panose="020B0609020204030204" pitchFamily="49" charset="0"/>
                <a:cs typeface="Consolas" panose="020B0609020204030204" pitchFamily="49" charset="0"/>
              </a:rPr>
              <a:t>ActionChains</a:t>
            </a:r>
            <a:r>
              <a:rPr lang="en-US" sz="2000" b="1" dirty="0">
                <a:latin typeface="Consolas" panose="020B0609020204030204" pitchFamily="49" charset="0"/>
                <a:cs typeface="Consolas" panose="020B0609020204030204" pitchFamily="49" charset="0"/>
              </a:rPr>
              <a:t>(driver</a:t>
            </a:r>
            <a:r>
              <a:rPr lang="en-US" sz="2000" b="1" dirty="0" smtClean="0">
                <a:latin typeface="Consolas" panose="020B0609020204030204" pitchFamily="49" charset="0"/>
                <a:cs typeface="Consolas" panose="020B0609020204030204" pitchFamily="49" charset="0"/>
              </a:rPr>
              <a:t>).</a:t>
            </a:r>
            <a:r>
              <a:rPr lang="en-US" sz="2000" b="1" dirty="0" err="1" smtClean="0">
                <a:latin typeface="Consolas" panose="020B0609020204030204" pitchFamily="49" charset="0"/>
                <a:cs typeface="Consolas" panose="020B0609020204030204" pitchFamily="49" charset="0"/>
              </a:rPr>
              <a:t>key_down</a:t>
            </a:r>
            <a:r>
              <a:rPr lang="en-US" sz="2000" b="1" dirty="0" smtClean="0">
                <a:latin typeface="Consolas" panose="020B0609020204030204" pitchFamily="49" charset="0"/>
                <a:cs typeface="Consolas" panose="020B0609020204030204" pitchFamily="49" charset="0"/>
              </a:rPr>
              <a:t>(</a:t>
            </a:r>
            <a:r>
              <a:rPr lang="en-US" sz="2000" b="1" dirty="0" err="1">
                <a:solidFill>
                  <a:srgbClr val="862FA1"/>
                </a:solidFill>
                <a:latin typeface="Consolas" panose="020B0609020204030204" pitchFamily="49" charset="0"/>
                <a:cs typeface="Consolas" panose="020B0609020204030204" pitchFamily="49" charset="0"/>
              </a:rPr>
              <a:t>Keys.CONTROL</a:t>
            </a:r>
            <a:r>
              <a:rPr lang="en-US" sz="2000" b="1" dirty="0" smtClean="0">
                <a:latin typeface="Consolas" panose="020B0609020204030204" pitchFamily="49" charset="0"/>
                <a:cs typeface="Consolas" panose="020B0609020204030204" pitchFamily="49" charset="0"/>
              </a:rPr>
              <a:t>)</a:t>
            </a:r>
          </a:p>
          <a:p>
            <a:pPr lvl="0" eaLnBrk="0" fontAlgn="base" hangingPunct="0">
              <a:lnSpc>
                <a:spcPct val="100000"/>
              </a:lnSpc>
              <a:spcBef>
                <a:spcPts val="0"/>
              </a:spcBef>
              <a:spcAft>
                <a:spcPct val="0"/>
              </a:spcAft>
              <a:buClrTx/>
            </a:pPr>
            <a:r>
              <a:rPr lang="en-US" sz="2000" b="1" dirty="0">
                <a:latin typeface="Consolas" panose="020B0609020204030204" pitchFamily="49" charset="0"/>
                <a:cs typeface="Consolas" panose="020B0609020204030204" pitchFamily="49" charset="0"/>
              </a:rPr>
              <a:t> </a:t>
            </a:r>
            <a:r>
              <a:rPr lang="en-US" sz="2000" b="1" dirty="0" smtClean="0">
                <a:latin typeface="Consolas" panose="020B0609020204030204" pitchFamily="49" charset="0"/>
                <a:cs typeface="Consolas" panose="020B0609020204030204" pitchFamily="49" charset="0"/>
              </a:rPr>
              <a:t> .</a:t>
            </a:r>
            <a:r>
              <a:rPr lang="en-US" sz="2000" b="1" dirty="0" err="1">
                <a:latin typeface="Consolas" panose="020B0609020204030204" pitchFamily="49" charset="0"/>
                <a:cs typeface="Consolas" panose="020B0609020204030204" pitchFamily="49" charset="0"/>
              </a:rPr>
              <a:t>send_keys</a:t>
            </a:r>
            <a:r>
              <a:rPr lang="en-US" sz="2000" b="1" dirty="0">
                <a:latin typeface="Consolas" panose="020B0609020204030204" pitchFamily="49" charset="0"/>
                <a:cs typeface="Consolas" panose="020B0609020204030204" pitchFamily="49" charset="0"/>
              </a:rPr>
              <a:t>('c').</a:t>
            </a:r>
            <a:r>
              <a:rPr lang="en-US" sz="2000" b="1" dirty="0" err="1">
                <a:latin typeface="Consolas" panose="020B0609020204030204" pitchFamily="49" charset="0"/>
                <a:cs typeface="Consolas" panose="020B0609020204030204" pitchFamily="49" charset="0"/>
              </a:rPr>
              <a:t>key_up</a:t>
            </a:r>
            <a:r>
              <a:rPr lang="en-US" sz="2000" b="1" dirty="0">
                <a:latin typeface="Consolas" panose="020B0609020204030204" pitchFamily="49" charset="0"/>
                <a:cs typeface="Consolas" panose="020B0609020204030204" pitchFamily="49" charset="0"/>
              </a:rPr>
              <a:t>(</a:t>
            </a:r>
            <a:r>
              <a:rPr lang="en-US" sz="2000" b="1" dirty="0" err="1">
                <a:solidFill>
                  <a:srgbClr val="862FA1"/>
                </a:solidFill>
                <a:latin typeface="Consolas" panose="020B0609020204030204" pitchFamily="49" charset="0"/>
                <a:cs typeface="Consolas" panose="020B0609020204030204" pitchFamily="49" charset="0"/>
              </a:rPr>
              <a:t>Keys.CONTROL</a:t>
            </a:r>
            <a:r>
              <a:rPr lang="en-US" sz="2000" b="1" dirty="0">
                <a:latin typeface="Consolas" panose="020B0609020204030204" pitchFamily="49" charset="0"/>
                <a:cs typeface="Consolas" panose="020B0609020204030204" pitchFamily="49" charset="0"/>
              </a:rPr>
              <a:t>).perform()</a:t>
            </a:r>
            <a:endParaRPr lang="en-US" altLang="en-US" sz="2000" b="1" dirty="0" smtClean="0">
              <a:solidFill>
                <a:schemeClr val="tx1"/>
              </a:solidFill>
              <a:latin typeface="Consolas" panose="020B0609020204030204" pitchFamily="49" charset="0"/>
              <a:cs typeface="Consolas" panose="020B0609020204030204" pitchFamily="49" charset="0"/>
            </a:endParaRPr>
          </a:p>
          <a:p>
            <a:pPr lvl="0" eaLnBrk="0" fontAlgn="base" hangingPunct="0">
              <a:lnSpc>
                <a:spcPct val="100000"/>
              </a:lnSpc>
              <a:spcBef>
                <a:spcPct val="30000"/>
              </a:spcBef>
              <a:spcAft>
                <a:spcPct val="0"/>
              </a:spcAft>
              <a:buClrTx/>
            </a:pPr>
            <a:r>
              <a:rPr lang="en-US" altLang="en-US" sz="2000" b="1" dirty="0" smtClean="0">
                <a:solidFill>
                  <a:schemeClr val="tx1"/>
                </a:solidFill>
                <a:latin typeface="Consolas" panose="020B0609020204030204" pitchFamily="49" charset="0"/>
                <a:cs typeface="Consolas" panose="020B0609020204030204" pitchFamily="49" charset="0"/>
              </a:rPr>
              <a:t> </a:t>
            </a:r>
            <a:endParaRPr lang="en-US" altLang="en-US" sz="2000" b="1" dirty="0">
              <a:solidFill>
                <a:schemeClr val="tx1"/>
              </a:solidFill>
              <a:latin typeface="Consolas" panose="020B0609020204030204" pitchFamily="49" charset="0"/>
              <a:cs typeface="Consolas" panose="020B0609020204030204" pitchFamily="49" charset="0"/>
            </a:endParaRPr>
          </a:p>
        </p:txBody>
      </p:sp>
      <p:sp>
        <p:nvSpPr>
          <p:cNvPr id="3" name="Subtitle 2"/>
          <p:cNvSpPr>
            <a:spLocks noGrp="1"/>
          </p:cNvSpPr>
          <p:nvPr>
            <p:ph type="subTitle" idx="1"/>
          </p:nvPr>
        </p:nvSpPr>
        <p:spPr/>
        <p:txBody>
          <a:bodyPr/>
          <a:lstStyle/>
          <a:p>
            <a:r>
              <a:rPr lang="en-US" dirty="0"/>
              <a:t>S</a:t>
            </a:r>
            <a:r>
              <a:rPr lang="en-US" dirty="0" smtClean="0"/>
              <a:t>pecial </a:t>
            </a:r>
            <a:r>
              <a:rPr lang="en-US" dirty="0"/>
              <a:t>K</a:t>
            </a:r>
            <a:r>
              <a:rPr lang="en-US" dirty="0" smtClean="0"/>
              <a:t>eys </a:t>
            </a:r>
            <a:r>
              <a:rPr lang="en-US" dirty="0"/>
              <a:t>C</a:t>
            </a:r>
            <a:r>
              <a:rPr lang="en-US" dirty="0" smtClean="0"/>
              <a:t>lass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315223471"/>
              </p:ext>
            </p:extLst>
          </p:nvPr>
        </p:nvGraphicFramePr>
        <p:xfrm>
          <a:off x="272144" y="2717321"/>
          <a:ext cx="8675408" cy="3880334"/>
        </p:xfrm>
        <a:graphic>
          <a:graphicData uri="http://schemas.openxmlformats.org/drawingml/2006/table">
            <a:tbl>
              <a:tblPr>
                <a:tableStyleId>{BC89EF96-8CEA-46FF-86C4-4CE0E7609802}</a:tableStyleId>
              </a:tblPr>
              <a:tblGrid>
                <a:gridCol w="1418633">
                  <a:extLst>
                    <a:ext uri="{9D8B030D-6E8A-4147-A177-3AD203B41FA5}">
                      <a16:colId xmlns:a16="http://schemas.microsoft.com/office/drawing/2014/main" val="20000"/>
                    </a:ext>
                  </a:extLst>
                </a:gridCol>
                <a:gridCol w="1181819">
                  <a:extLst>
                    <a:ext uri="{9D8B030D-6E8A-4147-A177-3AD203B41FA5}">
                      <a16:colId xmlns:a16="http://schemas.microsoft.com/office/drawing/2014/main" val="20001"/>
                    </a:ext>
                  </a:extLst>
                </a:gridCol>
                <a:gridCol w="862642">
                  <a:extLst>
                    <a:ext uri="{9D8B030D-6E8A-4147-A177-3AD203B41FA5}">
                      <a16:colId xmlns:a16="http://schemas.microsoft.com/office/drawing/2014/main" val="20002"/>
                    </a:ext>
                  </a:extLst>
                </a:gridCol>
                <a:gridCol w="465826">
                  <a:extLst>
                    <a:ext uri="{9D8B030D-6E8A-4147-A177-3AD203B41FA5}">
                      <a16:colId xmlns:a16="http://schemas.microsoft.com/office/drawing/2014/main" val="20003"/>
                    </a:ext>
                  </a:extLst>
                </a:gridCol>
                <a:gridCol w="1406106">
                  <a:extLst>
                    <a:ext uri="{9D8B030D-6E8A-4147-A177-3AD203B41FA5}">
                      <a16:colId xmlns:a16="http://schemas.microsoft.com/office/drawing/2014/main" val="20004"/>
                    </a:ext>
                  </a:extLst>
                </a:gridCol>
                <a:gridCol w="1043796">
                  <a:extLst>
                    <a:ext uri="{9D8B030D-6E8A-4147-A177-3AD203B41FA5}">
                      <a16:colId xmlns:a16="http://schemas.microsoft.com/office/drawing/2014/main" val="20005"/>
                    </a:ext>
                  </a:extLst>
                </a:gridCol>
                <a:gridCol w="1181819">
                  <a:extLst>
                    <a:ext uri="{9D8B030D-6E8A-4147-A177-3AD203B41FA5}">
                      <a16:colId xmlns:a16="http://schemas.microsoft.com/office/drawing/2014/main" val="20006"/>
                    </a:ext>
                  </a:extLst>
                </a:gridCol>
                <a:gridCol w="1114767">
                  <a:extLst>
                    <a:ext uri="{9D8B030D-6E8A-4147-A177-3AD203B41FA5}">
                      <a16:colId xmlns:a16="http://schemas.microsoft.com/office/drawing/2014/main" val="20007"/>
                    </a:ext>
                  </a:extLst>
                </a:gridCol>
              </a:tblGrid>
              <a:tr h="388034">
                <a:tc>
                  <a:txBody>
                    <a:bodyPr/>
                    <a:lstStyle/>
                    <a:p>
                      <a:pPr marL="0" marR="0" algn="ctr">
                        <a:lnSpc>
                          <a:spcPct val="107000"/>
                        </a:lnSpc>
                        <a:spcBef>
                          <a:spcPts val="0"/>
                        </a:spcBef>
                        <a:spcAft>
                          <a:spcPts val="450"/>
                        </a:spcAft>
                      </a:pPr>
                      <a:r>
                        <a:rPr lang="en-US" sz="1400" dirty="0">
                          <a:effectLst/>
                        </a:rPr>
                        <a:t>ADD</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CANCEL</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END</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F2</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HELP</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MULTIPLY</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NUMPAD6</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RIGHT</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776065">
                <a:tc>
                  <a:txBody>
                    <a:bodyPr/>
                    <a:lstStyle/>
                    <a:p>
                      <a:pPr marL="0" marR="0" algn="ctr">
                        <a:lnSpc>
                          <a:spcPct val="107000"/>
                        </a:lnSpc>
                        <a:spcBef>
                          <a:spcPts val="0"/>
                        </a:spcBef>
                        <a:spcAft>
                          <a:spcPts val="450"/>
                        </a:spcAft>
                      </a:pPr>
                      <a:r>
                        <a:rPr lang="en-US" sz="1400">
                          <a:effectLst/>
                        </a:rPr>
                        <a:t>ALT</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CLEAR</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ENTER</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F3</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HOME</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NULL</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NUMPAD7</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SEMICOLON</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776065">
                <a:tc>
                  <a:txBody>
                    <a:bodyPr/>
                    <a:lstStyle/>
                    <a:p>
                      <a:pPr marL="0" marR="0" algn="ctr">
                        <a:lnSpc>
                          <a:spcPct val="107000"/>
                        </a:lnSpc>
                        <a:spcBef>
                          <a:spcPts val="0"/>
                        </a:spcBef>
                        <a:spcAft>
                          <a:spcPts val="450"/>
                        </a:spcAft>
                      </a:pPr>
                      <a:r>
                        <a:rPr lang="en-US" sz="1400">
                          <a:effectLst/>
                        </a:rPr>
                        <a:t>ARROW_DOWN</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COMMAND</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EQUALS</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F4</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INSERT</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NUMPAD0</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NUMPAD8</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dirty="0">
                          <a:effectLst/>
                        </a:rPr>
                        <a:t>SEPARATOR</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388034">
                <a:tc>
                  <a:txBody>
                    <a:bodyPr/>
                    <a:lstStyle/>
                    <a:p>
                      <a:pPr marL="0" marR="0" algn="ctr">
                        <a:lnSpc>
                          <a:spcPct val="107000"/>
                        </a:lnSpc>
                        <a:spcBef>
                          <a:spcPts val="0"/>
                        </a:spcBef>
                        <a:spcAft>
                          <a:spcPts val="450"/>
                        </a:spcAft>
                      </a:pPr>
                      <a:r>
                        <a:rPr lang="en-US" sz="1400">
                          <a:effectLst/>
                        </a:rPr>
                        <a:t>ARROW_LEFT</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CONTROL</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ESCAPE</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F5</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LEFT</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NUMPAD1</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NUMPAD9</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SHIFT</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388034">
                <a:tc>
                  <a:txBody>
                    <a:bodyPr/>
                    <a:lstStyle/>
                    <a:p>
                      <a:pPr marL="0" marR="0" algn="ctr">
                        <a:lnSpc>
                          <a:spcPct val="107000"/>
                        </a:lnSpc>
                        <a:spcBef>
                          <a:spcPts val="0"/>
                        </a:spcBef>
                        <a:spcAft>
                          <a:spcPts val="450"/>
                        </a:spcAft>
                      </a:pPr>
                      <a:r>
                        <a:rPr lang="en-US" sz="1400">
                          <a:effectLst/>
                        </a:rPr>
                        <a:t>ARROW_RIGHT</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DECIMAL</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F1</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F6</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LEFT_ALT</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NUMPAD2</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PAGE_DOWN</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SPACE</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388034">
                <a:tc>
                  <a:txBody>
                    <a:bodyPr/>
                    <a:lstStyle/>
                    <a:p>
                      <a:pPr marL="0" marR="0" algn="ctr">
                        <a:lnSpc>
                          <a:spcPct val="107000"/>
                        </a:lnSpc>
                        <a:spcBef>
                          <a:spcPts val="0"/>
                        </a:spcBef>
                        <a:spcAft>
                          <a:spcPts val="450"/>
                        </a:spcAft>
                      </a:pPr>
                      <a:r>
                        <a:rPr lang="en-US" sz="1400">
                          <a:effectLst/>
                        </a:rPr>
                        <a:t>ARROW_UP</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DELETE</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F10</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F7</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LEFT_CONTROL</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NUMPAD3</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PAGE_UP</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SUBTRACT</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388034">
                <a:tc>
                  <a:txBody>
                    <a:bodyPr/>
                    <a:lstStyle/>
                    <a:p>
                      <a:pPr marL="0" marR="0" algn="ctr">
                        <a:lnSpc>
                          <a:spcPct val="107000"/>
                        </a:lnSpc>
                        <a:spcBef>
                          <a:spcPts val="0"/>
                        </a:spcBef>
                        <a:spcAft>
                          <a:spcPts val="450"/>
                        </a:spcAft>
                      </a:pPr>
                      <a:r>
                        <a:rPr lang="en-US" sz="1400">
                          <a:effectLst/>
                        </a:rPr>
                        <a:t>BACKSPACE</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DIVIDE</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F11</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F8</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LEFT_SHIFT</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NUMPAD4</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PAUSE</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TAB</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388034">
                <a:tc>
                  <a:txBody>
                    <a:bodyPr/>
                    <a:lstStyle/>
                    <a:p>
                      <a:pPr marL="0" marR="0" algn="ctr">
                        <a:lnSpc>
                          <a:spcPct val="107000"/>
                        </a:lnSpc>
                        <a:spcBef>
                          <a:spcPts val="0"/>
                        </a:spcBef>
                        <a:spcAft>
                          <a:spcPts val="450"/>
                        </a:spcAft>
                      </a:pPr>
                      <a:r>
                        <a:rPr lang="en-US" sz="1400" dirty="0">
                          <a:effectLst/>
                        </a:rPr>
                        <a:t>BACK_SPACE</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DOWN</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dirty="0">
                          <a:effectLst/>
                        </a:rPr>
                        <a:t>F12</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F9</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META</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NUMPAD5</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a:effectLst/>
                        </a:rPr>
                        <a:t>RETURN</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450"/>
                        </a:spcAft>
                      </a:pPr>
                      <a:r>
                        <a:rPr lang="en-US" sz="1400" dirty="0">
                          <a:effectLst/>
                        </a:rPr>
                        <a:t>UP</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0649566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err="1"/>
              <a:t>ActionChains</a:t>
            </a:r>
            <a:r>
              <a:rPr lang="en-US" dirty="0"/>
              <a:t> are a way to automate </a:t>
            </a:r>
            <a:r>
              <a:rPr lang="en-US" b="1" dirty="0">
                <a:solidFill>
                  <a:srgbClr val="32469A"/>
                </a:solidFill>
              </a:rPr>
              <a:t>low level interactions </a:t>
            </a:r>
            <a:r>
              <a:rPr lang="en-US" dirty="0"/>
              <a:t>such as mouse movements, mouse button actions, key press, and context menu interactions. This is useful for doing more complex actions like hover over and drag and drop</a:t>
            </a:r>
            <a:r>
              <a:rPr lang="en-US" dirty="0" smtClean="0"/>
              <a:t>.</a:t>
            </a:r>
          </a:p>
          <a:p>
            <a:r>
              <a:rPr lang="en-US" dirty="0"/>
              <a:t>When you call </a:t>
            </a:r>
            <a:r>
              <a:rPr lang="en-US" b="1" dirty="0">
                <a:solidFill>
                  <a:srgbClr val="32469A"/>
                </a:solidFill>
              </a:rPr>
              <a:t>methods for actions </a:t>
            </a:r>
            <a:r>
              <a:rPr lang="en-US" dirty="0"/>
              <a:t>on the </a:t>
            </a:r>
            <a:r>
              <a:rPr lang="en-US" dirty="0" err="1"/>
              <a:t>ActionChains</a:t>
            </a:r>
            <a:r>
              <a:rPr lang="en-US" dirty="0"/>
              <a:t> object, the actions are stored in a queue in the </a:t>
            </a:r>
            <a:r>
              <a:rPr lang="en-US" dirty="0" err="1"/>
              <a:t>ActionChains</a:t>
            </a:r>
            <a:r>
              <a:rPr lang="en-US" dirty="0"/>
              <a:t> </a:t>
            </a:r>
            <a:r>
              <a:rPr lang="en-US" dirty="0" smtClean="0"/>
              <a:t>object.</a:t>
            </a:r>
          </a:p>
          <a:p>
            <a:r>
              <a:rPr lang="en-US" dirty="0" smtClean="0"/>
              <a:t>When </a:t>
            </a:r>
            <a:r>
              <a:rPr lang="en-US" dirty="0"/>
              <a:t>you call </a:t>
            </a:r>
            <a:r>
              <a:rPr lang="en-US" b="1" dirty="0">
                <a:solidFill>
                  <a:srgbClr val="32469A"/>
                </a:solidFill>
              </a:rPr>
              <a:t>perform()</a:t>
            </a:r>
            <a:r>
              <a:rPr lang="en-US" dirty="0"/>
              <a:t>, the events are fired in the order they are queued up</a:t>
            </a:r>
            <a:r>
              <a:rPr lang="en-US" dirty="0" smtClean="0"/>
              <a:t>.</a:t>
            </a:r>
          </a:p>
          <a:p>
            <a:endParaRPr lang="en-US" dirty="0" smtClean="0"/>
          </a:p>
          <a:p>
            <a:endParaRPr lang="en-US" dirty="0"/>
          </a:p>
        </p:txBody>
      </p:sp>
      <p:sp>
        <p:nvSpPr>
          <p:cNvPr id="3" name="Subtitle 2"/>
          <p:cNvSpPr>
            <a:spLocks noGrp="1"/>
          </p:cNvSpPr>
          <p:nvPr>
            <p:ph type="subTitle" idx="1"/>
          </p:nvPr>
        </p:nvSpPr>
        <p:spPr/>
        <p:txBody>
          <a:bodyPr/>
          <a:lstStyle/>
          <a:p>
            <a:r>
              <a:rPr lang="en-US" dirty="0"/>
              <a:t>Action </a:t>
            </a:r>
            <a:r>
              <a:rPr lang="en-US" dirty="0" smtClean="0"/>
              <a:t>Chains Class (1/3)</a:t>
            </a:r>
            <a:endParaRPr lang="en-US" dirty="0"/>
          </a:p>
        </p:txBody>
      </p:sp>
    </p:spTree>
    <p:extLst>
      <p:ext uri="{BB962C8B-B14F-4D97-AF65-F5344CB8AC3E}">
        <p14:creationId xmlns:p14="http://schemas.microsoft.com/office/powerpoint/2010/main" val="37845003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Autofit/>
          </a:bodyPr>
          <a:lstStyle/>
          <a:p>
            <a:pPr marL="342900" indent="-342900">
              <a:spcBef>
                <a:spcPts val="0"/>
              </a:spcBef>
              <a:buClr>
                <a:srgbClr val="171B65"/>
              </a:buClr>
              <a:buFont typeface="Tahoma" panose="020B0604030504040204" pitchFamily="34" charset="0"/>
              <a:buChar char="●"/>
            </a:pPr>
            <a:r>
              <a:rPr lang="en-US" sz="2400" b="1" dirty="0">
                <a:latin typeface="Consolas" panose="020B0609020204030204" pitchFamily="49" charset="0"/>
                <a:cs typeface="Consolas" panose="020B0609020204030204" pitchFamily="49" charset="0"/>
              </a:rPr>
              <a:t>click</a:t>
            </a:r>
          </a:p>
          <a:p>
            <a:pPr marL="342900" indent="-342900">
              <a:spcBef>
                <a:spcPts val="0"/>
              </a:spcBef>
              <a:buClr>
                <a:srgbClr val="171B65"/>
              </a:buClr>
              <a:buFont typeface="Tahoma" panose="020B0604030504040204" pitchFamily="34" charset="0"/>
              <a:buChar char="●"/>
            </a:pPr>
            <a:r>
              <a:rPr lang="en-US" sz="2400" b="1" dirty="0" err="1">
                <a:latin typeface="Consolas" panose="020B0609020204030204" pitchFamily="49" charset="0"/>
                <a:cs typeface="Consolas" panose="020B0609020204030204" pitchFamily="49" charset="0"/>
              </a:rPr>
              <a:t>click_and_hold</a:t>
            </a:r>
            <a:endParaRPr lang="en-US" sz="2400" b="1" dirty="0">
              <a:latin typeface="Consolas" panose="020B0609020204030204" pitchFamily="49" charset="0"/>
              <a:cs typeface="Consolas" panose="020B0609020204030204" pitchFamily="49" charset="0"/>
            </a:endParaRPr>
          </a:p>
          <a:p>
            <a:pPr marL="342900" indent="-342900">
              <a:spcBef>
                <a:spcPts val="0"/>
              </a:spcBef>
              <a:buClr>
                <a:srgbClr val="171B65"/>
              </a:buClr>
              <a:buFont typeface="Tahoma" panose="020B0604030504040204" pitchFamily="34" charset="0"/>
              <a:buChar char="●"/>
            </a:pPr>
            <a:r>
              <a:rPr lang="en-US" sz="2400" b="1" dirty="0" err="1">
                <a:latin typeface="Consolas" panose="020B0609020204030204" pitchFamily="49" charset="0"/>
                <a:cs typeface="Consolas" panose="020B0609020204030204" pitchFamily="49" charset="0"/>
              </a:rPr>
              <a:t>context_click</a:t>
            </a:r>
            <a:endParaRPr lang="en-US" sz="2400" b="1" dirty="0">
              <a:latin typeface="Consolas" panose="020B0609020204030204" pitchFamily="49" charset="0"/>
              <a:cs typeface="Consolas" panose="020B0609020204030204" pitchFamily="49" charset="0"/>
            </a:endParaRPr>
          </a:p>
          <a:p>
            <a:pPr marL="342900" indent="-342900">
              <a:spcBef>
                <a:spcPts val="0"/>
              </a:spcBef>
              <a:buClr>
                <a:srgbClr val="171B65"/>
              </a:buClr>
              <a:buFont typeface="Tahoma" panose="020B0604030504040204" pitchFamily="34" charset="0"/>
              <a:buChar char="●"/>
            </a:pPr>
            <a:r>
              <a:rPr lang="en-US" sz="2400" b="1" dirty="0" err="1">
                <a:latin typeface="Consolas" panose="020B0609020204030204" pitchFamily="49" charset="0"/>
                <a:cs typeface="Consolas" panose="020B0609020204030204" pitchFamily="49" charset="0"/>
              </a:rPr>
              <a:t>double_click</a:t>
            </a:r>
            <a:endParaRPr lang="en-US" sz="2400" b="1" dirty="0">
              <a:latin typeface="Consolas" panose="020B0609020204030204" pitchFamily="49" charset="0"/>
              <a:cs typeface="Consolas" panose="020B0609020204030204" pitchFamily="49" charset="0"/>
            </a:endParaRPr>
          </a:p>
          <a:p>
            <a:pPr marL="342900" indent="-342900">
              <a:spcBef>
                <a:spcPts val="0"/>
              </a:spcBef>
              <a:buClr>
                <a:srgbClr val="171B65"/>
              </a:buClr>
              <a:buFont typeface="Tahoma" panose="020B0604030504040204" pitchFamily="34" charset="0"/>
              <a:buChar char="●"/>
            </a:pPr>
            <a:r>
              <a:rPr lang="en-US" sz="2400" b="1" dirty="0" err="1">
                <a:latin typeface="Consolas" panose="020B0609020204030204" pitchFamily="49" charset="0"/>
                <a:cs typeface="Consolas" panose="020B0609020204030204" pitchFamily="49" charset="0"/>
              </a:rPr>
              <a:t>drag_and_drop</a:t>
            </a:r>
            <a:endParaRPr lang="en-US" sz="2400" b="1" dirty="0">
              <a:latin typeface="Consolas" panose="020B0609020204030204" pitchFamily="49" charset="0"/>
              <a:cs typeface="Consolas" panose="020B0609020204030204" pitchFamily="49" charset="0"/>
            </a:endParaRPr>
          </a:p>
          <a:p>
            <a:pPr marL="342900" indent="-342900">
              <a:spcBef>
                <a:spcPts val="0"/>
              </a:spcBef>
              <a:buClr>
                <a:srgbClr val="171B65"/>
              </a:buClr>
              <a:buFont typeface="Tahoma" panose="020B0604030504040204" pitchFamily="34" charset="0"/>
              <a:buChar char="●"/>
            </a:pPr>
            <a:r>
              <a:rPr lang="en-US" sz="2400" b="1" dirty="0" err="1">
                <a:latin typeface="Consolas" panose="020B0609020204030204" pitchFamily="49" charset="0"/>
                <a:cs typeface="Consolas" panose="020B0609020204030204" pitchFamily="49" charset="0"/>
              </a:rPr>
              <a:t>drag_and_drop_by_offset</a:t>
            </a:r>
            <a:endParaRPr lang="en-US" sz="2400" b="1" dirty="0">
              <a:latin typeface="Consolas" panose="020B0609020204030204" pitchFamily="49" charset="0"/>
              <a:cs typeface="Consolas" panose="020B0609020204030204" pitchFamily="49" charset="0"/>
            </a:endParaRPr>
          </a:p>
          <a:p>
            <a:pPr marL="342900" indent="-342900">
              <a:spcBef>
                <a:spcPts val="0"/>
              </a:spcBef>
              <a:buClr>
                <a:srgbClr val="171B65"/>
              </a:buClr>
              <a:buFont typeface="Tahoma" panose="020B0604030504040204" pitchFamily="34" charset="0"/>
              <a:buChar char="●"/>
            </a:pPr>
            <a:r>
              <a:rPr lang="en-US" sz="2400" b="1" dirty="0" err="1">
                <a:latin typeface="Consolas" panose="020B0609020204030204" pitchFamily="49" charset="0"/>
                <a:cs typeface="Consolas" panose="020B0609020204030204" pitchFamily="49" charset="0"/>
              </a:rPr>
              <a:t>key_down</a:t>
            </a:r>
            <a:endParaRPr lang="en-US" sz="2400" b="1" dirty="0">
              <a:latin typeface="Consolas" panose="020B0609020204030204" pitchFamily="49" charset="0"/>
              <a:cs typeface="Consolas" panose="020B0609020204030204" pitchFamily="49" charset="0"/>
            </a:endParaRPr>
          </a:p>
          <a:p>
            <a:pPr marL="342900" indent="-342900">
              <a:spcBef>
                <a:spcPts val="0"/>
              </a:spcBef>
              <a:buClr>
                <a:srgbClr val="171B65"/>
              </a:buClr>
              <a:buFont typeface="Tahoma" panose="020B0604030504040204" pitchFamily="34" charset="0"/>
              <a:buChar char="●"/>
            </a:pPr>
            <a:r>
              <a:rPr lang="en-US" sz="2400" b="1" dirty="0" err="1" smtClean="0">
                <a:latin typeface="Consolas" panose="020B0609020204030204" pitchFamily="49" charset="0"/>
                <a:cs typeface="Consolas" panose="020B0609020204030204" pitchFamily="49" charset="0"/>
              </a:rPr>
              <a:t>key_up</a:t>
            </a:r>
            <a:endParaRPr lang="en-US" sz="2400" b="1" dirty="0">
              <a:latin typeface="Consolas" panose="020B0609020204030204" pitchFamily="49" charset="0"/>
              <a:cs typeface="Consolas" panose="020B0609020204030204" pitchFamily="49" charset="0"/>
            </a:endParaRPr>
          </a:p>
          <a:p>
            <a:pPr marL="342900" indent="-342900">
              <a:spcBef>
                <a:spcPts val="0"/>
              </a:spcBef>
              <a:buClr>
                <a:srgbClr val="171B65"/>
              </a:buClr>
              <a:buFont typeface="Tahoma" panose="020B0604030504040204" pitchFamily="34" charset="0"/>
              <a:buChar char="●"/>
            </a:pPr>
            <a:r>
              <a:rPr lang="en-US" sz="2400" b="1" dirty="0" err="1" smtClean="0">
                <a:latin typeface="Consolas" panose="020B0609020204030204" pitchFamily="49" charset="0"/>
                <a:cs typeface="Consolas" panose="020B0609020204030204" pitchFamily="49" charset="0"/>
              </a:rPr>
              <a:t>move_by_offset</a:t>
            </a:r>
            <a:endParaRPr lang="en-US" sz="2400" b="1" dirty="0">
              <a:latin typeface="Consolas" panose="020B0609020204030204" pitchFamily="49" charset="0"/>
              <a:cs typeface="Consolas" panose="020B0609020204030204" pitchFamily="49" charset="0"/>
            </a:endParaRPr>
          </a:p>
          <a:p>
            <a:pPr marL="342900" indent="-342900">
              <a:spcBef>
                <a:spcPts val="0"/>
              </a:spcBef>
              <a:buClr>
                <a:srgbClr val="171B65"/>
              </a:buClr>
              <a:buFont typeface="Tahoma" panose="020B0604030504040204" pitchFamily="34" charset="0"/>
              <a:buChar char="●"/>
            </a:pPr>
            <a:r>
              <a:rPr lang="en-US" sz="2400" b="1" dirty="0" err="1">
                <a:latin typeface="Consolas" panose="020B0609020204030204" pitchFamily="49" charset="0"/>
                <a:cs typeface="Consolas" panose="020B0609020204030204" pitchFamily="49" charset="0"/>
              </a:rPr>
              <a:t>move_to_element</a:t>
            </a:r>
            <a:endParaRPr lang="en-US" sz="2400" b="1" dirty="0">
              <a:latin typeface="Consolas" panose="020B0609020204030204" pitchFamily="49" charset="0"/>
              <a:cs typeface="Consolas" panose="020B0609020204030204" pitchFamily="49" charset="0"/>
            </a:endParaRPr>
          </a:p>
          <a:p>
            <a:pPr marL="342900" indent="-342900">
              <a:spcBef>
                <a:spcPts val="0"/>
              </a:spcBef>
              <a:buClr>
                <a:srgbClr val="171B65"/>
              </a:buClr>
              <a:buFont typeface="Tahoma" panose="020B0604030504040204" pitchFamily="34" charset="0"/>
              <a:buChar char="●"/>
            </a:pPr>
            <a:r>
              <a:rPr lang="en-US" sz="2400" b="1" dirty="0" err="1">
                <a:latin typeface="Consolas" panose="020B0609020204030204" pitchFamily="49" charset="0"/>
                <a:cs typeface="Consolas" panose="020B0609020204030204" pitchFamily="49" charset="0"/>
              </a:rPr>
              <a:t>move_to_element_with_offset</a:t>
            </a:r>
            <a:endParaRPr lang="en-US" sz="2400" b="1" dirty="0">
              <a:latin typeface="Consolas" panose="020B0609020204030204" pitchFamily="49" charset="0"/>
              <a:cs typeface="Consolas" panose="020B0609020204030204" pitchFamily="49" charset="0"/>
            </a:endParaRPr>
          </a:p>
          <a:p>
            <a:pPr marL="342900" indent="-342900">
              <a:spcBef>
                <a:spcPts val="0"/>
              </a:spcBef>
              <a:buClr>
                <a:srgbClr val="171B65"/>
              </a:buClr>
              <a:buFont typeface="Tahoma" panose="020B0604030504040204" pitchFamily="34" charset="0"/>
              <a:buChar char="●"/>
            </a:pPr>
            <a:r>
              <a:rPr lang="en-US" sz="2400" b="1" dirty="0">
                <a:latin typeface="Consolas" panose="020B0609020204030204" pitchFamily="49" charset="0"/>
                <a:cs typeface="Consolas" panose="020B0609020204030204" pitchFamily="49" charset="0"/>
              </a:rPr>
              <a:t>perform</a:t>
            </a:r>
          </a:p>
          <a:p>
            <a:pPr marL="342900" indent="-342900">
              <a:spcBef>
                <a:spcPts val="0"/>
              </a:spcBef>
              <a:buClr>
                <a:srgbClr val="171B65"/>
              </a:buClr>
              <a:buFont typeface="Tahoma" panose="020B0604030504040204" pitchFamily="34" charset="0"/>
              <a:buChar char="●"/>
            </a:pPr>
            <a:r>
              <a:rPr lang="en-US" sz="2400" b="1" dirty="0">
                <a:latin typeface="Consolas" panose="020B0609020204030204" pitchFamily="49" charset="0"/>
                <a:cs typeface="Consolas" panose="020B0609020204030204" pitchFamily="49" charset="0"/>
              </a:rPr>
              <a:t>release</a:t>
            </a:r>
          </a:p>
          <a:p>
            <a:pPr marL="342900" indent="-342900">
              <a:spcBef>
                <a:spcPts val="0"/>
              </a:spcBef>
              <a:buClr>
                <a:srgbClr val="171B65"/>
              </a:buClr>
              <a:buFont typeface="Tahoma" panose="020B0604030504040204" pitchFamily="34" charset="0"/>
              <a:buChar char="●"/>
            </a:pPr>
            <a:r>
              <a:rPr lang="en-US" sz="2400" b="1" dirty="0" err="1">
                <a:latin typeface="Consolas" panose="020B0609020204030204" pitchFamily="49" charset="0"/>
                <a:cs typeface="Consolas" panose="020B0609020204030204" pitchFamily="49" charset="0"/>
              </a:rPr>
              <a:t>send_keys</a:t>
            </a:r>
            <a:endParaRPr lang="en-US" sz="2400" b="1" dirty="0">
              <a:latin typeface="Consolas" panose="020B0609020204030204" pitchFamily="49" charset="0"/>
              <a:cs typeface="Consolas" panose="020B0609020204030204" pitchFamily="49" charset="0"/>
            </a:endParaRPr>
          </a:p>
          <a:p>
            <a:pPr marL="342900" indent="-342900">
              <a:spcBef>
                <a:spcPts val="0"/>
              </a:spcBef>
              <a:buClr>
                <a:srgbClr val="171B65"/>
              </a:buClr>
              <a:buFont typeface="Tahoma" panose="020B0604030504040204" pitchFamily="34" charset="0"/>
              <a:buChar char="●"/>
            </a:pPr>
            <a:r>
              <a:rPr lang="en-US" sz="2400" b="1" dirty="0" err="1" smtClean="0">
                <a:latin typeface="Consolas" panose="020B0609020204030204" pitchFamily="49" charset="0"/>
                <a:cs typeface="Consolas" panose="020B0609020204030204" pitchFamily="49" charset="0"/>
              </a:rPr>
              <a:t>send_keys_to_element</a:t>
            </a:r>
            <a:endParaRPr lang="en-US" sz="2400" b="1" dirty="0">
              <a:latin typeface="Consolas" panose="020B0609020204030204" pitchFamily="49" charset="0"/>
              <a:cs typeface="Consolas" panose="020B0609020204030204" pitchFamily="49" charset="0"/>
            </a:endParaRPr>
          </a:p>
        </p:txBody>
      </p:sp>
      <p:sp>
        <p:nvSpPr>
          <p:cNvPr id="3" name="Subtitle 2"/>
          <p:cNvSpPr>
            <a:spLocks noGrp="1"/>
          </p:cNvSpPr>
          <p:nvPr>
            <p:ph type="subTitle" idx="1"/>
          </p:nvPr>
        </p:nvSpPr>
        <p:spPr/>
        <p:txBody>
          <a:bodyPr/>
          <a:lstStyle/>
          <a:p>
            <a:r>
              <a:rPr lang="en-US" dirty="0"/>
              <a:t>Action Chains Class </a:t>
            </a:r>
            <a:r>
              <a:rPr lang="en-US" dirty="0" smtClean="0"/>
              <a:t>(2/3</a:t>
            </a:r>
            <a:r>
              <a:rPr lang="en-US" dirty="0"/>
              <a:t>)</a:t>
            </a:r>
          </a:p>
        </p:txBody>
      </p:sp>
    </p:spTree>
    <p:extLst>
      <p:ext uri="{BB962C8B-B14F-4D97-AF65-F5344CB8AC3E}">
        <p14:creationId xmlns:p14="http://schemas.microsoft.com/office/powerpoint/2010/main" val="2632556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p:txBody>
          <a:bodyPr>
            <a:noAutofit/>
          </a:bodyPr>
          <a:lstStyle/>
          <a:p>
            <a:pPr eaLnBrk="1" hangingPunct="1"/>
            <a:r>
              <a:rPr altLang="en-US" sz="3000" dirty="0" smtClean="0"/>
              <a:t>Selenium</a:t>
            </a:r>
            <a:r>
              <a:rPr lang="en-US" altLang="en-US" sz="3000" dirty="0" smtClean="0"/>
              <a:t> (2/3)</a:t>
            </a:r>
            <a:endParaRPr altLang="en-US" sz="3000" dirty="0" smtClean="0"/>
          </a:p>
        </p:txBody>
      </p:sp>
      <p:sp>
        <p:nvSpPr>
          <p:cNvPr id="18435" name="Content Placeholder 2"/>
          <p:cNvSpPr>
            <a:spLocks noGrp="1"/>
          </p:cNvSpPr>
          <p:nvPr>
            <p:ph idx="4294967295"/>
          </p:nvPr>
        </p:nvSpPr>
        <p:spPr>
          <a:xfrm>
            <a:off x="195532" y="1554192"/>
            <a:ext cx="8839200" cy="5029200"/>
          </a:xfrm>
        </p:spPr>
        <p:txBody>
          <a:bodyPr/>
          <a:lstStyle/>
          <a:p>
            <a:pPr>
              <a:spcBef>
                <a:spcPct val="10000"/>
              </a:spcBef>
              <a:buClr>
                <a:srgbClr val="171B65"/>
              </a:buClr>
              <a:buFont typeface="Tahoma" panose="020B0604030504040204" pitchFamily="34" charset="0"/>
              <a:buChar char="●"/>
            </a:pPr>
            <a:r>
              <a:rPr lang="en-US" altLang="en-US" sz="2400" b="1" dirty="0" smtClean="0">
                <a:solidFill>
                  <a:schemeClr val="tx1"/>
                </a:solidFill>
              </a:rPr>
              <a:t>Selenium IDE</a:t>
            </a:r>
            <a:r>
              <a:rPr lang="en-US" altLang="en-US" sz="2400" dirty="0" smtClean="0">
                <a:solidFill>
                  <a:schemeClr val="tx1"/>
                </a:solidFill>
              </a:rPr>
              <a:t> </a:t>
            </a:r>
            <a:r>
              <a:rPr lang="en-US" altLang="en-US" sz="2400" dirty="0" smtClean="0"/>
              <a:t>is a Firefox add-on that makes it easy to </a:t>
            </a:r>
            <a:r>
              <a:rPr lang="en-US" altLang="en-US" sz="2400" b="1" dirty="0" smtClean="0">
                <a:solidFill>
                  <a:srgbClr val="171B65"/>
                </a:solidFill>
              </a:rPr>
              <a:t>record and playback</a:t>
            </a:r>
            <a:r>
              <a:rPr lang="en-US" altLang="en-US" sz="2400" dirty="0" smtClean="0">
                <a:solidFill>
                  <a:srgbClr val="171B65"/>
                </a:solidFill>
              </a:rPr>
              <a:t> </a:t>
            </a:r>
            <a:r>
              <a:rPr lang="en-US" altLang="en-US" sz="2400" dirty="0" smtClean="0"/>
              <a:t>tests in Firefox 2+. You can even use it generate code to run the tests with Selenium Remote Control.</a:t>
            </a:r>
          </a:p>
          <a:p>
            <a:pPr>
              <a:spcBef>
                <a:spcPct val="10000"/>
              </a:spcBef>
              <a:buClr>
                <a:srgbClr val="171B65"/>
              </a:buClr>
              <a:buFont typeface="Tahoma" panose="020B0604030504040204" pitchFamily="34" charset="0"/>
              <a:buChar char="●"/>
            </a:pPr>
            <a:r>
              <a:rPr lang="en-US" altLang="en-US" sz="2400" b="1" dirty="0" smtClean="0">
                <a:solidFill>
                  <a:schemeClr val="tx1"/>
                </a:solidFill>
              </a:rPr>
              <a:t>Selenium Remote Control</a:t>
            </a:r>
            <a:r>
              <a:rPr lang="en-US" altLang="en-US" sz="2400" dirty="0" smtClean="0">
                <a:solidFill>
                  <a:schemeClr val="tx1"/>
                </a:solidFill>
              </a:rPr>
              <a:t> </a:t>
            </a:r>
            <a:r>
              <a:rPr lang="en-US" altLang="en-US" sz="2400" dirty="0" smtClean="0"/>
              <a:t>is a client/server system that allows you to control web browsers locally or on other computers, using almost any programming language and testing framework.</a:t>
            </a:r>
          </a:p>
          <a:p>
            <a:pPr>
              <a:spcBef>
                <a:spcPct val="10000"/>
              </a:spcBef>
              <a:buClr>
                <a:srgbClr val="171B65"/>
              </a:buClr>
              <a:buFont typeface="Tahoma" panose="020B0604030504040204" pitchFamily="34" charset="0"/>
              <a:buChar char="●"/>
            </a:pPr>
            <a:r>
              <a:rPr lang="en-US" altLang="en-US" sz="2400" b="1" dirty="0" smtClean="0">
                <a:solidFill>
                  <a:schemeClr val="tx1"/>
                </a:solidFill>
              </a:rPr>
              <a:t>Selenium WebDriver</a:t>
            </a:r>
            <a:r>
              <a:rPr lang="en-US" altLang="en-US" sz="2400" dirty="0" smtClean="0">
                <a:solidFill>
                  <a:schemeClr val="tx1"/>
                </a:solidFill>
              </a:rPr>
              <a:t> </a:t>
            </a:r>
            <a:r>
              <a:rPr lang="en-US" altLang="en-US" sz="2400" dirty="0" smtClean="0"/>
              <a:t>can drive a browser natively either locally or on remote machines.</a:t>
            </a:r>
          </a:p>
          <a:p>
            <a:pPr>
              <a:spcBef>
                <a:spcPct val="10000"/>
              </a:spcBef>
              <a:buClr>
                <a:srgbClr val="171B65"/>
              </a:buClr>
              <a:buFont typeface="Tahoma" panose="020B0604030504040204" pitchFamily="34" charset="0"/>
              <a:buChar char="●"/>
            </a:pPr>
            <a:r>
              <a:rPr lang="en-US" altLang="en-US" sz="2400" b="1" dirty="0" smtClean="0">
                <a:solidFill>
                  <a:schemeClr val="tx1"/>
                </a:solidFill>
              </a:rPr>
              <a:t>Selenium Grid</a:t>
            </a:r>
            <a:r>
              <a:rPr lang="en-US" altLang="en-US" sz="2400" dirty="0" smtClean="0">
                <a:solidFill>
                  <a:schemeClr val="tx1"/>
                </a:solidFill>
              </a:rPr>
              <a:t> </a:t>
            </a:r>
            <a:r>
              <a:rPr lang="en-US" altLang="en-US" sz="2400" dirty="0" smtClean="0"/>
              <a:t>takes Selenium Remote Control to another level by running tests on many servers at the same time, cutting down on the time it takes to test multiple browsers or operating systems.</a:t>
            </a:r>
          </a:p>
        </p:txBody>
      </p:sp>
    </p:spTree>
    <p:extLst>
      <p:ext uri="{BB962C8B-B14F-4D97-AF65-F5344CB8AC3E}">
        <p14:creationId xmlns:p14="http://schemas.microsoft.com/office/powerpoint/2010/main" val="7207183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Chained and “one-by-one” approaches:</a:t>
            </a:r>
            <a:endParaRPr lang="en-US" dirty="0"/>
          </a:p>
        </p:txBody>
      </p:sp>
      <p:sp>
        <p:nvSpPr>
          <p:cNvPr id="3" name="Subtitle 2"/>
          <p:cNvSpPr>
            <a:spLocks noGrp="1"/>
          </p:cNvSpPr>
          <p:nvPr>
            <p:ph type="subTitle" idx="1"/>
          </p:nvPr>
        </p:nvSpPr>
        <p:spPr/>
        <p:txBody>
          <a:bodyPr/>
          <a:lstStyle/>
          <a:p>
            <a:r>
              <a:rPr lang="en-US" dirty="0"/>
              <a:t>Action Chains Class </a:t>
            </a:r>
            <a:r>
              <a:rPr lang="en-US" dirty="0" smtClean="0"/>
              <a:t>(3/3</a:t>
            </a:r>
            <a:r>
              <a:rPr lang="en-US" dirty="0"/>
              <a:t>)</a:t>
            </a:r>
          </a:p>
        </p:txBody>
      </p:sp>
      <p:pic>
        <p:nvPicPr>
          <p:cNvPr id="4" name="Picture 3"/>
          <p:cNvPicPr>
            <a:picLocks noChangeAspect="1"/>
          </p:cNvPicPr>
          <p:nvPr/>
        </p:nvPicPr>
        <p:blipFill>
          <a:blip r:embed="rId2"/>
          <a:stretch>
            <a:fillRect/>
          </a:stretch>
        </p:blipFill>
        <p:spPr>
          <a:xfrm>
            <a:off x="272144" y="2701949"/>
            <a:ext cx="8690952" cy="3008737"/>
          </a:xfrm>
          <a:prstGeom prst="rect">
            <a:avLst/>
          </a:prstGeom>
        </p:spPr>
      </p:pic>
    </p:spTree>
    <p:extLst>
      <p:ext uri="{BB962C8B-B14F-4D97-AF65-F5344CB8AC3E}">
        <p14:creationId xmlns:p14="http://schemas.microsoft.com/office/powerpoint/2010/main" val="32638509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All special exceptions are located in module:</a:t>
            </a:r>
          </a:p>
          <a:p>
            <a:r>
              <a:rPr lang="en-US" b="1" dirty="0" err="1" smtClean="0"/>
              <a:t>selenium.common.exceptions</a:t>
            </a:r>
            <a:endParaRPr lang="en-US" b="1" dirty="0" smtClean="0"/>
          </a:p>
          <a:p>
            <a:endParaRPr lang="en-US" b="1" dirty="0"/>
          </a:p>
          <a:p>
            <a:r>
              <a:rPr lang="en-US" dirty="0" smtClean="0"/>
              <a:t>Common syntax:</a:t>
            </a:r>
          </a:p>
          <a:p>
            <a:r>
              <a:rPr lang="en-US" b="1" dirty="0" err="1" smtClean="0">
                <a:latin typeface="Consolas" panose="020B0609020204030204" pitchFamily="49" charset="0"/>
                <a:cs typeface="Consolas" panose="020B0609020204030204" pitchFamily="49" charset="0"/>
              </a:rPr>
              <a:t>selenium.common.exceptions.SomeException</a:t>
            </a:r>
            <a:r>
              <a:rPr lang="en-US" b="1" dirty="0" smtClean="0">
                <a:latin typeface="Consolas" panose="020B0609020204030204" pitchFamily="49" charset="0"/>
                <a:cs typeface="Consolas" panose="020B0609020204030204" pitchFamily="49" charset="0"/>
              </a:rPr>
              <a:t>(</a:t>
            </a:r>
          </a:p>
          <a:p>
            <a:r>
              <a:rPr lang="en-US" b="1" dirty="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  </a:t>
            </a:r>
            <a:r>
              <a:rPr lang="en-US" b="1" dirty="0" err="1" smtClean="0">
                <a:latin typeface="Consolas" panose="020B0609020204030204" pitchFamily="49" charset="0"/>
                <a:cs typeface="Consolas" panose="020B0609020204030204" pitchFamily="49" charset="0"/>
              </a:rPr>
              <a:t>msg</a:t>
            </a:r>
            <a:r>
              <a:rPr lang="en-US" b="1" dirty="0" smtClean="0">
                <a:latin typeface="Consolas" panose="020B0609020204030204" pitchFamily="49" charset="0"/>
                <a:cs typeface="Consolas" panose="020B0609020204030204" pitchFamily="49" charset="0"/>
              </a:rPr>
              <a:t>=None,</a:t>
            </a:r>
          </a:p>
          <a:p>
            <a:r>
              <a:rPr lang="en-US" b="1" dirty="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  screen=None,</a:t>
            </a:r>
          </a:p>
          <a:p>
            <a:r>
              <a:rPr lang="en-US" b="1" dirty="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  </a:t>
            </a:r>
            <a:r>
              <a:rPr lang="en-US" b="1" dirty="0" err="1" smtClean="0">
                <a:latin typeface="Consolas" panose="020B0609020204030204" pitchFamily="49" charset="0"/>
                <a:cs typeface="Consolas" panose="020B0609020204030204" pitchFamily="49" charset="0"/>
              </a:rPr>
              <a:t>stacktrace</a:t>
            </a:r>
            <a:r>
              <a:rPr lang="en-US" b="1" dirty="0" smtClean="0">
                <a:latin typeface="Consolas" panose="020B0609020204030204" pitchFamily="49" charset="0"/>
                <a:cs typeface="Consolas" panose="020B0609020204030204" pitchFamily="49" charset="0"/>
              </a:rPr>
              <a:t>=None</a:t>
            </a:r>
          </a:p>
          <a:p>
            <a:r>
              <a:rPr lang="en-US" b="1" dirty="0" smtClean="0">
                <a:latin typeface="Consolas" panose="020B0609020204030204" pitchFamily="49" charset="0"/>
                <a:cs typeface="Consolas" panose="020B0609020204030204" pitchFamily="49" charset="0"/>
              </a:rPr>
              <a:t>)</a:t>
            </a:r>
            <a:endParaRPr lang="en-US" b="1" dirty="0">
              <a:latin typeface="Consolas" panose="020B0609020204030204" pitchFamily="49" charset="0"/>
              <a:cs typeface="Consolas" panose="020B0609020204030204" pitchFamily="49" charset="0"/>
            </a:endParaRPr>
          </a:p>
        </p:txBody>
      </p:sp>
      <p:sp>
        <p:nvSpPr>
          <p:cNvPr id="3" name="Subtitle 2"/>
          <p:cNvSpPr>
            <a:spLocks noGrp="1"/>
          </p:cNvSpPr>
          <p:nvPr>
            <p:ph type="subTitle" idx="1"/>
          </p:nvPr>
        </p:nvSpPr>
        <p:spPr/>
        <p:txBody>
          <a:bodyPr/>
          <a:lstStyle/>
          <a:p>
            <a:r>
              <a:rPr lang="en-US" dirty="0" smtClean="0"/>
              <a:t>Exception Classes (1/2)</a:t>
            </a:r>
            <a:endParaRPr lang="en-US" dirty="0"/>
          </a:p>
        </p:txBody>
      </p:sp>
    </p:spTree>
    <p:extLst>
      <p:ext uri="{BB962C8B-B14F-4D97-AF65-F5344CB8AC3E}">
        <p14:creationId xmlns:p14="http://schemas.microsoft.com/office/powerpoint/2010/main" val="42521566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Autofit/>
          </a:bodyPr>
          <a:lstStyle/>
          <a:p>
            <a:pPr>
              <a:spcBef>
                <a:spcPts val="0"/>
              </a:spcBef>
            </a:pPr>
            <a:r>
              <a:rPr lang="en-US" sz="1600" b="1" dirty="0" err="1">
                <a:latin typeface="Consolas" panose="020B0609020204030204" pitchFamily="49" charset="0"/>
                <a:cs typeface="Consolas" panose="020B0609020204030204" pitchFamily="49" charset="0"/>
              </a:rPr>
              <a:t>WebDriverException</a:t>
            </a:r>
            <a:endParaRPr lang="en-US" sz="1600" dirty="0">
              <a:latin typeface="Consolas" panose="020B0609020204030204" pitchFamily="49" charset="0"/>
              <a:cs typeface="Consolas" panose="020B0609020204030204" pitchFamily="49" charset="0"/>
            </a:endParaRPr>
          </a:p>
          <a:p>
            <a:pPr>
              <a:spcBef>
                <a:spcPts val="0"/>
              </a:spcBef>
            </a:pPr>
            <a:r>
              <a:rPr lang="en-US" sz="1600" b="1" dirty="0">
                <a:latin typeface="Consolas" panose="020B0609020204030204" pitchFamily="49" charset="0"/>
                <a:cs typeface="Consolas" panose="020B0609020204030204" pitchFamily="49" charset="0"/>
              </a:rPr>
              <a:t>	</a:t>
            </a:r>
            <a:r>
              <a:rPr lang="en-US" sz="1600" b="1" dirty="0" err="1">
                <a:latin typeface="Consolas" panose="020B0609020204030204" pitchFamily="49" charset="0"/>
                <a:cs typeface="Consolas" panose="020B0609020204030204" pitchFamily="49" charset="0"/>
              </a:rPr>
              <a:t>InvalidElementStateException</a:t>
            </a:r>
            <a:endParaRPr lang="en-US" sz="1600" dirty="0">
              <a:latin typeface="Consolas" panose="020B0609020204030204" pitchFamily="49" charset="0"/>
              <a:cs typeface="Consolas" panose="020B0609020204030204" pitchFamily="49" charset="0"/>
            </a:endParaRPr>
          </a:p>
          <a:p>
            <a:pPr>
              <a:spcBef>
                <a:spcPts val="0"/>
              </a:spcBef>
            </a:pPr>
            <a:r>
              <a:rPr lang="en-US" sz="1600" b="1" dirty="0">
                <a:latin typeface="Consolas" panose="020B0609020204030204" pitchFamily="49" charset="0"/>
                <a:cs typeface="Consolas" panose="020B0609020204030204" pitchFamily="49" charset="0"/>
              </a:rPr>
              <a:t>		</a:t>
            </a:r>
            <a:r>
              <a:rPr lang="en-US" sz="1600" b="1" dirty="0" err="1">
                <a:latin typeface="Consolas" panose="020B0609020204030204" pitchFamily="49" charset="0"/>
                <a:cs typeface="Consolas" panose="020B0609020204030204" pitchFamily="49" charset="0"/>
              </a:rPr>
              <a:t>ElementNotSelectableException</a:t>
            </a:r>
            <a:endParaRPr lang="en-US" sz="1600" dirty="0">
              <a:latin typeface="Consolas" panose="020B0609020204030204" pitchFamily="49" charset="0"/>
              <a:cs typeface="Consolas" panose="020B0609020204030204" pitchFamily="49" charset="0"/>
            </a:endParaRPr>
          </a:p>
          <a:p>
            <a:pPr>
              <a:spcBef>
                <a:spcPts val="0"/>
              </a:spcBef>
            </a:pPr>
            <a:r>
              <a:rPr lang="en-US" sz="1600" b="1" dirty="0" smtClean="0">
                <a:latin typeface="Consolas" panose="020B0609020204030204" pitchFamily="49" charset="0"/>
                <a:cs typeface="Consolas" panose="020B0609020204030204" pitchFamily="49" charset="0"/>
              </a:rPr>
              <a:t>	</a:t>
            </a:r>
            <a:r>
              <a:rPr lang="en-US" sz="1600" b="1" dirty="0" err="1" smtClean="0">
                <a:latin typeface="Consolas" panose="020B0609020204030204" pitchFamily="49" charset="0"/>
                <a:cs typeface="Consolas" panose="020B0609020204030204" pitchFamily="49" charset="0"/>
              </a:rPr>
              <a:t>ElementNotVisibleException</a:t>
            </a:r>
            <a:endParaRPr lang="en-US" sz="1600" dirty="0">
              <a:latin typeface="Consolas" panose="020B0609020204030204" pitchFamily="49" charset="0"/>
              <a:cs typeface="Consolas" panose="020B0609020204030204" pitchFamily="49" charset="0"/>
            </a:endParaRPr>
          </a:p>
          <a:p>
            <a:pPr>
              <a:spcBef>
                <a:spcPts val="0"/>
              </a:spcBef>
            </a:pPr>
            <a:r>
              <a:rPr lang="en-US" sz="1600" b="1" dirty="0" smtClean="0">
                <a:latin typeface="Consolas" panose="020B0609020204030204" pitchFamily="49" charset="0"/>
                <a:cs typeface="Consolas" panose="020B0609020204030204" pitchFamily="49" charset="0"/>
              </a:rPr>
              <a:t>	</a:t>
            </a:r>
            <a:r>
              <a:rPr lang="en-US" sz="1600" b="1" dirty="0" err="1" smtClean="0">
                <a:latin typeface="Consolas" panose="020B0609020204030204" pitchFamily="49" charset="0"/>
                <a:cs typeface="Consolas" panose="020B0609020204030204" pitchFamily="49" charset="0"/>
              </a:rPr>
              <a:t>NoSuchElementException</a:t>
            </a:r>
            <a:endParaRPr lang="en-US" sz="1600" dirty="0">
              <a:latin typeface="Consolas" panose="020B0609020204030204" pitchFamily="49" charset="0"/>
              <a:cs typeface="Consolas" panose="020B0609020204030204" pitchFamily="49" charset="0"/>
            </a:endParaRPr>
          </a:p>
          <a:p>
            <a:pPr>
              <a:spcBef>
                <a:spcPts val="0"/>
              </a:spcBef>
            </a:pPr>
            <a:r>
              <a:rPr lang="en-US" sz="1600" b="1" dirty="0">
                <a:latin typeface="Consolas" panose="020B0609020204030204" pitchFamily="49" charset="0"/>
                <a:cs typeface="Consolas" panose="020B0609020204030204" pitchFamily="49" charset="0"/>
              </a:rPr>
              <a:t>	</a:t>
            </a:r>
            <a:r>
              <a:rPr lang="en-US" sz="1600" b="1" dirty="0" smtClean="0">
                <a:latin typeface="Consolas" panose="020B0609020204030204" pitchFamily="49" charset="0"/>
                <a:cs typeface="Consolas" panose="020B0609020204030204" pitchFamily="49" charset="0"/>
              </a:rPr>
              <a:t>	</a:t>
            </a:r>
            <a:r>
              <a:rPr lang="en-US" sz="1600" b="1" dirty="0" err="1" smtClean="0">
                <a:latin typeface="Consolas" panose="020B0609020204030204" pitchFamily="49" charset="0"/>
                <a:cs typeface="Consolas" panose="020B0609020204030204" pitchFamily="49" charset="0"/>
              </a:rPr>
              <a:t>InvalidSelectorException</a:t>
            </a:r>
            <a:endParaRPr lang="en-US" sz="1600" dirty="0">
              <a:latin typeface="Consolas" panose="020B0609020204030204" pitchFamily="49" charset="0"/>
              <a:cs typeface="Consolas" panose="020B0609020204030204" pitchFamily="49" charset="0"/>
            </a:endParaRPr>
          </a:p>
          <a:p>
            <a:pPr>
              <a:spcBef>
                <a:spcPts val="0"/>
              </a:spcBef>
            </a:pPr>
            <a:r>
              <a:rPr lang="en-US" sz="1600" b="1" dirty="0" smtClean="0">
                <a:latin typeface="Consolas" panose="020B0609020204030204" pitchFamily="49" charset="0"/>
                <a:cs typeface="Consolas" panose="020B0609020204030204" pitchFamily="49" charset="0"/>
              </a:rPr>
              <a:t>	</a:t>
            </a:r>
            <a:r>
              <a:rPr lang="en-US" sz="1600" b="1" dirty="0" err="1" smtClean="0">
                <a:latin typeface="Consolas" panose="020B0609020204030204" pitchFamily="49" charset="0"/>
                <a:cs typeface="Consolas" panose="020B0609020204030204" pitchFamily="49" charset="0"/>
              </a:rPr>
              <a:t>ErrorInResponseException</a:t>
            </a:r>
            <a:endParaRPr lang="en-US" sz="1600" dirty="0">
              <a:latin typeface="Consolas" panose="020B0609020204030204" pitchFamily="49" charset="0"/>
              <a:cs typeface="Consolas" panose="020B0609020204030204" pitchFamily="49" charset="0"/>
            </a:endParaRPr>
          </a:p>
          <a:p>
            <a:pPr>
              <a:spcBef>
                <a:spcPts val="0"/>
              </a:spcBef>
            </a:pPr>
            <a:r>
              <a:rPr lang="en-US" sz="1600" b="1" dirty="0" smtClean="0">
                <a:latin typeface="Consolas" panose="020B0609020204030204" pitchFamily="49" charset="0"/>
                <a:cs typeface="Consolas" panose="020B0609020204030204" pitchFamily="49" charset="0"/>
              </a:rPr>
              <a:t>	</a:t>
            </a:r>
            <a:r>
              <a:rPr lang="en-US" sz="1600" b="1" dirty="0" err="1" smtClean="0">
                <a:latin typeface="Consolas" panose="020B0609020204030204" pitchFamily="49" charset="0"/>
                <a:cs typeface="Consolas" panose="020B0609020204030204" pitchFamily="49" charset="0"/>
              </a:rPr>
              <a:t>ImeActivationFailedException</a:t>
            </a:r>
            <a:endParaRPr lang="en-US" sz="1600" dirty="0">
              <a:latin typeface="Consolas" panose="020B0609020204030204" pitchFamily="49" charset="0"/>
              <a:cs typeface="Consolas" panose="020B0609020204030204" pitchFamily="49" charset="0"/>
            </a:endParaRPr>
          </a:p>
          <a:p>
            <a:pPr>
              <a:spcBef>
                <a:spcPts val="0"/>
              </a:spcBef>
            </a:pPr>
            <a:r>
              <a:rPr lang="en-US" sz="1600" b="1" dirty="0" smtClean="0">
                <a:latin typeface="Consolas" panose="020B0609020204030204" pitchFamily="49" charset="0"/>
                <a:cs typeface="Consolas" panose="020B0609020204030204" pitchFamily="49" charset="0"/>
              </a:rPr>
              <a:t>	</a:t>
            </a:r>
            <a:r>
              <a:rPr lang="en-US" sz="1600" b="1" dirty="0" err="1" smtClean="0">
                <a:latin typeface="Consolas" panose="020B0609020204030204" pitchFamily="49" charset="0"/>
                <a:cs typeface="Consolas" panose="020B0609020204030204" pitchFamily="49" charset="0"/>
              </a:rPr>
              <a:t>ImeNotAvailableException</a:t>
            </a:r>
            <a:endParaRPr lang="en-US" sz="1600" dirty="0">
              <a:latin typeface="Consolas" panose="020B0609020204030204" pitchFamily="49" charset="0"/>
              <a:cs typeface="Consolas" panose="020B0609020204030204" pitchFamily="49" charset="0"/>
            </a:endParaRPr>
          </a:p>
          <a:p>
            <a:pPr>
              <a:spcBef>
                <a:spcPts val="0"/>
              </a:spcBef>
            </a:pPr>
            <a:r>
              <a:rPr lang="en-US" sz="1600" b="1" dirty="0" smtClean="0">
                <a:latin typeface="Consolas" panose="020B0609020204030204" pitchFamily="49" charset="0"/>
                <a:cs typeface="Consolas" panose="020B0609020204030204" pitchFamily="49" charset="0"/>
              </a:rPr>
              <a:t>	</a:t>
            </a:r>
            <a:r>
              <a:rPr lang="en-US" sz="1600" b="1" dirty="0" err="1" smtClean="0">
                <a:latin typeface="Consolas" panose="020B0609020204030204" pitchFamily="49" charset="0"/>
                <a:cs typeface="Consolas" panose="020B0609020204030204" pitchFamily="49" charset="0"/>
              </a:rPr>
              <a:t>InvalidCookieDomainException</a:t>
            </a:r>
            <a:endParaRPr lang="en-US" sz="1600" dirty="0">
              <a:latin typeface="Consolas" panose="020B0609020204030204" pitchFamily="49" charset="0"/>
              <a:cs typeface="Consolas" panose="020B0609020204030204" pitchFamily="49" charset="0"/>
            </a:endParaRPr>
          </a:p>
          <a:p>
            <a:pPr>
              <a:spcBef>
                <a:spcPts val="0"/>
              </a:spcBef>
            </a:pPr>
            <a:r>
              <a:rPr lang="en-US" sz="1600" b="1" dirty="0" smtClean="0">
                <a:latin typeface="Consolas" panose="020B0609020204030204" pitchFamily="49" charset="0"/>
                <a:cs typeface="Consolas" panose="020B0609020204030204" pitchFamily="49" charset="0"/>
              </a:rPr>
              <a:t>	</a:t>
            </a:r>
            <a:r>
              <a:rPr lang="en-US" sz="1600" b="1" dirty="0" err="1" smtClean="0">
                <a:latin typeface="Consolas" panose="020B0609020204030204" pitchFamily="49" charset="0"/>
                <a:cs typeface="Consolas" panose="020B0609020204030204" pitchFamily="49" charset="0"/>
              </a:rPr>
              <a:t>InvalidSwitchToTargetException</a:t>
            </a:r>
            <a:endParaRPr lang="en-US" sz="1600" dirty="0">
              <a:latin typeface="Consolas" panose="020B0609020204030204" pitchFamily="49" charset="0"/>
              <a:cs typeface="Consolas" panose="020B0609020204030204" pitchFamily="49" charset="0"/>
            </a:endParaRPr>
          </a:p>
          <a:p>
            <a:pPr>
              <a:spcBef>
                <a:spcPts val="0"/>
              </a:spcBef>
            </a:pPr>
            <a:r>
              <a:rPr lang="en-US" sz="1600" b="1" dirty="0">
                <a:latin typeface="Consolas" panose="020B0609020204030204" pitchFamily="49" charset="0"/>
                <a:cs typeface="Consolas" panose="020B0609020204030204" pitchFamily="49" charset="0"/>
              </a:rPr>
              <a:t>		</a:t>
            </a:r>
            <a:r>
              <a:rPr lang="en-US" sz="1600" b="1" dirty="0" err="1">
                <a:latin typeface="Consolas" panose="020B0609020204030204" pitchFamily="49" charset="0"/>
                <a:cs typeface="Consolas" panose="020B0609020204030204" pitchFamily="49" charset="0"/>
              </a:rPr>
              <a:t>NoSuchFrameException</a:t>
            </a:r>
            <a:endParaRPr lang="en-US" sz="1600" dirty="0">
              <a:latin typeface="Consolas" panose="020B0609020204030204" pitchFamily="49" charset="0"/>
              <a:cs typeface="Consolas" panose="020B0609020204030204" pitchFamily="49" charset="0"/>
            </a:endParaRPr>
          </a:p>
          <a:p>
            <a:pPr>
              <a:spcBef>
                <a:spcPts val="0"/>
              </a:spcBef>
            </a:pPr>
            <a:r>
              <a:rPr lang="en-US" sz="1600" b="1" dirty="0" smtClean="0">
                <a:latin typeface="Consolas" panose="020B0609020204030204" pitchFamily="49" charset="0"/>
                <a:cs typeface="Consolas" panose="020B0609020204030204" pitchFamily="49" charset="0"/>
              </a:rPr>
              <a:t>		</a:t>
            </a:r>
            <a:r>
              <a:rPr lang="en-US" sz="1600" b="1" dirty="0" err="1" smtClean="0">
                <a:latin typeface="Consolas" panose="020B0609020204030204" pitchFamily="49" charset="0"/>
                <a:cs typeface="Consolas" panose="020B0609020204030204" pitchFamily="49" charset="0"/>
              </a:rPr>
              <a:t>NoSuchWindowException</a:t>
            </a:r>
            <a:endParaRPr lang="en-US" sz="1600" dirty="0">
              <a:latin typeface="Consolas" panose="020B0609020204030204" pitchFamily="49" charset="0"/>
              <a:cs typeface="Consolas" panose="020B0609020204030204" pitchFamily="49" charset="0"/>
            </a:endParaRPr>
          </a:p>
          <a:p>
            <a:pPr>
              <a:spcBef>
                <a:spcPts val="0"/>
              </a:spcBef>
            </a:pPr>
            <a:r>
              <a:rPr lang="en-US" sz="1600" b="1" dirty="0" smtClean="0">
                <a:latin typeface="Consolas" panose="020B0609020204030204" pitchFamily="49" charset="0"/>
                <a:cs typeface="Consolas" panose="020B0609020204030204" pitchFamily="49" charset="0"/>
              </a:rPr>
              <a:t>	</a:t>
            </a:r>
            <a:r>
              <a:rPr lang="en-US" sz="1600" b="1" dirty="0" err="1" smtClean="0">
                <a:latin typeface="Consolas" panose="020B0609020204030204" pitchFamily="49" charset="0"/>
                <a:cs typeface="Consolas" panose="020B0609020204030204" pitchFamily="49" charset="0"/>
              </a:rPr>
              <a:t>MoveTargetOutOfBoundsException</a:t>
            </a:r>
            <a:endParaRPr lang="en-US" sz="1600" dirty="0">
              <a:latin typeface="Consolas" panose="020B0609020204030204" pitchFamily="49" charset="0"/>
              <a:cs typeface="Consolas" panose="020B0609020204030204" pitchFamily="49" charset="0"/>
            </a:endParaRPr>
          </a:p>
          <a:p>
            <a:pPr>
              <a:spcBef>
                <a:spcPts val="0"/>
              </a:spcBef>
            </a:pPr>
            <a:r>
              <a:rPr lang="en-US" sz="1600" b="1" dirty="0" smtClean="0">
                <a:latin typeface="Consolas" panose="020B0609020204030204" pitchFamily="49" charset="0"/>
                <a:cs typeface="Consolas" panose="020B0609020204030204" pitchFamily="49" charset="0"/>
              </a:rPr>
              <a:t>	</a:t>
            </a:r>
            <a:r>
              <a:rPr lang="en-US" sz="1600" b="1" dirty="0" err="1" smtClean="0">
                <a:latin typeface="Consolas" panose="020B0609020204030204" pitchFamily="49" charset="0"/>
                <a:cs typeface="Consolas" panose="020B0609020204030204" pitchFamily="49" charset="0"/>
              </a:rPr>
              <a:t>NoAlertPresentException</a:t>
            </a:r>
            <a:endParaRPr lang="en-US" sz="1600" dirty="0">
              <a:latin typeface="Consolas" panose="020B0609020204030204" pitchFamily="49" charset="0"/>
              <a:cs typeface="Consolas" panose="020B0609020204030204" pitchFamily="49" charset="0"/>
            </a:endParaRPr>
          </a:p>
          <a:p>
            <a:pPr>
              <a:spcBef>
                <a:spcPts val="0"/>
              </a:spcBef>
            </a:pPr>
            <a:r>
              <a:rPr lang="en-US" sz="1600" b="1" dirty="0" smtClean="0">
                <a:latin typeface="Consolas" panose="020B0609020204030204" pitchFamily="49" charset="0"/>
                <a:cs typeface="Consolas" panose="020B0609020204030204" pitchFamily="49" charset="0"/>
              </a:rPr>
              <a:t>	</a:t>
            </a:r>
            <a:r>
              <a:rPr lang="en-US" sz="1600" b="1" dirty="0" err="1" smtClean="0">
                <a:latin typeface="Consolas" panose="020B0609020204030204" pitchFamily="49" charset="0"/>
                <a:cs typeface="Consolas" panose="020B0609020204030204" pitchFamily="49" charset="0"/>
              </a:rPr>
              <a:t>NoSuchAttributeException</a:t>
            </a:r>
            <a:endParaRPr lang="en-US" sz="1600" dirty="0">
              <a:latin typeface="Consolas" panose="020B0609020204030204" pitchFamily="49" charset="0"/>
              <a:cs typeface="Consolas" panose="020B0609020204030204" pitchFamily="49" charset="0"/>
            </a:endParaRPr>
          </a:p>
          <a:p>
            <a:pPr>
              <a:spcBef>
                <a:spcPts val="0"/>
              </a:spcBef>
            </a:pPr>
            <a:r>
              <a:rPr lang="en-US" sz="1600" b="1" dirty="0" smtClean="0">
                <a:latin typeface="Consolas" panose="020B0609020204030204" pitchFamily="49" charset="0"/>
                <a:cs typeface="Consolas" panose="020B0609020204030204" pitchFamily="49" charset="0"/>
              </a:rPr>
              <a:t>	</a:t>
            </a:r>
            <a:r>
              <a:rPr lang="en-US" sz="1600" b="1" dirty="0" err="1" smtClean="0">
                <a:latin typeface="Consolas" panose="020B0609020204030204" pitchFamily="49" charset="0"/>
                <a:cs typeface="Consolas" panose="020B0609020204030204" pitchFamily="49" charset="0"/>
              </a:rPr>
              <a:t>RemoteDriverServerException</a:t>
            </a:r>
            <a:endParaRPr lang="en-US" sz="1600" dirty="0">
              <a:latin typeface="Consolas" panose="020B0609020204030204" pitchFamily="49" charset="0"/>
              <a:cs typeface="Consolas" panose="020B0609020204030204" pitchFamily="49" charset="0"/>
            </a:endParaRPr>
          </a:p>
          <a:p>
            <a:pPr>
              <a:spcBef>
                <a:spcPts val="0"/>
              </a:spcBef>
            </a:pPr>
            <a:r>
              <a:rPr lang="en-US" sz="1600" b="1" dirty="0" smtClean="0">
                <a:latin typeface="Consolas" panose="020B0609020204030204" pitchFamily="49" charset="0"/>
                <a:cs typeface="Consolas" panose="020B0609020204030204" pitchFamily="49" charset="0"/>
              </a:rPr>
              <a:t>	</a:t>
            </a:r>
            <a:r>
              <a:rPr lang="en-US" sz="1600" b="1" dirty="0" err="1" smtClean="0">
                <a:latin typeface="Consolas" panose="020B0609020204030204" pitchFamily="49" charset="0"/>
                <a:cs typeface="Consolas" panose="020B0609020204030204" pitchFamily="49" charset="0"/>
              </a:rPr>
              <a:t>StaleElementReferenceException</a:t>
            </a:r>
            <a:endParaRPr lang="en-US" sz="1600" dirty="0">
              <a:latin typeface="Consolas" panose="020B0609020204030204" pitchFamily="49" charset="0"/>
              <a:cs typeface="Consolas" panose="020B0609020204030204" pitchFamily="49" charset="0"/>
            </a:endParaRPr>
          </a:p>
          <a:p>
            <a:pPr>
              <a:spcBef>
                <a:spcPts val="0"/>
              </a:spcBef>
            </a:pPr>
            <a:r>
              <a:rPr lang="en-US" sz="1600" b="1" dirty="0" smtClean="0">
                <a:latin typeface="Consolas" panose="020B0609020204030204" pitchFamily="49" charset="0"/>
                <a:cs typeface="Consolas" panose="020B0609020204030204" pitchFamily="49" charset="0"/>
              </a:rPr>
              <a:t>	</a:t>
            </a:r>
            <a:r>
              <a:rPr lang="en-US" sz="1600" b="1" dirty="0" err="1" smtClean="0">
                <a:latin typeface="Consolas" panose="020B0609020204030204" pitchFamily="49" charset="0"/>
                <a:cs typeface="Consolas" panose="020B0609020204030204" pitchFamily="49" charset="0"/>
              </a:rPr>
              <a:t>TimeoutException</a:t>
            </a:r>
            <a:endParaRPr lang="en-US" sz="1600" dirty="0">
              <a:latin typeface="Consolas" panose="020B0609020204030204" pitchFamily="49" charset="0"/>
              <a:cs typeface="Consolas" panose="020B0609020204030204" pitchFamily="49" charset="0"/>
            </a:endParaRPr>
          </a:p>
          <a:p>
            <a:pPr>
              <a:spcBef>
                <a:spcPts val="0"/>
              </a:spcBef>
            </a:pPr>
            <a:r>
              <a:rPr lang="en-US" sz="1600" b="1" dirty="0" smtClean="0">
                <a:latin typeface="Consolas" panose="020B0609020204030204" pitchFamily="49" charset="0"/>
                <a:cs typeface="Consolas" panose="020B0609020204030204" pitchFamily="49" charset="0"/>
              </a:rPr>
              <a:t>	</a:t>
            </a:r>
            <a:r>
              <a:rPr lang="en-US" sz="1600" b="1" dirty="0" err="1" smtClean="0">
                <a:latin typeface="Consolas" panose="020B0609020204030204" pitchFamily="49" charset="0"/>
                <a:cs typeface="Consolas" panose="020B0609020204030204" pitchFamily="49" charset="0"/>
              </a:rPr>
              <a:t>UnableToSetCookieException</a:t>
            </a:r>
            <a:endParaRPr lang="en-US" sz="1600" dirty="0">
              <a:latin typeface="Consolas" panose="020B0609020204030204" pitchFamily="49" charset="0"/>
              <a:cs typeface="Consolas" panose="020B0609020204030204" pitchFamily="49" charset="0"/>
            </a:endParaRPr>
          </a:p>
          <a:p>
            <a:pPr>
              <a:spcBef>
                <a:spcPts val="0"/>
              </a:spcBef>
            </a:pPr>
            <a:r>
              <a:rPr lang="en-US" sz="1600" b="1" dirty="0" smtClean="0">
                <a:latin typeface="Consolas" panose="020B0609020204030204" pitchFamily="49" charset="0"/>
                <a:cs typeface="Consolas" panose="020B0609020204030204" pitchFamily="49" charset="0"/>
              </a:rPr>
              <a:t>	</a:t>
            </a:r>
            <a:r>
              <a:rPr lang="en-US" sz="1600" b="1" dirty="0" err="1" smtClean="0">
                <a:latin typeface="Consolas" panose="020B0609020204030204" pitchFamily="49" charset="0"/>
                <a:cs typeface="Consolas" panose="020B0609020204030204" pitchFamily="49" charset="0"/>
              </a:rPr>
              <a:t>UnexpectedAlertPresentException</a:t>
            </a:r>
            <a:endParaRPr lang="en-US" sz="1600" dirty="0">
              <a:latin typeface="Consolas" panose="020B0609020204030204" pitchFamily="49" charset="0"/>
              <a:cs typeface="Consolas" panose="020B0609020204030204" pitchFamily="49" charset="0"/>
            </a:endParaRPr>
          </a:p>
          <a:p>
            <a:pPr>
              <a:spcBef>
                <a:spcPts val="0"/>
              </a:spcBef>
            </a:pPr>
            <a:r>
              <a:rPr lang="en-US" sz="1600" b="1" dirty="0" smtClean="0">
                <a:latin typeface="Consolas" panose="020B0609020204030204" pitchFamily="49" charset="0"/>
                <a:cs typeface="Consolas" panose="020B0609020204030204" pitchFamily="49" charset="0"/>
              </a:rPr>
              <a:t>	</a:t>
            </a:r>
            <a:r>
              <a:rPr lang="en-US" sz="1600" b="1" dirty="0" err="1" smtClean="0">
                <a:latin typeface="Consolas" panose="020B0609020204030204" pitchFamily="49" charset="0"/>
                <a:cs typeface="Consolas" panose="020B0609020204030204" pitchFamily="49" charset="0"/>
              </a:rPr>
              <a:t>UnexpectedTagNameException</a:t>
            </a:r>
            <a:endParaRPr lang="en-US" sz="1600" dirty="0">
              <a:latin typeface="Consolas" panose="020B0609020204030204" pitchFamily="49" charset="0"/>
              <a:cs typeface="Consolas" panose="020B0609020204030204" pitchFamily="49" charset="0"/>
            </a:endParaRPr>
          </a:p>
        </p:txBody>
      </p:sp>
      <p:sp>
        <p:nvSpPr>
          <p:cNvPr id="3" name="Subtitle 2"/>
          <p:cNvSpPr>
            <a:spLocks noGrp="1"/>
          </p:cNvSpPr>
          <p:nvPr>
            <p:ph type="subTitle" idx="1"/>
          </p:nvPr>
        </p:nvSpPr>
        <p:spPr/>
        <p:txBody>
          <a:bodyPr/>
          <a:lstStyle/>
          <a:p>
            <a:r>
              <a:rPr lang="en-US" dirty="0"/>
              <a:t>Exception Classes </a:t>
            </a:r>
            <a:r>
              <a:rPr lang="en-US" dirty="0" smtClean="0"/>
              <a:t>(2/2</a:t>
            </a:r>
            <a:r>
              <a:rPr lang="en-US" dirty="0"/>
              <a:t>)</a:t>
            </a:r>
          </a:p>
        </p:txBody>
      </p:sp>
    </p:spTree>
    <p:extLst>
      <p:ext uri="{BB962C8B-B14F-4D97-AF65-F5344CB8AC3E}">
        <p14:creationId xmlns:p14="http://schemas.microsoft.com/office/powerpoint/2010/main" val="13030020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2144" y="1592495"/>
            <a:ext cx="8675404" cy="2093240"/>
          </a:xfrm>
        </p:spPr>
        <p:txBody>
          <a:bodyPr>
            <a:noAutofit/>
          </a:bodyPr>
          <a:lstStyle/>
          <a:p>
            <a:pPr marL="285750" indent="-285750">
              <a:lnSpc>
                <a:spcPct val="150000"/>
              </a:lnSpc>
              <a:spcBef>
                <a:spcPts val="0"/>
              </a:spcBef>
              <a:buClr>
                <a:srgbClr val="171B65"/>
              </a:buClr>
              <a:buSzPct val="100000"/>
              <a:buFont typeface="Tahoma" panose="020B0604030504040204" pitchFamily="34" charset="0"/>
              <a:buChar char="●"/>
            </a:pPr>
            <a:r>
              <a:rPr lang="en-US" sz="1800" dirty="0">
                <a:hlinkClick r:id="rId2"/>
              </a:rPr>
              <a:t>https://en.wikipedia.org/wiki/Firebug_(</a:t>
            </a:r>
            <a:r>
              <a:rPr lang="en-US" sz="1800" dirty="0" smtClean="0">
                <a:hlinkClick r:id="rId2"/>
              </a:rPr>
              <a:t>software)</a:t>
            </a:r>
            <a:endParaRPr lang="en-US" sz="1800" dirty="0"/>
          </a:p>
          <a:p>
            <a:pPr marL="285750" indent="-285750">
              <a:lnSpc>
                <a:spcPct val="150000"/>
              </a:lnSpc>
              <a:spcBef>
                <a:spcPts val="0"/>
              </a:spcBef>
              <a:buClr>
                <a:srgbClr val="171B65"/>
              </a:buClr>
              <a:buSzPct val="100000"/>
              <a:buFont typeface="Tahoma" panose="020B0604030504040204" pitchFamily="34" charset="0"/>
              <a:buChar char="●"/>
            </a:pPr>
            <a:r>
              <a:rPr lang="en-US" sz="1800" dirty="0" smtClean="0">
                <a:hlinkClick r:id="rId3"/>
              </a:rPr>
              <a:t>http</a:t>
            </a:r>
            <a:r>
              <a:rPr lang="en-US" sz="1800" dirty="0">
                <a:hlinkClick r:id="rId3"/>
              </a:rPr>
              <a:t>://</a:t>
            </a:r>
            <a:r>
              <a:rPr lang="en-US" sz="1800" dirty="0" smtClean="0">
                <a:hlinkClick r:id="rId3"/>
              </a:rPr>
              <a:t>getfirebug.com/wiki/index.php/Firebug_Links</a:t>
            </a:r>
          </a:p>
          <a:p>
            <a:pPr marL="285750" indent="-285750">
              <a:lnSpc>
                <a:spcPct val="150000"/>
              </a:lnSpc>
              <a:spcBef>
                <a:spcPts val="0"/>
              </a:spcBef>
              <a:buClr>
                <a:srgbClr val="171B65"/>
              </a:buClr>
              <a:buSzPct val="100000"/>
              <a:buFont typeface="Tahoma" panose="020B0604030504040204" pitchFamily="34" charset="0"/>
              <a:buChar char="●"/>
            </a:pPr>
            <a:r>
              <a:rPr lang="en-US" sz="1800" dirty="0" smtClean="0">
                <a:hlinkClick r:id="rId3"/>
              </a:rPr>
              <a:t>http</a:t>
            </a:r>
            <a:r>
              <a:rPr lang="en-US" sz="1800" dirty="0">
                <a:hlinkClick r:id="rId3"/>
              </a:rPr>
              <a:t>://</a:t>
            </a:r>
            <a:r>
              <a:rPr lang="en-US" sz="1800" dirty="0" smtClean="0">
                <a:hlinkClick r:id="rId3"/>
              </a:rPr>
              <a:t>www.w3resource.com/web-development-tools/firebug-tutorials.php</a:t>
            </a:r>
            <a:endParaRPr lang="en-US" sz="1800" dirty="0" smtClean="0"/>
          </a:p>
          <a:p>
            <a:pPr marL="285750" indent="-285750">
              <a:lnSpc>
                <a:spcPct val="150000"/>
              </a:lnSpc>
              <a:spcBef>
                <a:spcPts val="0"/>
              </a:spcBef>
              <a:buClr>
                <a:srgbClr val="171B65"/>
              </a:buClr>
              <a:buSzPct val="100000"/>
              <a:buFont typeface="Tahoma" panose="020B0604030504040204" pitchFamily="34" charset="0"/>
              <a:buChar char="●"/>
            </a:pPr>
            <a:r>
              <a:rPr lang="en-US" sz="1800" dirty="0">
                <a:hlinkClick r:id="rId4"/>
              </a:rPr>
              <a:t>http://www.seleniumhq.org/download/maven.jsp</a:t>
            </a:r>
            <a:endParaRPr lang="en-US" sz="1800" dirty="0"/>
          </a:p>
          <a:p>
            <a:pPr marL="285750" indent="-285750">
              <a:lnSpc>
                <a:spcPct val="150000"/>
              </a:lnSpc>
              <a:spcBef>
                <a:spcPts val="0"/>
              </a:spcBef>
              <a:buClr>
                <a:srgbClr val="171B65"/>
              </a:buClr>
              <a:buSzPct val="100000"/>
              <a:buFont typeface="Tahoma" panose="020B0604030504040204" pitchFamily="34" charset="0"/>
              <a:buChar char="●"/>
            </a:pPr>
            <a:r>
              <a:rPr lang="en-US" sz="1800" dirty="0">
                <a:hlinkClick r:id="rId5"/>
              </a:rPr>
              <a:t>https://</a:t>
            </a:r>
            <a:r>
              <a:rPr lang="en-US" sz="1800" dirty="0" smtClean="0">
                <a:hlinkClick r:id="rId5"/>
              </a:rPr>
              <a:t>www.youtube.com/watch?v=gsHyDIyA3dg</a:t>
            </a:r>
            <a:endParaRPr lang="en-US" sz="1800" dirty="0" smtClean="0">
              <a:hlinkClick r:id="rId6"/>
            </a:endParaRPr>
          </a:p>
          <a:p>
            <a:pPr marL="285750" indent="-285750">
              <a:lnSpc>
                <a:spcPct val="150000"/>
              </a:lnSpc>
              <a:spcBef>
                <a:spcPts val="0"/>
              </a:spcBef>
              <a:buClr>
                <a:srgbClr val="171B65"/>
              </a:buClr>
              <a:buSzPct val="100000"/>
              <a:buFont typeface="Tahoma" panose="020B0604030504040204" pitchFamily="34" charset="0"/>
              <a:buChar char="●"/>
            </a:pPr>
            <a:r>
              <a:rPr lang="en-US" sz="1800" dirty="0" smtClean="0">
                <a:hlinkClick r:id="rId6"/>
              </a:rPr>
              <a:t>http</a:t>
            </a:r>
            <a:r>
              <a:rPr lang="en-US" sz="1800" dirty="0">
                <a:hlinkClick r:id="rId6"/>
              </a:rPr>
              <a:t>://selenium-python.readthedocs.io</a:t>
            </a:r>
            <a:r>
              <a:rPr lang="en-US" sz="1800" dirty="0" smtClean="0">
                <a:hlinkClick r:id="rId6"/>
              </a:rPr>
              <a:t>/</a:t>
            </a:r>
          </a:p>
          <a:p>
            <a:pPr marL="285750" indent="-285750">
              <a:lnSpc>
                <a:spcPct val="150000"/>
              </a:lnSpc>
              <a:spcBef>
                <a:spcPts val="0"/>
              </a:spcBef>
              <a:buClr>
                <a:srgbClr val="171B65"/>
              </a:buClr>
              <a:buSzPct val="100000"/>
              <a:buFont typeface="Tahoma" panose="020B0604030504040204" pitchFamily="34" charset="0"/>
              <a:buChar char="●"/>
            </a:pPr>
            <a:endParaRPr lang="en-US" sz="1800" dirty="0"/>
          </a:p>
          <a:p>
            <a:pPr marL="342900" indent="-342900">
              <a:lnSpc>
                <a:spcPct val="150000"/>
              </a:lnSpc>
              <a:buClr>
                <a:srgbClr val="171B65"/>
              </a:buClr>
              <a:buSzPct val="100000"/>
              <a:buFont typeface="Tahoma" panose="020B0604030504040204" pitchFamily="34" charset="0"/>
              <a:buChar char="●"/>
            </a:pPr>
            <a:endParaRPr lang="en-US" sz="2400" dirty="0"/>
          </a:p>
        </p:txBody>
      </p:sp>
      <p:sp>
        <p:nvSpPr>
          <p:cNvPr id="3" name="Subtitle 2"/>
          <p:cNvSpPr>
            <a:spLocks noGrp="1"/>
          </p:cNvSpPr>
          <p:nvPr>
            <p:ph type="subTitle" idx="1"/>
          </p:nvPr>
        </p:nvSpPr>
        <p:spPr/>
        <p:txBody>
          <a:bodyPr/>
          <a:lstStyle/>
          <a:p>
            <a:pPr lvl="0"/>
            <a:r>
              <a:rPr lang="en-US" dirty="0"/>
              <a:t>References and </a:t>
            </a:r>
            <a:r>
              <a:rPr lang="en-US" dirty="0" smtClean="0"/>
              <a:t>Sources</a:t>
            </a:r>
            <a:endParaRPr lang="uk-UA" dirty="0">
              <a:solidFill>
                <a:schemeClr val="bg1"/>
              </a:solidFill>
            </a:endParaRPr>
          </a:p>
        </p:txBody>
      </p:sp>
      <p:pic>
        <p:nvPicPr>
          <p:cNvPr id="4" name="Picture 3"/>
          <p:cNvPicPr>
            <a:picLocks noChangeAspect="1"/>
          </p:cNvPicPr>
          <p:nvPr/>
        </p:nvPicPr>
        <p:blipFill>
          <a:blip r:embed="rId7"/>
          <a:stretch>
            <a:fillRect/>
          </a:stretch>
        </p:blipFill>
        <p:spPr>
          <a:xfrm>
            <a:off x="6090249" y="3052382"/>
            <a:ext cx="2773373" cy="3572705"/>
          </a:xfrm>
          <a:prstGeom prst="rect">
            <a:avLst/>
          </a:prstGeom>
        </p:spPr>
      </p:pic>
    </p:spTree>
    <p:extLst>
      <p:ext uri="{BB962C8B-B14F-4D97-AF65-F5344CB8AC3E}">
        <p14:creationId xmlns:p14="http://schemas.microsoft.com/office/powerpoint/2010/main" val="18081206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b="10439"/>
          <a:stretch/>
        </p:blipFill>
        <p:spPr bwMode="auto">
          <a:xfrm>
            <a:off x="1546768" y="836909"/>
            <a:ext cx="6016403" cy="3928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3214698" y="4134067"/>
            <a:ext cx="2680542" cy="630942"/>
          </a:xfrm>
          <a:prstGeom prst="rect">
            <a:avLst/>
          </a:prstGeom>
        </p:spPr>
        <p:txBody>
          <a:bodyPr wrap="none">
            <a:spAutoFit/>
          </a:bodyPr>
          <a:lstStyle/>
          <a:p>
            <a:r>
              <a:rPr lang="en-US" sz="3500" b="1" dirty="0">
                <a:solidFill>
                  <a:srgbClr val="171B65"/>
                </a:solidFill>
                <a:effectLst>
                  <a:outerShdw blurRad="38100" dist="38100" dir="2700000" algn="tl">
                    <a:srgbClr val="000000">
                      <a:alpha val="43137"/>
                    </a:srgbClr>
                  </a:outerShdw>
                </a:effectLst>
                <a:ea typeface="+mj-ea"/>
                <a:cs typeface="+mj-cs"/>
              </a:rPr>
              <a:t>Thank you!</a:t>
            </a:r>
            <a:endParaRPr lang="uk-UA"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244321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Selenium (3/3)</a:t>
            </a:r>
            <a:endParaRPr lang="en-US" dirty="0"/>
          </a:p>
        </p:txBody>
      </p:sp>
      <p:pic>
        <p:nvPicPr>
          <p:cNvPr id="3074" name="Picture 2" descr="http://www.seleniumhq.org/images/mav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4128" y="1362622"/>
            <a:ext cx="7151298" cy="546250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81155" y="6332115"/>
            <a:ext cx="5814204" cy="338554"/>
          </a:xfrm>
          <a:prstGeom prst="rect">
            <a:avLst/>
          </a:prstGeom>
        </p:spPr>
        <p:txBody>
          <a:bodyPr wrap="square">
            <a:spAutoFit/>
          </a:bodyPr>
          <a:lstStyle/>
          <a:p>
            <a:r>
              <a:rPr lang="en-US" sz="1600" dirty="0">
                <a:hlinkClick r:id="rId3"/>
              </a:rPr>
              <a:t>http://</a:t>
            </a:r>
            <a:r>
              <a:rPr lang="en-US" sz="1600" dirty="0" smtClean="0">
                <a:hlinkClick r:id="rId3"/>
              </a:rPr>
              <a:t>www.seleniumhq.org/download/maven.jsp</a:t>
            </a:r>
            <a:endParaRPr lang="en-US" sz="1600" dirty="0"/>
          </a:p>
        </p:txBody>
      </p:sp>
    </p:spTree>
    <p:extLst>
      <p:ext uri="{BB962C8B-B14F-4D97-AF65-F5344CB8AC3E}">
        <p14:creationId xmlns:p14="http://schemas.microsoft.com/office/powerpoint/2010/main" val="65022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2"/>
          <p:cNvSpPr>
            <a:spLocks noGrp="1"/>
          </p:cNvSpPr>
          <p:nvPr>
            <p:ph type="ctrTitle" idx="4294967295"/>
          </p:nvPr>
        </p:nvSpPr>
        <p:spPr>
          <a:xfrm>
            <a:off x="609600" y="2438400"/>
            <a:ext cx="7924800" cy="1447800"/>
          </a:xfrm>
        </p:spPr>
        <p:txBody>
          <a:bodyPr>
            <a:normAutofit/>
          </a:bodyPr>
          <a:lstStyle/>
          <a:p>
            <a:pPr algn="ctr" eaLnBrk="1" hangingPunct="1"/>
            <a:r>
              <a:rPr altLang="en-US" sz="3000" b="1" dirty="0" smtClean="0"/>
              <a:t>Selenium IDE</a:t>
            </a:r>
          </a:p>
        </p:txBody>
      </p:sp>
    </p:spTree>
    <p:extLst>
      <p:ext uri="{BB962C8B-B14F-4D97-AF65-F5344CB8AC3E}">
        <p14:creationId xmlns:p14="http://schemas.microsoft.com/office/powerpoint/2010/main" val="3288979003"/>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idx="4294967295"/>
          </p:nvPr>
        </p:nvSpPr>
        <p:spPr/>
        <p:txBody>
          <a:bodyPr>
            <a:noAutofit/>
          </a:bodyPr>
          <a:lstStyle/>
          <a:p>
            <a:pPr eaLnBrk="1" hangingPunct="1"/>
            <a:r>
              <a:rPr altLang="en-US" sz="3000" dirty="0" smtClean="0"/>
              <a:t>Selenium IDE</a:t>
            </a:r>
            <a:r>
              <a:rPr lang="en-US" altLang="en-US" sz="3000" dirty="0" smtClean="0"/>
              <a:t> Overview</a:t>
            </a:r>
            <a:endParaRPr altLang="en-US" sz="3000" dirty="0" smtClean="0"/>
          </a:p>
        </p:txBody>
      </p:sp>
      <p:sp>
        <p:nvSpPr>
          <p:cNvPr id="19459" name="Content Placeholder 2"/>
          <p:cNvSpPr>
            <a:spLocks noGrp="1"/>
          </p:cNvSpPr>
          <p:nvPr>
            <p:ph idx="4294967295"/>
          </p:nvPr>
        </p:nvSpPr>
        <p:spPr>
          <a:xfrm>
            <a:off x="281214" y="1476554"/>
            <a:ext cx="4135511" cy="5029200"/>
          </a:xfrm>
        </p:spPr>
        <p:txBody>
          <a:bodyPr/>
          <a:lstStyle/>
          <a:p>
            <a:pPr>
              <a:spcBef>
                <a:spcPct val="0"/>
              </a:spcBef>
              <a:buClr>
                <a:srgbClr val="171B65"/>
              </a:buClr>
              <a:buFont typeface="Tahoma" panose="020B0604030504040204" pitchFamily="34" charset="0"/>
              <a:buChar char="●"/>
            </a:pPr>
            <a:r>
              <a:rPr lang="en-US" altLang="en-US" sz="2400" b="1" dirty="0" smtClean="0"/>
              <a:t>Selenium IDE</a:t>
            </a:r>
            <a:r>
              <a:rPr lang="en-US" altLang="en-US" sz="2400" dirty="0" smtClean="0"/>
              <a:t> is an </a:t>
            </a:r>
            <a:r>
              <a:rPr lang="en-US" altLang="en-US" sz="2400" b="1" dirty="0" smtClean="0">
                <a:solidFill>
                  <a:srgbClr val="171B65"/>
                </a:solidFill>
              </a:rPr>
              <a:t>integrated</a:t>
            </a:r>
            <a:r>
              <a:rPr lang="en-US" altLang="en-US" sz="2400" dirty="0" smtClean="0"/>
              <a:t> development environment for Selenium tests.</a:t>
            </a:r>
          </a:p>
          <a:p>
            <a:pPr>
              <a:spcBef>
                <a:spcPct val="0"/>
              </a:spcBef>
              <a:buClr>
                <a:srgbClr val="171B65"/>
              </a:buClr>
              <a:buFont typeface="Tahoma" panose="020B0604030504040204" pitchFamily="34" charset="0"/>
              <a:buChar char="●"/>
            </a:pPr>
            <a:r>
              <a:rPr lang="en-US" altLang="en-US" sz="2400" dirty="0" smtClean="0"/>
              <a:t>It also serves as a starting point for automation.</a:t>
            </a:r>
          </a:p>
          <a:p>
            <a:pPr>
              <a:spcBef>
                <a:spcPct val="0"/>
              </a:spcBef>
              <a:buClr>
                <a:srgbClr val="171B65"/>
              </a:buClr>
              <a:buFont typeface="Tahoma" panose="020B0604030504040204" pitchFamily="34" charset="0"/>
              <a:buChar char="●"/>
            </a:pPr>
            <a:r>
              <a:rPr lang="en-US" altLang="en-US" sz="2400" b="1" dirty="0" smtClean="0"/>
              <a:t>Selenium IDE</a:t>
            </a:r>
            <a:r>
              <a:rPr lang="en-US" altLang="en-US" sz="2400" dirty="0" smtClean="0"/>
              <a:t> comes as </a:t>
            </a:r>
            <a:r>
              <a:rPr lang="en-US" altLang="en-US" sz="2400" b="1" dirty="0" smtClean="0">
                <a:solidFill>
                  <a:srgbClr val="171B65"/>
                </a:solidFill>
              </a:rPr>
              <a:t>Firefox</a:t>
            </a:r>
            <a:r>
              <a:rPr lang="en-US" altLang="en-US" sz="2400" dirty="0" smtClean="0"/>
              <a:t> extension, which allows recording, editing and debugging tests.</a:t>
            </a:r>
          </a:p>
        </p:txBody>
      </p:sp>
      <p:pic>
        <p:nvPicPr>
          <p:cNvPr id="2" name="Picture 1"/>
          <p:cNvPicPr>
            <a:picLocks noChangeAspect="1"/>
          </p:cNvPicPr>
          <p:nvPr/>
        </p:nvPicPr>
        <p:blipFill>
          <a:blip r:embed="rId3"/>
          <a:stretch>
            <a:fillRect/>
          </a:stretch>
        </p:blipFill>
        <p:spPr>
          <a:xfrm>
            <a:off x="4229836" y="1368613"/>
            <a:ext cx="4767784" cy="5003230"/>
          </a:xfrm>
          <a:prstGeom prst="rect">
            <a:avLst/>
          </a:prstGeom>
        </p:spPr>
      </p:pic>
    </p:spTree>
    <p:extLst>
      <p:ext uri="{BB962C8B-B14F-4D97-AF65-F5344CB8AC3E}">
        <p14:creationId xmlns:p14="http://schemas.microsoft.com/office/powerpoint/2010/main" val="3567750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idx="4294967295"/>
          </p:nvPr>
        </p:nvSpPr>
        <p:spPr/>
        <p:txBody>
          <a:bodyPr>
            <a:noAutofit/>
          </a:bodyPr>
          <a:lstStyle/>
          <a:p>
            <a:pPr eaLnBrk="1" hangingPunct="1"/>
            <a:r>
              <a:rPr altLang="en-US" sz="3000" dirty="0" smtClean="0"/>
              <a:t>Selenium IDE</a:t>
            </a:r>
            <a:r>
              <a:rPr lang="en-US" altLang="en-US" sz="3000" dirty="0" smtClean="0"/>
              <a:t> Architecture</a:t>
            </a:r>
            <a:endParaRPr altLang="en-US" sz="3000" dirty="0" smtClean="0"/>
          </a:p>
        </p:txBody>
      </p:sp>
      <p:sp>
        <p:nvSpPr>
          <p:cNvPr id="23555" name="Content Placeholder 2"/>
          <p:cNvSpPr>
            <a:spLocks noGrp="1"/>
          </p:cNvSpPr>
          <p:nvPr>
            <p:ph idx="4294967295"/>
          </p:nvPr>
        </p:nvSpPr>
        <p:spPr>
          <a:xfrm>
            <a:off x="110164" y="1519686"/>
            <a:ext cx="8839200" cy="5029200"/>
          </a:xfrm>
        </p:spPr>
        <p:txBody>
          <a:bodyPr/>
          <a:lstStyle/>
          <a:p>
            <a:pPr eaLnBrk="1" hangingPunct="1">
              <a:spcBef>
                <a:spcPct val="10000"/>
              </a:spcBef>
              <a:buClr>
                <a:srgbClr val="171B65"/>
              </a:buClr>
              <a:buFont typeface="Tahoma" panose="020B0604030504040204" pitchFamily="34" charset="0"/>
              <a:buChar char="●"/>
            </a:pPr>
            <a:r>
              <a:rPr lang="en-US" altLang="en-US" sz="2400" b="1" dirty="0" smtClean="0"/>
              <a:t>S</a:t>
            </a:r>
            <a:r>
              <a:rPr lang="uk-UA" altLang="en-US" sz="2400" b="1" dirty="0" smtClean="0"/>
              <a:t>implified</a:t>
            </a:r>
            <a:r>
              <a:rPr lang="uk-UA" altLang="en-US" sz="2400" dirty="0" smtClean="0"/>
              <a:t> architecture diagram</a:t>
            </a:r>
            <a:endParaRPr lang="en-US" altLang="en-US" sz="2400" dirty="0" smtClean="0"/>
          </a:p>
        </p:txBody>
      </p:sp>
      <p:pic>
        <p:nvPicPr>
          <p:cNvPr id="23556" name="Picture 4" descr="SeleniumI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988" y="2362200"/>
            <a:ext cx="7237412" cy="3037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2556636"/>
      </p:ext>
    </p:extLst>
  </p:cSld>
  <p:clrMapOvr>
    <a:masterClrMapping/>
  </p:clrMapOvr>
</p:sld>
</file>

<file path=ppt/theme/theme1.xml><?xml version="1.0" encoding="utf-8"?>
<a:theme xmlns:a="http://schemas.openxmlformats.org/drawingml/2006/main" name="Title Slides Brand Panel">
  <a:themeElements>
    <a:clrScheme name="SoftServe Color Scheme">
      <a:dk1>
        <a:srgbClr val="131515"/>
      </a:dk1>
      <a:lt1>
        <a:srgbClr val="FFFFFF"/>
      </a:lt1>
      <a:dk2>
        <a:srgbClr val="171B65"/>
      </a:dk2>
      <a:lt2>
        <a:srgbClr val="00B4D5"/>
      </a:lt2>
      <a:accent1>
        <a:srgbClr val="171B65"/>
      </a:accent1>
      <a:accent2>
        <a:srgbClr val="00B4D5"/>
      </a:accent2>
      <a:accent3>
        <a:srgbClr val="BED62F"/>
      </a:accent3>
      <a:accent4>
        <a:srgbClr val="CBCECE"/>
      </a:accent4>
      <a:accent5>
        <a:srgbClr val="515D65"/>
      </a:accent5>
      <a:accent6>
        <a:srgbClr val="FFFFF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Slides with Logo">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apter Slides">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26793</TotalTime>
  <Words>1550</Words>
  <Application>Microsoft Office PowerPoint</Application>
  <PresentationFormat>On-screen Show (4:3)</PresentationFormat>
  <Paragraphs>382</Paragraphs>
  <Slides>54</Slides>
  <Notes>21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54</vt:i4>
      </vt:variant>
    </vt:vector>
  </HeadingPairs>
  <TitlesOfParts>
    <vt:vector size="66" baseType="lpstr">
      <vt:lpstr>Arial</vt:lpstr>
      <vt:lpstr>Calibri</vt:lpstr>
      <vt:lpstr>Consolas</vt:lpstr>
      <vt:lpstr>Courier New</vt:lpstr>
      <vt:lpstr>Gill Sans</vt:lpstr>
      <vt:lpstr>굴림</vt:lpstr>
      <vt:lpstr>Segoe UI</vt:lpstr>
      <vt:lpstr>Tahoma</vt:lpstr>
      <vt:lpstr>Times New Roman</vt:lpstr>
      <vt:lpstr>Title Slides Brand Panel</vt:lpstr>
      <vt:lpstr>Blank Slides with Logo</vt:lpstr>
      <vt:lpstr>Chapter Slides</vt:lpstr>
      <vt:lpstr>Selenium WebDriver Basic Usage  </vt:lpstr>
      <vt:lpstr>PowerPoint Presentation</vt:lpstr>
      <vt:lpstr>Selenium Overview</vt:lpstr>
      <vt:lpstr>Selenium (1/3)</vt:lpstr>
      <vt:lpstr>Selenium (2/3)</vt:lpstr>
      <vt:lpstr>PowerPoint Presentation</vt:lpstr>
      <vt:lpstr>Selenium IDE</vt:lpstr>
      <vt:lpstr>Selenium IDE Overview</vt:lpstr>
      <vt:lpstr>Selenium IDE Architecture</vt:lpstr>
      <vt:lpstr>PowerPoint Presentation</vt:lpstr>
      <vt:lpstr>Selenium IDE Main Window (1/2)</vt:lpstr>
      <vt:lpstr>Selenium IDE Main Window (2/2)</vt:lpstr>
      <vt:lpstr>Selenium IDE Usage</vt:lpstr>
      <vt:lpstr>Selenium IDE Usage Example (1/4)</vt:lpstr>
      <vt:lpstr>Selenium IDE Usage Example (2/4)</vt:lpstr>
      <vt:lpstr>Selenium IDE Usage Example (3/4)</vt:lpstr>
      <vt:lpstr>Selenium IDE Usage Example (4/4)</vt:lpstr>
      <vt:lpstr>Selenium Server</vt:lpstr>
      <vt:lpstr>Selenium Server</vt:lpstr>
      <vt:lpstr>Selenium Server (1/5)</vt:lpstr>
      <vt:lpstr>Selenium Server (2/5)</vt:lpstr>
      <vt:lpstr>PowerPoint Presentation</vt:lpstr>
      <vt:lpstr>PowerPoint Presentation</vt:lpstr>
      <vt:lpstr>PowerPoint Presentation</vt:lpstr>
      <vt:lpstr>Selenium Grid</vt:lpstr>
      <vt:lpstr>WebDriver Basic Usage</vt:lpstr>
      <vt:lpstr>WebDriver Installation</vt:lpstr>
      <vt:lpstr>PowerPoint Presentation</vt:lpstr>
      <vt:lpstr>PowerPoint Presentation</vt:lpstr>
      <vt:lpstr>PowerPoint Presentation</vt:lpstr>
      <vt:lpstr>Interaction to Browser</vt:lpstr>
      <vt:lpstr>Basic Use Cases</vt:lpstr>
      <vt:lpstr>PowerPoint Presentation</vt:lpstr>
      <vt:lpstr>PowerPoint Presentation</vt:lpstr>
      <vt:lpstr>PowerPoint Presentation</vt:lpstr>
      <vt:lpstr>PowerPoint Presentation</vt:lpstr>
      <vt:lpstr>Multiple Actions Example (1/2)</vt:lpstr>
      <vt:lpstr>Multiple Actions Example (2/2)</vt:lpstr>
      <vt:lpstr>WebDriver API</vt:lpstr>
      <vt:lpstr>PowerPoint Presentation</vt:lpstr>
      <vt:lpstr>PowerPoint Presentation</vt:lpstr>
      <vt:lpstr>Locating Elements (1/2)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Andrew</dc:creator>
  <cp:lastModifiedBy>Halyna Melnyk</cp:lastModifiedBy>
  <cp:revision>446</cp:revision>
  <dcterms:created xsi:type="dcterms:W3CDTF">2015-09-10T13:48:25Z</dcterms:created>
  <dcterms:modified xsi:type="dcterms:W3CDTF">2018-10-22T14:39:36Z</dcterms:modified>
</cp:coreProperties>
</file>