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7" r:id="rId9"/>
    <p:sldId id="261" r:id="rId10"/>
    <p:sldId id="262" r:id="rId11"/>
    <p:sldId id="269" r:id="rId12"/>
    <p:sldId id="263" r:id="rId13"/>
    <p:sldId id="264" r:id="rId14"/>
    <p:sldId id="265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A275A6-16A8-4065-9B25-CDAB56135B3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D26F82-ABDA-407B-B51C-74C508C466E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PB138 </a:t>
            </a:r>
            <a:br>
              <a:rPr lang="en-US" dirty="0" smtClean="0"/>
            </a:br>
            <a:r>
              <a:rPr lang="en-US" dirty="0" err="1" smtClean="0"/>
              <a:t>Projekt</a:t>
            </a:r>
            <a:r>
              <a:rPr lang="sk-SK" dirty="0" smtClean="0"/>
              <a:t> :</a:t>
            </a:r>
            <a:r>
              <a:rPr lang="en-US" dirty="0" smtClean="0"/>
              <a:t> </a:t>
            </a:r>
            <a:r>
              <a:rPr lang="en-US" dirty="0" err="1" smtClean="0"/>
              <a:t>Evidencia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sk-SK" dirty="0" smtClean="0"/>
              <a:t>íjmov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5" y="1935163"/>
            <a:ext cx="7885849" cy="4389437"/>
          </a:xfrm>
        </p:spPr>
      </p:pic>
    </p:spTree>
    <p:extLst>
      <p:ext uri="{BB962C8B-B14F-4D97-AF65-F5344CB8AC3E}">
        <p14:creationId xmlns:p14="http://schemas.microsoft.com/office/powerpoint/2010/main" val="28434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01737"/>
            <a:ext cx="8229600" cy="1056289"/>
          </a:xfrm>
        </p:spPr>
      </p:pic>
    </p:spTree>
    <p:extLst>
      <p:ext uri="{BB962C8B-B14F-4D97-AF65-F5344CB8AC3E}">
        <p14:creationId xmlns:p14="http://schemas.microsoft.com/office/powerpoint/2010/main" val="41306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95" y="1935163"/>
            <a:ext cx="4265410" cy="4389437"/>
          </a:xfrm>
        </p:spPr>
      </p:pic>
    </p:spTree>
    <p:extLst>
      <p:ext uri="{BB962C8B-B14F-4D97-AF65-F5344CB8AC3E}">
        <p14:creationId xmlns:p14="http://schemas.microsoft.com/office/powerpoint/2010/main" val="6468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56" y="1935163"/>
            <a:ext cx="4248888" cy="4389437"/>
          </a:xfrm>
        </p:spPr>
      </p:pic>
    </p:spTree>
    <p:extLst>
      <p:ext uri="{BB962C8B-B14F-4D97-AF65-F5344CB8AC3E}">
        <p14:creationId xmlns:p14="http://schemas.microsoft.com/office/powerpoint/2010/main" val="15198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8" y="1935163"/>
            <a:ext cx="7991943" cy="4389437"/>
          </a:xfrm>
        </p:spPr>
      </p:pic>
    </p:spTree>
    <p:extLst>
      <p:ext uri="{BB962C8B-B14F-4D97-AF65-F5344CB8AC3E}">
        <p14:creationId xmlns:p14="http://schemas.microsoft.com/office/powerpoint/2010/main" val="2434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</a:t>
            </a:r>
            <a:r>
              <a:rPr lang="sk-SK" dirty="0" smtClean="0"/>
              <a:t>áza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eXistdb</a:t>
            </a:r>
            <a:endParaRPr lang="en-US" dirty="0"/>
          </a:p>
        </p:txBody>
      </p:sp>
      <p:pic>
        <p:nvPicPr>
          <p:cNvPr id="2050" name="Picture 2" descr="https://pbs.twimg.com/profile_images/1283963001/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495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1" y="1935163"/>
            <a:ext cx="5365658" cy="4389437"/>
          </a:xfrm>
        </p:spPr>
      </p:pic>
    </p:spTree>
    <p:extLst>
      <p:ext uri="{BB962C8B-B14F-4D97-AF65-F5344CB8AC3E}">
        <p14:creationId xmlns:p14="http://schemas.microsoft.com/office/powerpoint/2010/main" val="6241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2453"/>
            <a:ext cx="4038600" cy="2890732"/>
          </a:xfrm>
        </p:spPr>
      </p:pic>
      <p:pic>
        <p:nvPicPr>
          <p:cNvPr id="10" name="Zástupný symbol obsahu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08920"/>
            <a:ext cx="4038600" cy="2880320"/>
          </a:xfrm>
        </p:spPr>
      </p:pic>
    </p:spTree>
    <p:extLst>
      <p:ext uri="{BB962C8B-B14F-4D97-AF65-F5344CB8AC3E}">
        <p14:creationId xmlns:p14="http://schemas.microsoft.com/office/powerpoint/2010/main" val="2380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f</a:t>
            </a:r>
            <a:r>
              <a:rPr lang="sk-SK" dirty="0" smtClean="0"/>
              <a:t>ormát</a:t>
            </a:r>
            <a:endParaRPr lang="en-US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" y="1935163"/>
            <a:ext cx="7616718" cy="4389437"/>
          </a:xfrm>
        </p:spPr>
      </p:pic>
    </p:spTree>
    <p:extLst>
      <p:ext uri="{BB962C8B-B14F-4D97-AF65-F5344CB8AC3E}">
        <p14:creationId xmlns:p14="http://schemas.microsoft.com/office/powerpoint/2010/main" val="28511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Ďakujeme za Vašu 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Zadanie :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navrhnou</a:t>
            </a:r>
            <a:r>
              <a:rPr lang="en-US" dirty="0"/>
              <a:t> a </a:t>
            </a:r>
            <a:r>
              <a:rPr lang="en-US" dirty="0" err="1"/>
              <a:t>implementují</a:t>
            </a:r>
            <a:r>
              <a:rPr lang="en-US" dirty="0"/>
              <a:t> </a:t>
            </a:r>
            <a:r>
              <a:rPr lang="en-US" dirty="0" err="1"/>
              <a:t>desktopovou</a:t>
            </a:r>
            <a:r>
              <a:rPr lang="en-US" dirty="0"/>
              <a:t> </a:t>
            </a:r>
            <a:r>
              <a:rPr lang="en-US" dirty="0" err="1"/>
              <a:t>aplikaci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platformě</a:t>
            </a:r>
            <a:r>
              <a:rPr lang="en-US" dirty="0"/>
              <a:t> Java,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umožní</a:t>
            </a:r>
            <a:r>
              <a:rPr lang="en-US" dirty="0"/>
              <a:t>: </a:t>
            </a:r>
            <a:endParaRPr lang="sk-SK" dirty="0" smtClean="0"/>
          </a:p>
          <a:p>
            <a:pPr algn="just"/>
            <a:r>
              <a:rPr lang="en-US" dirty="0" err="1" smtClean="0"/>
              <a:t>evidovat</a:t>
            </a:r>
            <a:r>
              <a:rPr lang="en-US" dirty="0" smtClean="0"/>
              <a:t> </a:t>
            </a:r>
            <a:r>
              <a:rPr lang="en-US" dirty="0" err="1"/>
              <a:t>odvedenou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tím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k </a:t>
            </a:r>
            <a:r>
              <a:rPr lang="en-US" dirty="0" err="1"/>
              <a:t>ukládání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využije</a:t>
            </a:r>
            <a:r>
              <a:rPr lang="en-US" dirty="0"/>
              <a:t> </a:t>
            </a:r>
            <a:r>
              <a:rPr lang="en-US" dirty="0" err="1"/>
              <a:t>nativní</a:t>
            </a:r>
            <a:r>
              <a:rPr lang="en-US" dirty="0"/>
              <a:t> XML </a:t>
            </a:r>
            <a:r>
              <a:rPr lang="en-US" dirty="0" err="1"/>
              <a:t>databázi</a:t>
            </a:r>
            <a:r>
              <a:rPr lang="en-US" dirty="0"/>
              <a:t>, z </a:t>
            </a:r>
            <a:r>
              <a:rPr lang="en-US" dirty="0" err="1"/>
              <a:t>výkazu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 </a:t>
            </a:r>
            <a:r>
              <a:rPr lang="en-US" dirty="0" err="1"/>
              <a:t>umožní</a:t>
            </a:r>
            <a:r>
              <a:rPr lang="en-US" dirty="0"/>
              <a:t> </a:t>
            </a:r>
            <a:r>
              <a:rPr lang="en-US" dirty="0" err="1"/>
              <a:t>generovat</a:t>
            </a:r>
            <a:r>
              <a:rPr lang="en-US" dirty="0"/>
              <a:t> </a:t>
            </a:r>
            <a:r>
              <a:rPr lang="en-US" dirty="0" err="1"/>
              <a:t>faktury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formátu</a:t>
            </a:r>
            <a:r>
              <a:rPr lang="en-US" dirty="0"/>
              <a:t> 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zvolené</a:t>
            </a:r>
            <a:r>
              <a:rPr lang="en-US" dirty="0"/>
              <a:t> </a:t>
            </a:r>
            <a:r>
              <a:rPr lang="en-US" dirty="0" err="1"/>
              <a:t>období</a:t>
            </a:r>
            <a:r>
              <a:rPr lang="en-US" dirty="0"/>
              <a:t> s </a:t>
            </a:r>
            <a:r>
              <a:rPr lang="en-US" dirty="0" err="1"/>
              <a:t>možností</a:t>
            </a:r>
            <a:r>
              <a:rPr lang="en-US" dirty="0"/>
              <a:t> </a:t>
            </a:r>
            <a:r>
              <a:rPr lang="en-US" dirty="0" err="1"/>
              <a:t>exportu</a:t>
            </a:r>
            <a:r>
              <a:rPr lang="en-US" dirty="0"/>
              <a:t> do </a:t>
            </a:r>
            <a:r>
              <a:rPr lang="en-US" dirty="0" err="1"/>
              <a:t>formátu</a:t>
            </a:r>
            <a:r>
              <a:rPr lang="en-US" dirty="0"/>
              <a:t> PDF, </a:t>
            </a:r>
            <a:endParaRPr lang="sk-SK" dirty="0" smtClean="0"/>
          </a:p>
          <a:p>
            <a:pPr algn="just"/>
            <a:r>
              <a:rPr lang="en-US" dirty="0" err="1" smtClean="0"/>
              <a:t>evidovat</a:t>
            </a:r>
            <a:r>
              <a:rPr lang="en-US" dirty="0" smtClean="0"/>
              <a:t> </a:t>
            </a:r>
            <a:r>
              <a:rPr lang="en-US" dirty="0" err="1"/>
              <a:t>faktury</a:t>
            </a:r>
            <a:r>
              <a:rPr lang="en-US" dirty="0"/>
              <a:t> </a:t>
            </a:r>
            <a:r>
              <a:rPr lang="en-US" dirty="0" err="1"/>
              <a:t>vydané</a:t>
            </a:r>
            <a:r>
              <a:rPr lang="en-US" dirty="0"/>
              <a:t> </a:t>
            </a:r>
            <a:r>
              <a:rPr lang="en-US" dirty="0" err="1"/>
              <a:t>systémem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zvolené</a:t>
            </a:r>
            <a:r>
              <a:rPr lang="en-US" dirty="0"/>
              <a:t> </a:t>
            </a:r>
            <a:r>
              <a:rPr lang="en-US" dirty="0" err="1"/>
              <a:t>období</a:t>
            </a:r>
            <a:r>
              <a:rPr lang="en-US" dirty="0"/>
              <a:t>, </a:t>
            </a:r>
            <a:r>
              <a:rPr lang="en-US" dirty="0" err="1"/>
              <a:t>včetně</a:t>
            </a:r>
            <a:r>
              <a:rPr lang="en-US" dirty="0"/>
              <a:t> </a:t>
            </a:r>
            <a:r>
              <a:rPr lang="en-US" dirty="0" err="1"/>
              <a:t>výpočtu</a:t>
            </a:r>
            <a:r>
              <a:rPr lang="en-US" dirty="0"/>
              <a:t> </a:t>
            </a:r>
            <a:r>
              <a:rPr lang="en-US" dirty="0" err="1"/>
              <a:t>celkových</a:t>
            </a:r>
            <a:r>
              <a:rPr lang="en-US" dirty="0"/>
              <a:t> </a:t>
            </a:r>
            <a:r>
              <a:rPr lang="en-US" dirty="0" err="1"/>
              <a:t>příjmů</a:t>
            </a:r>
            <a:r>
              <a:rPr lang="en-US" dirty="0"/>
              <a:t> z </a:t>
            </a:r>
            <a:r>
              <a:rPr lang="en-US" dirty="0" err="1"/>
              <a:t>těchto</a:t>
            </a:r>
            <a:r>
              <a:rPr lang="en-US" dirty="0"/>
              <a:t> </a:t>
            </a:r>
            <a:r>
              <a:rPr lang="en-US" dirty="0" err="1" smtClean="0"/>
              <a:t>faktur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Tím a rozdenielie práce :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Tomáš</a:t>
            </a:r>
            <a:r>
              <a:rPr lang="en-US" dirty="0"/>
              <a:t> Gordian, </a:t>
            </a:r>
            <a:r>
              <a:rPr lang="en-US" dirty="0" err="1"/>
              <a:t>učo</a:t>
            </a:r>
            <a:r>
              <a:rPr lang="en-US" dirty="0"/>
              <a:t> </a:t>
            </a:r>
            <a:r>
              <a:rPr lang="en-US" dirty="0" smtClean="0"/>
              <a:t>433669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en-US" dirty="0"/>
              <a:t>Database</a:t>
            </a:r>
          </a:p>
          <a:p>
            <a:r>
              <a:rPr lang="en-US" dirty="0"/>
              <a:t>Silvia </a:t>
            </a:r>
            <a:r>
              <a:rPr lang="en-US" dirty="0" err="1"/>
              <a:t>Borzová</a:t>
            </a:r>
            <a:r>
              <a:rPr lang="en-US" dirty="0"/>
              <a:t>, </a:t>
            </a:r>
            <a:r>
              <a:rPr lang="en-US" dirty="0" err="1"/>
              <a:t>učo</a:t>
            </a:r>
            <a:r>
              <a:rPr lang="en-US" dirty="0"/>
              <a:t> </a:t>
            </a:r>
            <a:r>
              <a:rPr lang="en-US" dirty="0" smtClean="0"/>
              <a:t>433320</a:t>
            </a:r>
            <a:endParaRPr lang="sk-SK" dirty="0" smtClean="0"/>
          </a:p>
          <a:p>
            <a:pPr>
              <a:buFontTx/>
              <a:buChar char="-"/>
            </a:pPr>
            <a:r>
              <a:rPr lang="en-US" dirty="0" smtClean="0"/>
              <a:t>Data transformation</a:t>
            </a:r>
            <a:endParaRPr lang="sk-SK" dirty="0" smtClean="0"/>
          </a:p>
          <a:p>
            <a:r>
              <a:rPr lang="en-US" dirty="0" smtClean="0"/>
              <a:t>Martina </a:t>
            </a:r>
            <a:r>
              <a:rPr lang="en-US" dirty="0" err="1"/>
              <a:t>Cvinčeková</a:t>
            </a:r>
            <a:r>
              <a:rPr lang="en-US" dirty="0"/>
              <a:t>, </a:t>
            </a:r>
            <a:r>
              <a:rPr lang="en-US" dirty="0" err="1"/>
              <a:t>učo</a:t>
            </a:r>
            <a:r>
              <a:rPr lang="en-US" dirty="0"/>
              <a:t> </a:t>
            </a:r>
            <a:r>
              <a:rPr lang="en-US" dirty="0" smtClean="0"/>
              <a:t>433474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en-US" dirty="0"/>
              <a:t>Data transformation &amp; Project documentation</a:t>
            </a:r>
          </a:p>
          <a:p>
            <a:r>
              <a:rPr lang="en-US" dirty="0"/>
              <a:t>Marek </a:t>
            </a:r>
            <a:r>
              <a:rPr lang="en-US" dirty="0" err="1"/>
              <a:t>Scholtz</a:t>
            </a:r>
            <a:r>
              <a:rPr lang="en-US" dirty="0"/>
              <a:t>, </a:t>
            </a:r>
            <a:r>
              <a:rPr lang="en-US" dirty="0" err="1"/>
              <a:t>učo</a:t>
            </a:r>
            <a:r>
              <a:rPr lang="en-US" dirty="0"/>
              <a:t> 433335</a:t>
            </a:r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en-US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71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Základný popis projektu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Funkcionalita :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Manipulácia </a:t>
            </a:r>
            <a:r>
              <a:rPr lang="en-US" dirty="0" smtClean="0"/>
              <a:t>s </a:t>
            </a:r>
            <a:r>
              <a:rPr lang="en-US" dirty="0" err="1"/>
              <a:t>entitou</a:t>
            </a:r>
            <a:r>
              <a:rPr lang="en-US" dirty="0"/>
              <a:t> </a:t>
            </a:r>
            <a:r>
              <a:rPr lang="en-US" dirty="0" err="1"/>
              <a:t>zamestnanec</a:t>
            </a:r>
            <a:endParaRPr lang="en-US" dirty="0"/>
          </a:p>
          <a:p>
            <a:r>
              <a:rPr lang="sk-SK" dirty="0" smtClean="0"/>
              <a:t>Manipulácia</a:t>
            </a:r>
            <a:r>
              <a:rPr lang="pt-BR" dirty="0" smtClean="0"/>
              <a:t> </a:t>
            </a:r>
            <a:r>
              <a:rPr lang="pt-BR" dirty="0"/>
              <a:t>s entitou pracovný výkaz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Funkcionalita entity zamestnanec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en-US" dirty="0" err="1"/>
              <a:t>zobrazenie</a:t>
            </a:r>
            <a:r>
              <a:rPr lang="en-US" dirty="0"/>
              <a:t> </a:t>
            </a:r>
            <a:r>
              <a:rPr lang="en-US" dirty="0" err="1"/>
              <a:t>aktuálneho</a:t>
            </a:r>
            <a:r>
              <a:rPr lang="en-US" dirty="0"/>
              <a:t>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zamestnancov</a:t>
            </a:r>
            <a:endParaRPr lang="en-US" dirty="0"/>
          </a:p>
          <a:p>
            <a:r>
              <a:rPr lang="en-US" dirty="0" err="1"/>
              <a:t>vytvorenie</a:t>
            </a:r>
            <a:r>
              <a:rPr lang="en-US" dirty="0"/>
              <a:t> a </a:t>
            </a:r>
            <a:r>
              <a:rPr lang="en-US" dirty="0" err="1"/>
              <a:t>pridanie</a:t>
            </a:r>
            <a:r>
              <a:rPr lang="en-US" dirty="0"/>
              <a:t> </a:t>
            </a:r>
            <a:r>
              <a:rPr lang="en-US" dirty="0" err="1"/>
              <a:t>nového</a:t>
            </a:r>
            <a:r>
              <a:rPr lang="en-US" dirty="0"/>
              <a:t> </a:t>
            </a:r>
            <a:r>
              <a:rPr lang="en-US" dirty="0" err="1"/>
              <a:t>zamestnanca</a:t>
            </a:r>
            <a:endParaRPr lang="en-US" dirty="0"/>
          </a:p>
          <a:p>
            <a:r>
              <a:rPr lang="en-US" dirty="0" err="1" smtClean="0"/>
              <a:t>odstránenie</a:t>
            </a:r>
            <a:r>
              <a:rPr lang="en-US" dirty="0" smtClean="0"/>
              <a:t> </a:t>
            </a:r>
            <a:r>
              <a:rPr lang="en-US" dirty="0" err="1"/>
              <a:t>zamestnanca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3" y="1935163"/>
            <a:ext cx="7860854" cy="4389437"/>
          </a:xfrm>
        </p:spPr>
      </p:pic>
    </p:spTree>
    <p:extLst>
      <p:ext uri="{BB962C8B-B14F-4D97-AF65-F5344CB8AC3E}">
        <p14:creationId xmlns:p14="http://schemas.microsoft.com/office/powerpoint/2010/main" val="36135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0373"/>
            <a:ext cx="8229600" cy="3339016"/>
          </a:xfrm>
        </p:spPr>
      </p:pic>
    </p:spTree>
    <p:extLst>
      <p:ext uri="{BB962C8B-B14F-4D97-AF65-F5344CB8AC3E}">
        <p14:creationId xmlns:p14="http://schemas.microsoft.com/office/powerpoint/2010/main" val="23298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2" y="1935163"/>
            <a:ext cx="7345396" cy="4389437"/>
          </a:xfrm>
        </p:spPr>
      </p:pic>
    </p:spTree>
    <p:extLst>
      <p:ext uri="{BB962C8B-B14F-4D97-AF65-F5344CB8AC3E}">
        <p14:creationId xmlns:p14="http://schemas.microsoft.com/office/powerpoint/2010/main" val="18978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Funkcionalita entity pracovný výkaz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pracovného</a:t>
            </a:r>
            <a:r>
              <a:rPr lang="en-US" dirty="0"/>
              <a:t> </a:t>
            </a:r>
            <a:r>
              <a:rPr lang="en-US" dirty="0" err="1"/>
              <a:t>výkazu</a:t>
            </a:r>
            <a:r>
              <a:rPr lang="en-US" dirty="0"/>
              <a:t> pre </a:t>
            </a:r>
            <a:r>
              <a:rPr lang="en-US" dirty="0" err="1"/>
              <a:t>konkrétneho</a:t>
            </a:r>
            <a:r>
              <a:rPr lang="en-US" dirty="0"/>
              <a:t> </a:t>
            </a:r>
            <a:r>
              <a:rPr lang="en-US" dirty="0" err="1"/>
              <a:t>zamestnanca</a:t>
            </a:r>
            <a:endParaRPr lang="en-US" dirty="0"/>
          </a:p>
          <a:p>
            <a:r>
              <a:rPr lang="en-US" dirty="0" err="1"/>
              <a:t>generovanie</a:t>
            </a:r>
            <a:r>
              <a:rPr lang="en-US" dirty="0"/>
              <a:t> </a:t>
            </a:r>
            <a:r>
              <a:rPr lang="en-US" dirty="0" err="1"/>
              <a:t>faktúr</a:t>
            </a:r>
            <a:r>
              <a:rPr lang="en-US" dirty="0"/>
              <a:t> zo </a:t>
            </a:r>
            <a:r>
              <a:rPr lang="en-US" dirty="0" err="1"/>
              <a:t>zvolených</a:t>
            </a:r>
            <a:r>
              <a:rPr lang="en-US" dirty="0"/>
              <a:t> </a:t>
            </a:r>
            <a:r>
              <a:rPr lang="en-US" dirty="0" err="1"/>
              <a:t>pracovných</a:t>
            </a:r>
            <a:r>
              <a:rPr lang="en-US" dirty="0"/>
              <a:t> </a:t>
            </a:r>
            <a:r>
              <a:rPr lang="en-US" dirty="0" err="1"/>
              <a:t>výkazov</a:t>
            </a:r>
            <a:r>
              <a:rPr lang="en-US" dirty="0"/>
              <a:t> (</a:t>
            </a:r>
            <a:r>
              <a:rPr lang="en-US" dirty="0" err="1"/>
              <a:t>formát</a:t>
            </a:r>
            <a:r>
              <a:rPr lang="en-US" dirty="0"/>
              <a:t> </a:t>
            </a:r>
            <a:r>
              <a:rPr lang="sk-SK" dirty="0" smtClean="0"/>
              <a:t>dbk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exportovania</a:t>
            </a:r>
            <a:r>
              <a:rPr lang="en-US" dirty="0"/>
              <a:t> </a:t>
            </a:r>
            <a:r>
              <a:rPr lang="en-US" dirty="0" err="1"/>
              <a:t>faktúr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PDF</a:t>
            </a:r>
          </a:p>
          <a:p>
            <a:r>
              <a:rPr lang="en-US" dirty="0" err="1"/>
              <a:t>zobrazenie</a:t>
            </a:r>
            <a:r>
              <a:rPr lang="en-US" dirty="0"/>
              <a:t> </a:t>
            </a:r>
            <a:r>
              <a:rPr lang="en-US" dirty="0" err="1"/>
              <a:t>celkových</a:t>
            </a:r>
            <a:r>
              <a:rPr lang="en-US" dirty="0"/>
              <a:t> </a:t>
            </a:r>
            <a:r>
              <a:rPr lang="en-US" dirty="0" err="1"/>
              <a:t>príjmov</a:t>
            </a:r>
            <a:r>
              <a:rPr lang="en-US" dirty="0"/>
              <a:t> z </a:t>
            </a:r>
            <a:r>
              <a:rPr lang="en-US" dirty="0" err="1"/>
              <a:t>faktúr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zvolené</a:t>
            </a:r>
            <a:r>
              <a:rPr lang="en-US" dirty="0"/>
              <a:t> </a:t>
            </a:r>
            <a:r>
              <a:rPr lang="en-US" dirty="0" err="1"/>
              <a:t>obdobie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</TotalTime>
  <Words>176</Words>
  <Application>Microsoft Office PowerPoint</Application>
  <PresentationFormat>Prezentácia na obrazovke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Tok</vt:lpstr>
      <vt:lpstr>PB138  Projekt : Evidencia Príjmov</vt:lpstr>
      <vt:lpstr>Zadanie :</vt:lpstr>
      <vt:lpstr>Tím a rozdenielie práce :</vt:lpstr>
      <vt:lpstr>Základný popis projektu</vt:lpstr>
      <vt:lpstr>Funkcionalita entity zamestnanec</vt:lpstr>
      <vt:lpstr>Prezentácia programu PowerPoint</vt:lpstr>
      <vt:lpstr>Prezentácia programu PowerPoint</vt:lpstr>
      <vt:lpstr>Prezentácia programu PowerPoint</vt:lpstr>
      <vt:lpstr>Funkcionalita entity pracovný výkaz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Databáza</vt:lpstr>
      <vt:lpstr>Prezentácia programu PowerPoint</vt:lpstr>
      <vt:lpstr>Prezentácia programu PowerPoint</vt:lpstr>
      <vt:lpstr>PDF formát</vt:lpstr>
      <vt:lpstr>Ďakujeme za Vašu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PB138  Projekt : Evidencia Príjmov</dc:title>
  <dc:creator>Anonym</dc:creator>
  <cp:lastModifiedBy>Anonym</cp:lastModifiedBy>
  <cp:revision>8</cp:revision>
  <dcterms:created xsi:type="dcterms:W3CDTF">2016-06-27T14:46:17Z</dcterms:created>
  <dcterms:modified xsi:type="dcterms:W3CDTF">2016-06-27T21:02:29Z</dcterms:modified>
</cp:coreProperties>
</file>