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C547B-19F1-41F8-9B46-C6AAD77A9EF1}" v="44" dt="2023-12-15T16:40:4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 Bose" userId="75445f671fe30ce2" providerId="LiveId" clId="{B97C547B-19F1-41F8-9B46-C6AAD77A9EF1}"/>
    <pc:docChg chg="undo custSel addSld delSld modSld">
      <pc:chgData name="Subha Bose" userId="75445f671fe30ce2" providerId="LiveId" clId="{B97C547B-19F1-41F8-9B46-C6AAD77A9EF1}" dt="2023-12-15T16:40:55.070" v="789" actId="1076"/>
      <pc:docMkLst>
        <pc:docMk/>
      </pc:docMkLst>
      <pc:sldChg chg="new del">
        <pc:chgData name="Subha Bose" userId="75445f671fe30ce2" providerId="LiveId" clId="{B97C547B-19F1-41F8-9B46-C6AAD77A9EF1}" dt="2023-12-15T16:07:04.432" v="2" actId="2696"/>
        <pc:sldMkLst>
          <pc:docMk/>
          <pc:sldMk cId="3088309141" sldId="256"/>
        </pc:sldMkLst>
      </pc:sldChg>
      <pc:sldChg chg="addSp modSp new mod">
        <pc:chgData name="Subha Bose" userId="75445f671fe30ce2" providerId="LiveId" clId="{B97C547B-19F1-41F8-9B46-C6AAD77A9EF1}" dt="2023-12-15T16:18:52.871" v="357" actId="20577"/>
        <pc:sldMkLst>
          <pc:docMk/>
          <pc:sldMk cId="1539127828" sldId="257"/>
        </pc:sldMkLst>
        <pc:spChg chg="add mod">
          <ac:chgData name="Subha Bose" userId="75445f671fe30ce2" providerId="LiveId" clId="{B97C547B-19F1-41F8-9B46-C6AAD77A9EF1}" dt="2023-12-15T16:18:52.871" v="357" actId="20577"/>
          <ac:spMkLst>
            <pc:docMk/>
            <pc:sldMk cId="1539127828" sldId="257"/>
            <ac:spMk id="2" creationId="{AD35CA22-0735-D886-FB45-869B124B0193}"/>
          </ac:spMkLst>
        </pc:spChg>
        <pc:spChg chg="add mod">
          <ac:chgData name="Subha Bose" userId="75445f671fe30ce2" providerId="LiveId" clId="{B97C547B-19F1-41F8-9B46-C6AAD77A9EF1}" dt="2023-12-15T16:18:02.439" v="313" actId="1076"/>
          <ac:spMkLst>
            <pc:docMk/>
            <pc:sldMk cId="1539127828" sldId="257"/>
            <ac:spMk id="3" creationId="{BB5B39D4-8FA7-4D9E-8099-3AD0B6290476}"/>
          </ac:spMkLst>
        </pc:spChg>
      </pc:sldChg>
      <pc:sldChg chg="addSp modSp add mod">
        <pc:chgData name="Subha Bose" userId="75445f671fe30ce2" providerId="LiveId" clId="{B97C547B-19F1-41F8-9B46-C6AAD77A9EF1}" dt="2023-12-15T16:12:56.680" v="238" actId="20577"/>
        <pc:sldMkLst>
          <pc:docMk/>
          <pc:sldMk cId="2120036595" sldId="258"/>
        </pc:sldMkLst>
        <pc:spChg chg="add mod">
          <ac:chgData name="Subha Bose" userId="75445f671fe30ce2" providerId="LiveId" clId="{B97C547B-19F1-41F8-9B46-C6AAD77A9EF1}" dt="2023-12-15T16:11:38.218" v="219" actId="20577"/>
          <ac:spMkLst>
            <pc:docMk/>
            <pc:sldMk cId="2120036595" sldId="258"/>
            <ac:spMk id="2" creationId="{7043048C-8319-F707-0ED8-5893CF3D4D9E}"/>
          </ac:spMkLst>
        </pc:spChg>
        <pc:spChg chg="add mod">
          <ac:chgData name="Subha Bose" userId="75445f671fe30ce2" providerId="LiveId" clId="{B97C547B-19F1-41F8-9B46-C6AAD77A9EF1}" dt="2023-12-15T16:12:56.680" v="238" actId="20577"/>
          <ac:spMkLst>
            <pc:docMk/>
            <pc:sldMk cId="2120036595" sldId="258"/>
            <ac:spMk id="3" creationId="{5640D4D4-E734-B264-F0CB-832F51182285}"/>
          </ac:spMkLst>
        </pc:spChg>
      </pc:sldChg>
      <pc:sldChg chg="addSp modSp add mod">
        <pc:chgData name="Subha Bose" userId="75445f671fe30ce2" providerId="LiveId" clId="{B97C547B-19F1-41F8-9B46-C6AAD77A9EF1}" dt="2023-12-15T16:40:55.070" v="789" actId="1076"/>
        <pc:sldMkLst>
          <pc:docMk/>
          <pc:sldMk cId="3511325275" sldId="259"/>
        </pc:sldMkLst>
        <pc:spChg chg="add mod">
          <ac:chgData name="Subha Bose" userId="75445f671fe30ce2" providerId="LiveId" clId="{B97C547B-19F1-41F8-9B46-C6AAD77A9EF1}" dt="2023-12-15T16:13:57.564" v="269" actId="14100"/>
          <ac:spMkLst>
            <pc:docMk/>
            <pc:sldMk cId="3511325275" sldId="259"/>
            <ac:spMk id="2" creationId="{3B184F0C-8B9E-85B2-8934-3A31A46DC902}"/>
          </ac:spMkLst>
        </pc:spChg>
        <pc:spChg chg="add mod">
          <ac:chgData name="Subha Bose" userId="75445f671fe30ce2" providerId="LiveId" clId="{B97C547B-19F1-41F8-9B46-C6AAD77A9EF1}" dt="2023-12-15T16:18:07.869" v="315" actId="20577"/>
          <ac:spMkLst>
            <pc:docMk/>
            <pc:sldMk cId="3511325275" sldId="259"/>
            <ac:spMk id="3" creationId="{F27772B0-8414-06E1-F4ED-09844DF0495F}"/>
          </ac:spMkLst>
        </pc:spChg>
        <pc:picChg chg="add mod">
          <ac:chgData name="Subha Bose" userId="75445f671fe30ce2" providerId="LiveId" clId="{B97C547B-19F1-41F8-9B46-C6AAD77A9EF1}" dt="2023-12-15T16:40:55.070" v="789" actId="1076"/>
          <ac:picMkLst>
            <pc:docMk/>
            <pc:sldMk cId="3511325275" sldId="259"/>
            <ac:picMk id="5" creationId="{A6485C56-2B9A-0569-5646-24D77FFED900}"/>
          </ac:picMkLst>
        </pc:picChg>
      </pc:sldChg>
      <pc:sldChg chg="addSp delSp modSp add mod setBg setClrOvrMap">
        <pc:chgData name="Subha Bose" userId="75445f671fe30ce2" providerId="LiveId" clId="{B97C547B-19F1-41F8-9B46-C6AAD77A9EF1}" dt="2023-12-15T16:38:07.563" v="750" actId="1076"/>
        <pc:sldMkLst>
          <pc:docMk/>
          <pc:sldMk cId="1261658989" sldId="260"/>
        </pc:sldMkLst>
        <pc:spChg chg="add del mod">
          <ac:chgData name="Subha Bose" userId="75445f671fe30ce2" providerId="LiveId" clId="{B97C547B-19F1-41F8-9B46-C6AAD77A9EF1}" dt="2023-12-15T16:20:26.839" v="388" actId="21"/>
          <ac:spMkLst>
            <pc:docMk/>
            <pc:sldMk cId="1261658989" sldId="260"/>
            <ac:spMk id="2" creationId="{379D503A-491E-3694-1571-93C1F2E1CC94}"/>
          </ac:spMkLst>
        </pc:spChg>
        <pc:spChg chg="add del mod">
          <ac:chgData name="Subha Bose" userId="75445f671fe30ce2" providerId="LiveId" clId="{B97C547B-19F1-41F8-9B46-C6AAD77A9EF1}" dt="2023-12-15T16:21:53.488" v="404"/>
          <ac:spMkLst>
            <pc:docMk/>
            <pc:sldMk cId="1261658989" sldId="260"/>
            <ac:spMk id="4" creationId="{0E8C3B0D-B695-B328-B234-E2914EE1BD19}"/>
          </ac:spMkLst>
        </pc:spChg>
        <pc:spChg chg="add mo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5" creationId="{25C6BEA1-66CF-E69B-4E54-5FD5322117C9}"/>
          </ac:spMkLst>
        </pc:spChg>
        <pc:spChg chg="add mod or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6" creationId="{6D1164DC-0781-41AF-15AD-4CA324C6C588}"/>
          </ac:spMkLst>
        </pc:spChg>
        <pc:spChg chg="add del">
          <ac:chgData name="Subha Bose" userId="75445f671fe30ce2" providerId="LiveId" clId="{B97C547B-19F1-41F8-9B46-C6AAD77A9EF1}" dt="2023-12-15T16:20:44.349" v="391" actId="26606"/>
          <ac:spMkLst>
            <pc:docMk/>
            <pc:sldMk cId="1261658989" sldId="260"/>
            <ac:spMk id="8" creationId="{DFB3CEA1-88D9-42FB-88ED-1E9807FE6596}"/>
          </ac:spMkLst>
        </pc:spChg>
        <pc:spChg chg="add del">
          <ac:chgData name="Subha Bose" userId="75445f671fe30ce2" providerId="LiveId" clId="{B97C547B-19F1-41F8-9B46-C6AAD77A9EF1}" dt="2023-12-15T16:20:44.349" v="391" actId="26606"/>
          <ac:spMkLst>
            <pc:docMk/>
            <pc:sldMk cId="1261658989" sldId="260"/>
            <ac:spMk id="10" creationId="{9A6C928E-4252-4F33-8C34-E50A12A3170B}"/>
          </ac:spMkLst>
        </pc:spChg>
        <pc:spChg chg="add del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15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21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23" creationId="{EE4E366E-272A-409E-840F-9A6A64A9E3FF}"/>
          </ac:spMkLst>
        </pc:spChg>
        <pc:spChg chg="add del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25" creationId="{A721560C-E4AB-4287-A29C-3F6916794CB9}"/>
          </ac:spMkLst>
        </pc:spChg>
        <pc:spChg chg="add del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27" creationId="{DF6CFF07-D953-4F9C-9A0E-E0A6AACB6158}"/>
          </ac:spMkLst>
        </pc:spChg>
        <pc:spChg chg="add del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29" creationId="{DAA4FEEE-0B5F-41BF-825D-60F9FB089568}"/>
          </ac:spMkLst>
        </pc:spChg>
        <pc:spChg chg="ad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38" creationId="{4AC0CD9D-7610-4620-93B4-798CCD9AB581}"/>
          </ac:spMkLst>
        </pc:spChg>
        <pc:spChg chg="ad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44" creationId="{DE4D62F9-188E-4530-84C2-24BDEE4BEB82}"/>
          </ac:spMkLst>
        </pc:spChg>
        <pc:spChg chg="ad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46" creationId="{B4AAD3FD-83A5-4B89-9F8F-01B8870865BE}"/>
          </ac:spMkLst>
        </pc:spChg>
        <pc:spChg chg="ad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48" creationId="{61752F1D-FC0F-4103-9584-630E643CCDA6}"/>
          </ac:spMkLst>
        </pc:spChg>
        <pc:spChg chg="ad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50" creationId="{70151CB7-E7DE-4917-B831-01DF9CE01306}"/>
          </ac:spMkLst>
        </pc:spChg>
        <pc:spChg chg="add">
          <ac:chgData name="Subha Bose" userId="75445f671fe30ce2" providerId="LiveId" clId="{B97C547B-19F1-41F8-9B46-C6AAD77A9EF1}" dt="2023-12-15T16:37:59.148" v="747" actId="26606"/>
          <ac:spMkLst>
            <pc:docMk/>
            <pc:sldMk cId="1261658989" sldId="260"/>
            <ac:spMk id="52" creationId="{A92A1116-1C84-41DF-B803-1F7B0883EC82}"/>
          </ac:spMkLst>
        </pc:spChg>
        <pc:picChg chg="add mod ord modCrop">
          <ac:chgData name="Subha Bose" userId="75445f671fe30ce2" providerId="LiveId" clId="{B97C547B-19F1-41F8-9B46-C6AAD77A9EF1}" dt="2023-12-15T16:38:07.563" v="750" actId="1076"/>
          <ac:picMkLst>
            <pc:docMk/>
            <pc:sldMk cId="1261658989" sldId="260"/>
            <ac:picMk id="3" creationId="{52D14FAF-5461-8AE4-F401-E2C48C17700C}"/>
          </ac:picMkLst>
        </pc:picChg>
        <pc:picChg chg="add del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11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13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17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19" creationId="{69F01145-BEA3-4CBF-AA21-10077B948CA8}"/>
          </ac:picMkLst>
        </pc:picChg>
        <pc:picChg chg="add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34" creationId="{41B68C77-138E-4BF7-A276-BD0C78A4219F}"/>
          </ac:picMkLst>
        </pc:picChg>
        <pc:picChg chg="add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36" creationId="{7C268552-D473-46ED-B1B8-422042C4DEF1}"/>
          </ac:picMkLst>
        </pc:picChg>
        <pc:picChg chg="add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40" creationId="{B9238B3E-24AA-439A-B527-6C5DF6D72145}"/>
          </ac:picMkLst>
        </pc:picChg>
        <pc:picChg chg="add">
          <ac:chgData name="Subha Bose" userId="75445f671fe30ce2" providerId="LiveId" clId="{B97C547B-19F1-41F8-9B46-C6AAD77A9EF1}" dt="2023-12-15T16:37:59.148" v="747" actId="26606"/>
          <ac:picMkLst>
            <pc:docMk/>
            <pc:sldMk cId="1261658989" sldId="260"/>
            <ac:picMk id="42" creationId="{69F01145-BEA3-4CBF-AA21-10077B948CA8}"/>
          </ac:picMkLst>
        </pc:picChg>
      </pc:sldChg>
      <pc:sldChg chg="addSp delSp modSp add mod setBg setClrOvrMap">
        <pc:chgData name="Subha Bose" userId="75445f671fe30ce2" providerId="LiveId" clId="{B97C547B-19F1-41F8-9B46-C6AAD77A9EF1}" dt="2023-12-15T16:38:46.501" v="759" actId="1076"/>
        <pc:sldMkLst>
          <pc:docMk/>
          <pc:sldMk cId="1245079781" sldId="261"/>
        </pc:sldMkLst>
        <pc:spChg chg="add mod or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2" creationId="{A00A3EF9-46F2-2AC5-9CCB-161CEDC454AC}"/>
          </ac:spMkLst>
        </pc:spChg>
        <pc:spChg chg="add del mod">
          <ac:chgData name="Subha Bose" userId="75445f671fe30ce2" providerId="LiveId" clId="{B97C547B-19F1-41F8-9B46-C6AAD77A9EF1}" dt="2023-12-15T16:25:03.933" v="492"/>
          <ac:spMkLst>
            <pc:docMk/>
            <pc:sldMk cId="1245079781" sldId="261"/>
            <ac:spMk id="4" creationId="{9E15F15E-9066-1AEC-498E-04847F7B976C}"/>
          </ac:spMkLst>
        </pc:spChg>
        <pc:spChg chg="add del">
          <ac:chgData name="Subha Bose" userId="75445f671fe30ce2" providerId="LiveId" clId="{B97C547B-19F1-41F8-9B46-C6AAD77A9EF1}" dt="2023-12-15T16:38:37.830" v="756" actId="26606"/>
          <ac:spMkLst>
            <pc:docMk/>
            <pc:sldMk cId="1245079781" sldId="261"/>
            <ac:spMk id="7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8:19.520" v="752" actId="26606"/>
          <ac:spMkLst>
            <pc:docMk/>
            <pc:sldMk cId="1245079781" sldId="261"/>
            <ac:spMk id="12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8:37.830" v="756" actId="26606"/>
          <ac:spMkLst>
            <pc:docMk/>
            <pc:sldMk cId="1245079781" sldId="261"/>
            <ac:spMk id="13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8:37.830" v="756" actId="26606"/>
          <ac:spMkLst>
            <pc:docMk/>
            <pc:sldMk cId="1245079781" sldId="261"/>
            <ac:spMk id="15" creationId="{D67CA421-FA2B-47ED-A101-F8BBEBB2976B}"/>
          </ac:spMkLst>
        </pc:spChg>
        <pc:spChg chg="add del">
          <ac:chgData name="Subha Bose" userId="75445f671fe30ce2" providerId="LiveId" clId="{B97C547B-19F1-41F8-9B46-C6AAD77A9EF1}" dt="2023-12-15T16:38:37.830" v="756" actId="26606"/>
          <ac:spMkLst>
            <pc:docMk/>
            <pc:sldMk cId="1245079781" sldId="261"/>
            <ac:spMk id="17" creationId="{12425D82-CD5E-45A4-9542-70951E59F2D1}"/>
          </ac:spMkLst>
        </pc:spChg>
        <pc:spChg chg="add del">
          <ac:chgData name="Subha Bose" userId="75445f671fe30ce2" providerId="LiveId" clId="{B97C547B-19F1-41F8-9B46-C6AAD77A9EF1}" dt="2023-12-15T16:38:19.520" v="752" actId="26606"/>
          <ac:spMkLst>
            <pc:docMk/>
            <pc:sldMk cId="1245079781" sldId="261"/>
            <ac:spMk id="18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8:37.830" v="756" actId="26606"/>
          <ac:spMkLst>
            <pc:docMk/>
            <pc:sldMk cId="1245079781" sldId="261"/>
            <ac:spMk id="19" creationId="{221DB897-A621-4D5F-AC81-91199AC4370E}"/>
          </ac:spMkLst>
        </pc:spChg>
        <pc:spChg chg="add del">
          <ac:chgData name="Subha Bose" userId="75445f671fe30ce2" providerId="LiveId" clId="{B97C547B-19F1-41F8-9B46-C6AAD77A9EF1}" dt="2023-12-15T16:38:28.381" v="754" actId="26606"/>
          <ac:spMkLst>
            <pc:docMk/>
            <pc:sldMk cId="1245079781" sldId="261"/>
            <ac:spMk id="20" creationId="{C6A81905-F480-46A4-BC10-215D24EA1AE6}"/>
          </ac:spMkLst>
        </pc:spChg>
        <pc:spChg chg="add del">
          <ac:chgData name="Subha Bose" userId="75445f671fe30ce2" providerId="LiveId" clId="{B97C547B-19F1-41F8-9B46-C6AAD77A9EF1}" dt="2023-12-15T16:38:28.381" v="754" actId="26606"/>
          <ac:spMkLst>
            <pc:docMk/>
            <pc:sldMk cId="1245079781" sldId="261"/>
            <ac:spMk id="22" creationId="{36FD4D9D-3784-41E8-8405-A42B72F51331}"/>
          </ac:spMkLst>
        </pc:spChg>
        <pc:spChg chg="add del">
          <ac:chgData name="Subha Bose" userId="75445f671fe30ce2" providerId="LiveId" clId="{B97C547B-19F1-41F8-9B46-C6AAD77A9EF1}" dt="2023-12-15T16:38:28.381" v="754" actId="26606"/>
          <ac:spMkLst>
            <pc:docMk/>
            <pc:sldMk cId="1245079781" sldId="261"/>
            <ac:spMk id="24" creationId="{09811DF6-66E4-43D5-B564-3151796531ED}"/>
          </ac:spMkLst>
        </pc:spChg>
        <pc:spChg chg="add del">
          <ac:chgData name="Subha Bose" userId="75445f671fe30ce2" providerId="LiveId" clId="{B97C547B-19F1-41F8-9B46-C6AAD77A9EF1}" dt="2023-12-15T16:38:28.381" v="754" actId="26606"/>
          <ac:spMkLst>
            <pc:docMk/>
            <pc:sldMk cId="1245079781" sldId="261"/>
            <ac:spMk id="25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8:28.381" v="754" actId="26606"/>
          <ac:spMkLst>
            <pc:docMk/>
            <pc:sldMk cId="1245079781" sldId="261"/>
            <ac:spMk id="26" creationId="{60817A52-B891-4228-A61E-0C0A57632DDA}"/>
          </ac:spMkLst>
        </pc:spChg>
        <pc:spChg chg="add del">
          <ac:chgData name="Subha Bose" userId="75445f671fe30ce2" providerId="LiveId" clId="{B97C547B-19F1-41F8-9B46-C6AAD77A9EF1}" dt="2023-12-15T16:38:28.381" v="754" actId="26606"/>
          <ac:spMkLst>
            <pc:docMk/>
            <pc:sldMk cId="1245079781" sldId="261"/>
            <ac:spMk id="29" creationId="{DE4D62F9-188E-4530-84C2-24BDEE4BEB82}"/>
          </ac:spMkLst>
        </pc:spChg>
        <pc:spChg chg="ad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32" creationId="{4AC0CD9D-7610-4620-93B4-798CCD9AB581}"/>
          </ac:spMkLst>
        </pc:spChg>
        <pc:spChg chg="ad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35" creationId="{DE4D62F9-188E-4530-84C2-24BDEE4BEB82}"/>
          </ac:spMkLst>
        </pc:spChg>
        <pc:spChg chg="ad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36" creationId="{D27CF008-4B18-436D-B2D5-C1346C12438E}"/>
          </ac:spMkLst>
        </pc:spChg>
        <pc:spChg chg="ad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37" creationId="{CE22DAD8-5F67-4B73-ADA9-06EF381F7AD6}"/>
          </ac:spMkLst>
        </pc:spChg>
        <pc:spChg chg="ad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38" creationId="{E4F17063-EDA4-417B-946F-BA357F3B390D}"/>
          </ac:spMkLst>
        </pc:spChg>
        <pc:spChg chg="add">
          <ac:chgData name="Subha Bose" userId="75445f671fe30ce2" providerId="LiveId" clId="{B97C547B-19F1-41F8-9B46-C6AAD77A9EF1}" dt="2023-12-15T16:38:37.870" v="757" actId="26606"/>
          <ac:spMkLst>
            <pc:docMk/>
            <pc:sldMk cId="1245079781" sldId="261"/>
            <ac:spMk id="39" creationId="{D36F3EEA-55D4-4677-80E7-92D00B8F343B}"/>
          </ac:spMkLst>
        </pc:spChg>
        <pc:picChg chg="add mod modCrop">
          <ac:chgData name="Subha Bose" userId="75445f671fe30ce2" providerId="LiveId" clId="{B97C547B-19F1-41F8-9B46-C6AAD77A9EF1}" dt="2023-12-15T16:38:46.501" v="759" actId="1076"/>
          <ac:picMkLst>
            <pc:docMk/>
            <pc:sldMk cId="1245079781" sldId="261"/>
            <ac:picMk id="3" creationId="{35D86343-13BE-6EE6-0E4C-9C093A92EA5F}"/>
          </ac:picMkLst>
        </pc:picChg>
        <pc:picChg chg="add del">
          <ac:chgData name="Subha Bose" userId="75445f671fe30ce2" providerId="LiveId" clId="{B97C547B-19F1-41F8-9B46-C6AAD77A9EF1}" dt="2023-12-15T16:38:37.830" v="756" actId="26606"/>
          <ac:picMkLst>
            <pc:docMk/>
            <pc:sldMk cId="1245079781" sldId="261"/>
            <ac:picMk id="5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8:37.830" v="756" actId="26606"/>
          <ac:picMkLst>
            <pc:docMk/>
            <pc:sldMk cId="1245079781" sldId="261"/>
            <ac:picMk id="6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8:19.520" v="752" actId="26606"/>
          <ac:picMkLst>
            <pc:docMk/>
            <pc:sldMk cId="1245079781" sldId="261"/>
            <ac:picMk id="8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8:37.830" v="756" actId="26606"/>
          <ac:picMkLst>
            <pc:docMk/>
            <pc:sldMk cId="1245079781" sldId="261"/>
            <ac:picMk id="9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8:19.520" v="752" actId="26606"/>
          <ac:picMkLst>
            <pc:docMk/>
            <pc:sldMk cId="1245079781" sldId="261"/>
            <ac:picMk id="10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8:37.830" v="756" actId="26606"/>
          <ac:picMkLst>
            <pc:docMk/>
            <pc:sldMk cId="1245079781" sldId="261"/>
            <ac:picMk id="11" creationId="{69F01145-BEA3-4CBF-AA21-10077B948CA8}"/>
          </ac:picMkLst>
        </pc:picChg>
        <pc:picChg chg="add del">
          <ac:chgData name="Subha Bose" userId="75445f671fe30ce2" providerId="LiveId" clId="{B97C547B-19F1-41F8-9B46-C6AAD77A9EF1}" dt="2023-12-15T16:38:19.520" v="752" actId="26606"/>
          <ac:picMkLst>
            <pc:docMk/>
            <pc:sldMk cId="1245079781" sldId="261"/>
            <ac:picMk id="14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8:19.520" v="752" actId="26606"/>
          <ac:picMkLst>
            <pc:docMk/>
            <pc:sldMk cId="1245079781" sldId="261"/>
            <ac:picMk id="16" creationId="{69F01145-BEA3-4CBF-AA21-10077B948CA8}"/>
          </ac:picMkLst>
        </pc:picChg>
        <pc:picChg chg="add del">
          <ac:chgData name="Subha Bose" userId="75445f671fe30ce2" providerId="LiveId" clId="{B97C547B-19F1-41F8-9B46-C6AAD77A9EF1}" dt="2023-12-15T16:38:28.381" v="754" actId="26606"/>
          <ac:picMkLst>
            <pc:docMk/>
            <pc:sldMk cId="1245079781" sldId="261"/>
            <ac:picMk id="21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8:28.381" v="754" actId="26606"/>
          <ac:picMkLst>
            <pc:docMk/>
            <pc:sldMk cId="1245079781" sldId="261"/>
            <ac:picMk id="23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8:28.381" v="754" actId="26606"/>
          <ac:picMkLst>
            <pc:docMk/>
            <pc:sldMk cId="1245079781" sldId="261"/>
            <ac:picMk id="27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8:28.381" v="754" actId="26606"/>
          <ac:picMkLst>
            <pc:docMk/>
            <pc:sldMk cId="1245079781" sldId="261"/>
            <ac:picMk id="28" creationId="{69F01145-BEA3-4CBF-AA21-10077B948CA8}"/>
          </ac:picMkLst>
        </pc:picChg>
        <pc:picChg chg="add">
          <ac:chgData name="Subha Bose" userId="75445f671fe30ce2" providerId="LiveId" clId="{B97C547B-19F1-41F8-9B46-C6AAD77A9EF1}" dt="2023-12-15T16:38:37.870" v="757" actId="26606"/>
          <ac:picMkLst>
            <pc:docMk/>
            <pc:sldMk cId="1245079781" sldId="261"/>
            <ac:picMk id="30" creationId="{41B68C77-138E-4BF7-A276-BD0C78A4219F}"/>
          </ac:picMkLst>
        </pc:picChg>
        <pc:picChg chg="add">
          <ac:chgData name="Subha Bose" userId="75445f671fe30ce2" providerId="LiveId" clId="{B97C547B-19F1-41F8-9B46-C6AAD77A9EF1}" dt="2023-12-15T16:38:37.870" v="757" actId="26606"/>
          <ac:picMkLst>
            <pc:docMk/>
            <pc:sldMk cId="1245079781" sldId="261"/>
            <ac:picMk id="31" creationId="{7C268552-D473-46ED-B1B8-422042C4DEF1}"/>
          </ac:picMkLst>
        </pc:picChg>
        <pc:picChg chg="add">
          <ac:chgData name="Subha Bose" userId="75445f671fe30ce2" providerId="LiveId" clId="{B97C547B-19F1-41F8-9B46-C6AAD77A9EF1}" dt="2023-12-15T16:38:37.870" v="757" actId="26606"/>
          <ac:picMkLst>
            <pc:docMk/>
            <pc:sldMk cId="1245079781" sldId="261"/>
            <ac:picMk id="33" creationId="{B9238B3E-24AA-439A-B527-6C5DF6D72145}"/>
          </ac:picMkLst>
        </pc:picChg>
        <pc:picChg chg="add">
          <ac:chgData name="Subha Bose" userId="75445f671fe30ce2" providerId="LiveId" clId="{B97C547B-19F1-41F8-9B46-C6AAD77A9EF1}" dt="2023-12-15T16:38:37.870" v="757" actId="26606"/>
          <ac:picMkLst>
            <pc:docMk/>
            <pc:sldMk cId="1245079781" sldId="261"/>
            <ac:picMk id="34" creationId="{69F01145-BEA3-4CBF-AA21-10077B948CA8}"/>
          </ac:picMkLst>
        </pc:picChg>
      </pc:sldChg>
      <pc:sldChg chg="addSp delSp modSp add mod setBg setClrOvrMap">
        <pc:chgData name="Subha Bose" userId="75445f671fe30ce2" providerId="LiveId" clId="{B97C547B-19F1-41F8-9B46-C6AAD77A9EF1}" dt="2023-12-15T16:39:56.071" v="783" actId="1076"/>
        <pc:sldMkLst>
          <pc:docMk/>
          <pc:sldMk cId="969508645" sldId="262"/>
        </pc:sldMkLst>
        <pc:spChg chg="add mod">
          <ac:chgData name="Subha Bose" userId="75445f671fe30ce2" providerId="LiveId" clId="{B97C547B-19F1-41F8-9B46-C6AAD77A9EF1}" dt="2023-12-15T16:39:49.170" v="780" actId="1076"/>
          <ac:spMkLst>
            <pc:docMk/>
            <pc:sldMk cId="969508645" sldId="262"/>
            <ac:spMk id="3" creationId="{602AEF90-E199-38E0-FE89-77A4006BB494}"/>
          </ac:spMkLst>
        </pc:spChg>
        <pc:spChg chg="add del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13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19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21" creationId="{D67CA421-FA2B-47ED-A101-F8BBEBB2976B}"/>
          </ac:spMkLst>
        </pc:spChg>
        <pc:spChg chg="add del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23" creationId="{12425D82-CD5E-45A4-9542-70951E59F2D1}"/>
          </ac:spMkLst>
        </pc:spChg>
        <pc:spChg chg="add del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25" creationId="{221DB897-A621-4D5F-AC81-91199AC4370E}"/>
          </ac:spMkLst>
        </pc:spChg>
        <pc:spChg chg="add del">
          <ac:chgData name="Subha Bose" userId="75445f671fe30ce2" providerId="LiveId" clId="{B97C547B-19F1-41F8-9B46-C6AAD77A9EF1}" dt="2023-12-15T16:39:13.290" v="764" actId="26606"/>
          <ac:spMkLst>
            <pc:docMk/>
            <pc:sldMk cId="969508645" sldId="262"/>
            <ac:spMk id="34" creationId="{989BE678-777B-482A-A616-FEDC47B162E5}"/>
          </ac:spMkLst>
        </pc:spChg>
        <pc:spChg chg="add del">
          <ac:chgData name="Subha Bose" userId="75445f671fe30ce2" providerId="LiveId" clId="{B97C547B-19F1-41F8-9B46-C6AAD77A9EF1}" dt="2023-12-15T16:39:13.290" v="764" actId="26606"/>
          <ac:spMkLst>
            <pc:docMk/>
            <pc:sldMk cId="969508645" sldId="262"/>
            <ac:spMk id="40" creationId="{D28BE0C3-2102-4820-B88B-A448B1840D14}"/>
          </ac:spMkLst>
        </pc:spChg>
        <pc:spChg chg="add del">
          <ac:chgData name="Subha Bose" userId="75445f671fe30ce2" providerId="LiveId" clId="{B97C547B-19F1-41F8-9B46-C6AAD77A9EF1}" dt="2023-12-15T16:39:15.171" v="766" actId="26606"/>
          <ac:spMkLst>
            <pc:docMk/>
            <pc:sldMk cId="969508645" sldId="262"/>
            <ac:spMk id="42" creationId="{F3F4807A-5068-4492-8025-D75F320E908D}"/>
          </ac:spMkLst>
        </pc:spChg>
        <pc:spChg chg="add del">
          <ac:chgData name="Subha Bose" userId="75445f671fe30ce2" providerId="LiveId" clId="{B97C547B-19F1-41F8-9B46-C6AAD77A9EF1}" dt="2023-12-15T16:39:15.171" v="766" actId="26606"/>
          <ac:spMkLst>
            <pc:docMk/>
            <pc:sldMk cId="969508645" sldId="262"/>
            <ac:spMk id="44" creationId="{B24996F8-180C-4DCB-8A26-DFA336CDEFBC}"/>
          </ac:spMkLst>
        </pc:spChg>
        <pc:spChg chg="add del">
          <ac:chgData name="Subha Bose" userId="75445f671fe30ce2" providerId="LiveId" clId="{B97C547B-19F1-41F8-9B46-C6AAD77A9EF1}" dt="2023-12-15T16:39:15.171" v="766" actId="26606"/>
          <ac:spMkLst>
            <pc:docMk/>
            <pc:sldMk cId="969508645" sldId="262"/>
            <ac:spMk id="46" creationId="{630182B0-3559-41D5-9EBC-0BD86BEDAD09}"/>
          </ac:spMkLst>
        </pc:spChg>
        <pc:spChg chg="add del">
          <ac:chgData name="Subha Bose" userId="75445f671fe30ce2" providerId="LiveId" clId="{B97C547B-19F1-41F8-9B46-C6AAD77A9EF1}" dt="2023-12-15T16:39:15.171" v="766" actId="26606"/>
          <ac:spMkLst>
            <pc:docMk/>
            <pc:sldMk cId="969508645" sldId="262"/>
            <ac:spMk id="47" creationId="{989BE678-777B-482A-A616-FEDC47B162E5}"/>
          </ac:spMkLst>
        </pc:spChg>
        <pc:spChg chg="add del">
          <ac:chgData name="Subha Bose" userId="75445f671fe30ce2" providerId="LiveId" clId="{B97C547B-19F1-41F8-9B46-C6AAD77A9EF1}" dt="2023-12-15T16:39:15.171" v="766" actId="26606"/>
          <ac:spMkLst>
            <pc:docMk/>
            <pc:sldMk cId="969508645" sldId="262"/>
            <ac:spMk id="50" creationId="{D28BE0C3-2102-4820-B88B-A448B1840D14}"/>
          </ac:spMkLst>
        </pc:spChg>
        <pc:spChg chg="add del">
          <ac:chgData name="Subha Bose" userId="75445f671fe30ce2" providerId="LiveId" clId="{B97C547B-19F1-41F8-9B46-C6AAD77A9EF1}" dt="2023-12-15T16:39:16.510" v="768" actId="26606"/>
          <ac:spMkLst>
            <pc:docMk/>
            <pc:sldMk cId="969508645" sldId="262"/>
            <ac:spMk id="54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9:16.510" v="768" actId="26606"/>
          <ac:spMkLst>
            <pc:docMk/>
            <pc:sldMk cId="969508645" sldId="262"/>
            <ac:spMk id="57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9:16.510" v="768" actId="26606"/>
          <ac:spMkLst>
            <pc:docMk/>
            <pc:sldMk cId="969508645" sldId="262"/>
            <ac:spMk id="58" creationId="{C6A81905-F480-46A4-BC10-215D24EA1AE6}"/>
          </ac:spMkLst>
        </pc:spChg>
        <pc:spChg chg="add del">
          <ac:chgData name="Subha Bose" userId="75445f671fe30ce2" providerId="LiveId" clId="{B97C547B-19F1-41F8-9B46-C6AAD77A9EF1}" dt="2023-12-15T16:39:16.510" v="768" actId="26606"/>
          <ac:spMkLst>
            <pc:docMk/>
            <pc:sldMk cId="969508645" sldId="262"/>
            <ac:spMk id="59" creationId="{36FD4D9D-3784-41E8-8405-A42B72F51331}"/>
          </ac:spMkLst>
        </pc:spChg>
        <pc:spChg chg="add del">
          <ac:chgData name="Subha Bose" userId="75445f671fe30ce2" providerId="LiveId" clId="{B97C547B-19F1-41F8-9B46-C6AAD77A9EF1}" dt="2023-12-15T16:39:16.510" v="768" actId="26606"/>
          <ac:spMkLst>
            <pc:docMk/>
            <pc:sldMk cId="969508645" sldId="262"/>
            <ac:spMk id="60" creationId="{09811DF6-66E4-43D5-B564-3151796531ED}"/>
          </ac:spMkLst>
        </pc:spChg>
        <pc:spChg chg="add del">
          <ac:chgData name="Subha Bose" userId="75445f671fe30ce2" providerId="LiveId" clId="{B97C547B-19F1-41F8-9B46-C6AAD77A9EF1}" dt="2023-12-15T16:39:16.510" v="768" actId="26606"/>
          <ac:spMkLst>
            <pc:docMk/>
            <pc:sldMk cId="969508645" sldId="262"/>
            <ac:spMk id="61" creationId="{60817A52-B891-4228-A61E-0C0A57632DDA}"/>
          </ac:spMkLst>
        </pc:spChg>
        <pc:spChg chg="add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65" creationId="{4AC0CD9D-7610-4620-93B4-798CCD9AB581}"/>
          </ac:spMkLst>
        </pc:spChg>
        <pc:spChg chg="add">
          <ac:chgData name="Subha Bose" userId="75445f671fe30ce2" providerId="LiveId" clId="{B97C547B-19F1-41F8-9B46-C6AAD77A9EF1}" dt="2023-12-15T16:39:16.585" v="769" actId="26606"/>
          <ac:spMkLst>
            <pc:docMk/>
            <pc:sldMk cId="969508645" sldId="262"/>
            <ac:spMk id="68" creationId="{DE4D62F9-188E-4530-84C2-24BDEE4BEB82}"/>
          </ac:spMkLst>
        </pc:spChg>
        <pc:picChg chg="add mod modCrop">
          <ac:chgData name="Subha Bose" userId="75445f671fe30ce2" providerId="LiveId" clId="{B97C547B-19F1-41F8-9B46-C6AAD77A9EF1}" dt="2023-12-15T16:39:56.071" v="783" actId="1076"/>
          <ac:picMkLst>
            <pc:docMk/>
            <pc:sldMk cId="969508645" sldId="262"/>
            <ac:picMk id="4" creationId="{C5827D16-2965-6A4C-9B23-ECF70701D5F2}"/>
          </ac:picMkLst>
        </pc:picChg>
        <pc:picChg chg="add del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9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11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15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17" creationId="{69F01145-BEA3-4CBF-AA21-10077B948CA8}"/>
          </ac:picMkLst>
        </pc:picChg>
        <pc:picChg chg="add del">
          <ac:chgData name="Subha Bose" userId="75445f671fe30ce2" providerId="LiveId" clId="{B97C547B-19F1-41F8-9B46-C6AAD77A9EF1}" dt="2023-12-15T16:39:13.290" v="764" actId="26606"/>
          <ac:picMkLst>
            <pc:docMk/>
            <pc:sldMk cId="969508645" sldId="262"/>
            <ac:picMk id="30" creationId="{DF19BAF3-7E20-4B9D-B544-BABAEEA1FA75}"/>
          </ac:picMkLst>
        </pc:picChg>
        <pc:picChg chg="add del">
          <ac:chgData name="Subha Bose" userId="75445f671fe30ce2" providerId="LiveId" clId="{B97C547B-19F1-41F8-9B46-C6AAD77A9EF1}" dt="2023-12-15T16:39:13.290" v="764" actId="26606"/>
          <ac:picMkLst>
            <pc:docMk/>
            <pc:sldMk cId="969508645" sldId="262"/>
            <ac:picMk id="32" creationId="{950648F4-ABCD-4DF0-8641-76CFB2354721}"/>
          </ac:picMkLst>
        </pc:picChg>
        <pc:picChg chg="add del">
          <ac:chgData name="Subha Bose" userId="75445f671fe30ce2" providerId="LiveId" clId="{B97C547B-19F1-41F8-9B46-C6AAD77A9EF1}" dt="2023-12-15T16:39:13.290" v="764" actId="26606"/>
          <ac:picMkLst>
            <pc:docMk/>
            <pc:sldMk cId="969508645" sldId="262"/>
            <ac:picMk id="36" creationId="{CF1EB4BD-9C7E-4AA3-9681-C7EB0DA6250B}"/>
          </ac:picMkLst>
        </pc:picChg>
        <pc:picChg chg="add del">
          <ac:chgData name="Subha Bose" userId="75445f671fe30ce2" providerId="LiveId" clId="{B97C547B-19F1-41F8-9B46-C6AAD77A9EF1}" dt="2023-12-15T16:39:13.290" v="764" actId="26606"/>
          <ac:picMkLst>
            <pc:docMk/>
            <pc:sldMk cId="969508645" sldId="262"/>
            <ac:picMk id="38" creationId="{94AAE3AA-3759-4D28-B0EF-575F25A5146C}"/>
          </ac:picMkLst>
        </pc:picChg>
        <pc:picChg chg="add del">
          <ac:chgData name="Subha Bose" userId="75445f671fe30ce2" providerId="LiveId" clId="{B97C547B-19F1-41F8-9B46-C6AAD77A9EF1}" dt="2023-12-15T16:39:15.171" v="766" actId="26606"/>
          <ac:picMkLst>
            <pc:docMk/>
            <pc:sldMk cId="969508645" sldId="262"/>
            <ac:picMk id="43" creationId="{DF19BAF3-7E20-4B9D-B544-BABAEEA1FA75}"/>
          </ac:picMkLst>
        </pc:picChg>
        <pc:picChg chg="add del">
          <ac:chgData name="Subha Bose" userId="75445f671fe30ce2" providerId="LiveId" clId="{B97C547B-19F1-41F8-9B46-C6AAD77A9EF1}" dt="2023-12-15T16:39:15.171" v="766" actId="26606"/>
          <ac:picMkLst>
            <pc:docMk/>
            <pc:sldMk cId="969508645" sldId="262"/>
            <ac:picMk id="45" creationId="{950648F4-ABCD-4DF0-8641-76CFB2354721}"/>
          </ac:picMkLst>
        </pc:picChg>
        <pc:picChg chg="add del">
          <ac:chgData name="Subha Bose" userId="75445f671fe30ce2" providerId="LiveId" clId="{B97C547B-19F1-41F8-9B46-C6AAD77A9EF1}" dt="2023-12-15T16:39:15.171" v="766" actId="26606"/>
          <ac:picMkLst>
            <pc:docMk/>
            <pc:sldMk cId="969508645" sldId="262"/>
            <ac:picMk id="48" creationId="{CF1EB4BD-9C7E-4AA3-9681-C7EB0DA6250B}"/>
          </ac:picMkLst>
        </pc:picChg>
        <pc:picChg chg="add del">
          <ac:chgData name="Subha Bose" userId="75445f671fe30ce2" providerId="LiveId" clId="{B97C547B-19F1-41F8-9B46-C6AAD77A9EF1}" dt="2023-12-15T16:39:15.171" v="766" actId="26606"/>
          <ac:picMkLst>
            <pc:docMk/>
            <pc:sldMk cId="969508645" sldId="262"/>
            <ac:picMk id="49" creationId="{94AAE3AA-3759-4D28-B0EF-575F25A5146C}"/>
          </ac:picMkLst>
        </pc:picChg>
        <pc:picChg chg="add del">
          <ac:chgData name="Subha Bose" userId="75445f671fe30ce2" providerId="LiveId" clId="{B97C547B-19F1-41F8-9B46-C6AAD77A9EF1}" dt="2023-12-15T16:39:16.510" v="768" actId="26606"/>
          <ac:picMkLst>
            <pc:docMk/>
            <pc:sldMk cId="969508645" sldId="262"/>
            <ac:picMk id="52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9:16.510" v="768" actId="26606"/>
          <ac:picMkLst>
            <pc:docMk/>
            <pc:sldMk cId="969508645" sldId="262"/>
            <ac:picMk id="53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9:16.510" v="768" actId="26606"/>
          <ac:picMkLst>
            <pc:docMk/>
            <pc:sldMk cId="969508645" sldId="262"/>
            <ac:picMk id="55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9:16.510" v="768" actId="26606"/>
          <ac:picMkLst>
            <pc:docMk/>
            <pc:sldMk cId="969508645" sldId="262"/>
            <ac:picMk id="56" creationId="{69F01145-BEA3-4CBF-AA21-10077B948CA8}"/>
          </ac:picMkLst>
        </pc:picChg>
        <pc:picChg chg="add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63" creationId="{41B68C77-138E-4BF7-A276-BD0C78A4219F}"/>
          </ac:picMkLst>
        </pc:picChg>
        <pc:picChg chg="add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64" creationId="{7C268552-D473-46ED-B1B8-422042C4DEF1}"/>
          </ac:picMkLst>
        </pc:picChg>
        <pc:picChg chg="add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66" creationId="{B9238B3E-24AA-439A-B527-6C5DF6D72145}"/>
          </ac:picMkLst>
        </pc:picChg>
        <pc:picChg chg="add">
          <ac:chgData name="Subha Bose" userId="75445f671fe30ce2" providerId="LiveId" clId="{B97C547B-19F1-41F8-9B46-C6AAD77A9EF1}" dt="2023-12-15T16:39:16.585" v="769" actId="26606"/>
          <ac:picMkLst>
            <pc:docMk/>
            <pc:sldMk cId="969508645" sldId="262"/>
            <ac:picMk id="67" creationId="{69F01145-BEA3-4CBF-AA21-10077B948CA8}"/>
          </ac:picMkLst>
        </pc:picChg>
      </pc:sldChg>
      <pc:sldChg chg="addSp modSp add mod">
        <pc:chgData name="Subha Bose" userId="75445f671fe30ce2" providerId="LiveId" clId="{B97C547B-19F1-41F8-9B46-C6AAD77A9EF1}" dt="2023-12-15T16:27:03.398" v="530" actId="14100"/>
        <pc:sldMkLst>
          <pc:docMk/>
          <pc:sldMk cId="320482664" sldId="263"/>
        </pc:sldMkLst>
        <pc:spChg chg="add mod">
          <ac:chgData name="Subha Bose" userId="75445f671fe30ce2" providerId="LiveId" clId="{B97C547B-19F1-41F8-9B46-C6AAD77A9EF1}" dt="2023-12-15T16:26:54.735" v="527" actId="404"/>
          <ac:spMkLst>
            <pc:docMk/>
            <pc:sldMk cId="320482664" sldId="263"/>
            <ac:spMk id="3" creationId="{9CA99AE5-FB3B-8B55-4C4F-F7C9C3BCB425}"/>
          </ac:spMkLst>
        </pc:spChg>
        <pc:picChg chg="add mod modCrop">
          <ac:chgData name="Subha Bose" userId="75445f671fe30ce2" providerId="LiveId" clId="{B97C547B-19F1-41F8-9B46-C6AAD77A9EF1}" dt="2023-12-15T16:27:03.398" v="530" actId="14100"/>
          <ac:picMkLst>
            <pc:docMk/>
            <pc:sldMk cId="320482664" sldId="263"/>
            <ac:picMk id="4" creationId="{0313D9DD-2970-A0CA-6092-E068B2309E8A}"/>
          </ac:picMkLst>
        </pc:picChg>
      </pc:sldChg>
      <pc:sldChg chg="addSp delSp modSp add mod setBg setClrOvrMap">
        <pc:chgData name="Subha Bose" userId="75445f671fe30ce2" providerId="LiveId" clId="{B97C547B-19F1-41F8-9B46-C6AAD77A9EF1}" dt="2023-12-15T16:29:59.825" v="564" actId="14100"/>
        <pc:sldMkLst>
          <pc:docMk/>
          <pc:sldMk cId="1345208950" sldId="264"/>
        </pc:sldMkLst>
        <pc:spChg chg="add mo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3" creationId="{DF9038D8-7270-593F-A36F-B9446F31643D}"/>
          </ac:spMkLst>
        </pc:spChg>
        <pc:spChg chg="ad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8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29:20.715" v="558" actId="26606"/>
          <ac:spMkLst>
            <pc:docMk/>
            <pc:sldMk cId="1345208950" sldId="264"/>
            <ac:spMk id="13" creationId="{4AC0CD9D-7610-4620-93B4-798CCD9AB581}"/>
          </ac:spMkLst>
        </pc:spChg>
        <pc:spChg chg="ad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14" creationId="{DE4D62F9-188E-4530-84C2-24BDEE4BEB82}"/>
          </ac:spMkLst>
        </pc:spChg>
        <pc:spChg chg="ad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16" creationId="{7810E80F-9C89-42DA-AC6A-CA9F6C0FEE1D}"/>
          </ac:spMkLst>
        </pc:spChg>
        <pc:spChg chg="ad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18" creationId="{35955B09-6DFD-41EE-8794-648DBC50B39F}"/>
          </ac:spMkLst>
        </pc:spChg>
        <pc:spChg chg="add del">
          <ac:chgData name="Subha Bose" userId="75445f671fe30ce2" providerId="LiveId" clId="{B97C547B-19F1-41F8-9B46-C6AAD77A9EF1}" dt="2023-12-15T16:29:20.715" v="558" actId="26606"/>
          <ac:spMkLst>
            <pc:docMk/>
            <pc:sldMk cId="1345208950" sldId="264"/>
            <ac:spMk id="19" creationId="{DE4D62F9-188E-4530-84C2-24BDEE4BEB82}"/>
          </ac:spMkLst>
        </pc:spChg>
        <pc:spChg chg="ad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20" creationId="{EA1C8458-DBAA-4D00-98AC-E9890360D5F1}"/>
          </ac:spMkLst>
        </pc:spChg>
        <pc:spChg chg="add del">
          <ac:chgData name="Subha Bose" userId="75445f671fe30ce2" providerId="LiveId" clId="{B97C547B-19F1-41F8-9B46-C6AAD77A9EF1}" dt="2023-12-15T16:29:20.715" v="558" actId="26606"/>
          <ac:spMkLst>
            <pc:docMk/>
            <pc:sldMk cId="1345208950" sldId="264"/>
            <ac:spMk id="21" creationId="{F3F4807A-5068-4492-8025-D75F320E908D}"/>
          </ac:spMkLst>
        </pc:spChg>
        <pc:spChg chg="add">
          <ac:chgData name="Subha Bose" userId="75445f671fe30ce2" providerId="LiveId" clId="{B97C547B-19F1-41F8-9B46-C6AAD77A9EF1}" dt="2023-12-15T16:29:37.459" v="559" actId="26606"/>
          <ac:spMkLst>
            <pc:docMk/>
            <pc:sldMk cId="1345208950" sldId="264"/>
            <ac:spMk id="22" creationId="{A8D15A26-D50C-4BE5-8A59-321D90248097}"/>
          </ac:spMkLst>
        </pc:spChg>
        <pc:spChg chg="add del">
          <ac:chgData name="Subha Bose" userId="75445f671fe30ce2" providerId="LiveId" clId="{B97C547B-19F1-41F8-9B46-C6AAD77A9EF1}" dt="2023-12-15T16:29:20.715" v="558" actId="26606"/>
          <ac:spMkLst>
            <pc:docMk/>
            <pc:sldMk cId="1345208950" sldId="264"/>
            <ac:spMk id="23" creationId="{B24996F8-180C-4DCB-8A26-DFA336CDEFBC}"/>
          </ac:spMkLst>
        </pc:spChg>
        <pc:spChg chg="add del">
          <ac:chgData name="Subha Bose" userId="75445f671fe30ce2" providerId="LiveId" clId="{B97C547B-19F1-41F8-9B46-C6AAD77A9EF1}" dt="2023-12-15T16:29:20.715" v="558" actId="26606"/>
          <ac:spMkLst>
            <pc:docMk/>
            <pc:sldMk cId="1345208950" sldId="264"/>
            <ac:spMk id="25" creationId="{D8B22DE2-C518-4F77-BE90-E1B6B1909D91}"/>
          </ac:spMkLst>
        </pc:spChg>
        <pc:spChg chg="add del">
          <ac:chgData name="Subha Bose" userId="75445f671fe30ce2" providerId="LiveId" clId="{B97C547B-19F1-41F8-9B46-C6AAD77A9EF1}" dt="2023-12-15T16:29:20.715" v="558" actId="26606"/>
          <ac:spMkLst>
            <pc:docMk/>
            <pc:sldMk cId="1345208950" sldId="264"/>
            <ac:spMk id="27" creationId="{630182B0-3559-41D5-9EBC-0BD86BEDAD09}"/>
          </ac:spMkLst>
        </pc:spChg>
        <pc:picChg chg="add mod modCrop">
          <ac:chgData name="Subha Bose" userId="75445f671fe30ce2" providerId="LiveId" clId="{B97C547B-19F1-41F8-9B46-C6AAD77A9EF1}" dt="2023-12-15T16:29:59.825" v="564" actId="14100"/>
          <ac:picMkLst>
            <pc:docMk/>
            <pc:sldMk cId="1345208950" sldId="264"/>
            <ac:picMk id="4" creationId="{302389BA-0E12-8539-B071-922007892395}"/>
          </ac:picMkLst>
        </pc:picChg>
        <pc:picChg chg="add">
          <ac:chgData name="Subha Bose" userId="75445f671fe30ce2" providerId="LiveId" clId="{B97C547B-19F1-41F8-9B46-C6AAD77A9EF1}" dt="2023-12-15T16:29:37.459" v="559" actId="26606"/>
          <ac:picMkLst>
            <pc:docMk/>
            <pc:sldMk cId="1345208950" sldId="264"/>
            <ac:picMk id="6" creationId="{41B68C77-138E-4BF7-A276-BD0C78A4219F}"/>
          </ac:picMkLst>
        </pc:picChg>
        <pc:picChg chg="add">
          <ac:chgData name="Subha Bose" userId="75445f671fe30ce2" providerId="LiveId" clId="{B97C547B-19F1-41F8-9B46-C6AAD77A9EF1}" dt="2023-12-15T16:29:37.459" v="559" actId="26606"/>
          <ac:picMkLst>
            <pc:docMk/>
            <pc:sldMk cId="1345208950" sldId="264"/>
            <ac:picMk id="7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29:20.715" v="558" actId="26606"/>
          <ac:picMkLst>
            <pc:docMk/>
            <pc:sldMk cId="1345208950" sldId="264"/>
            <ac:picMk id="9" creationId="{41B68C77-138E-4BF7-A276-BD0C78A4219F}"/>
          </ac:picMkLst>
        </pc:picChg>
        <pc:picChg chg="add">
          <ac:chgData name="Subha Bose" userId="75445f671fe30ce2" providerId="LiveId" clId="{B97C547B-19F1-41F8-9B46-C6AAD77A9EF1}" dt="2023-12-15T16:29:37.459" v="559" actId="26606"/>
          <ac:picMkLst>
            <pc:docMk/>
            <pc:sldMk cId="1345208950" sldId="264"/>
            <ac:picMk id="10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29:20.715" v="558" actId="26606"/>
          <ac:picMkLst>
            <pc:docMk/>
            <pc:sldMk cId="1345208950" sldId="264"/>
            <ac:picMk id="11" creationId="{7C268552-D473-46ED-B1B8-422042C4DEF1}"/>
          </ac:picMkLst>
        </pc:picChg>
        <pc:picChg chg="add">
          <ac:chgData name="Subha Bose" userId="75445f671fe30ce2" providerId="LiveId" clId="{B97C547B-19F1-41F8-9B46-C6AAD77A9EF1}" dt="2023-12-15T16:29:37.459" v="559" actId="26606"/>
          <ac:picMkLst>
            <pc:docMk/>
            <pc:sldMk cId="1345208950" sldId="264"/>
            <ac:picMk id="12" creationId="{69F01145-BEA3-4CBF-AA21-10077B948CA8}"/>
          </ac:picMkLst>
        </pc:picChg>
        <pc:picChg chg="add del">
          <ac:chgData name="Subha Bose" userId="75445f671fe30ce2" providerId="LiveId" clId="{B97C547B-19F1-41F8-9B46-C6AAD77A9EF1}" dt="2023-12-15T16:29:20.715" v="558" actId="26606"/>
          <ac:picMkLst>
            <pc:docMk/>
            <pc:sldMk cId="1345208950" sldId="264"/>
            <ac:picMk id="15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29:20.715" v="558" actId="26606"/>
          <ac:picMkLst>
            <pc:docMk/>
            <pc:sldMk cId="1345208950" sldId="264"/>
            <ac:picMk id="17" creationId="{69F01145-BEA3-4CBF-AA21-10077B948CA8}"/>
          </ac:picMkLst>
        </pc:picChg>
      </pc:sldChg>
      <pc:sldChg chg="addSp delSp modSp add mod setBg setClrOvrMap">
        <pc:chgData name="Subha Bose" userId="75445f671fe30ce2" providerId="LiveId" clId="{B97C547B-19F1-41F8-9B46-C6AAD77A9EF1}" dt="2023-12-15T16:31:06.769" v="587" actId="14100"/>
        <pc:sldMkLst>
          <pc:docMk/>
          <pc:sldMk cId="2190604753" sldId="265"/>
        </pc:sldMkLst>
        <pc:spChg chg="add mod ord">
          <ac:chgData name="Subha Bose" userId="75445f671fe30ce2" providerId="LiveId" clId="{B97C547B-19F1-41F8-9B46-C6AAD77A9EF1}" dt="2023-12-15T16:31:00.280" v="585" actId="14100"/>
          <ac:spMkLst>
            <pc:docMk/>
            <pc:sldMk cId="2190604753" sldId="265"/>
            <ac:spMk id="3" creationId="{B0F1AD6C-E1D9-9F60-E6DF-F06698FD5780}"/>
          </ac:spMkLst>
        </pc:spChg>
        <pc:spChg chg="add del">
          <ac:chgData name="Subha Bose" userId="75445f671fe30ce2" providerId="LiveId" clId="{B97C547B-19F1-41F8-9B46-C6AAD77A9EF1}" dt="2023-12-15T16:30:38.817" v="575" actId="26606"/>
          <ac:spMkLst>
            <pc:docMk/>
            <pc:sldMk cId="2190604753" sldId="265"/>
            <ac:spMk id="13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0:38.817" v="575" actId="26606"/>
          <ac:spMkLst>
            <pc:docMk/>
            <pc:sldMk cId="2190604753" sldId="265"/>
            <ac:spMk id="19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0:38.817" v="575" actId="26606"/>
          <ac:spMkLst>
            <pc:docMk/>
            <pc:sldMk cId="2190604753" sldId="265"/>
            <ac:spMk id="21" creationId="{7810E80F-9C89-42DA-AC6A-CA9F6C0FEE1D}"/>
          </ac:spMkLst>
        </pc:spChg>
        <pc:spChg chg="add del">
          <ac:chgData name="Subha Bose" userId="75445f671fe30ce2" providerId="LiveId" clId="{B97C547B-19F1-41F8-9B46-C6AAD77A9EF1}" dt="2023-12-15T16:30:38.817" v="575" actId="26606"/>
          <ac:spMkLst>
            <pc:docMk/>
            <pc:sldMk cId="2190604753" sldId="265"/>
            <ac:spMk id="23" creationId="{35955B09-6DFD-41EE-8794-648DBC50B39F}"/>
          </ac:spMkLst>
        </pc:spChg>
        <pc:spChg chg="add del">
          <ac:chgData name="Subha Bose" userId="75445f671fe30ce2" providerId="LiveId" clId="{B97C547B-19F1-41F8-9B46-C6AAD77A9EF1}" dt="2023-12-15T16:30:38.817" v="575" actId="26606"/>
          <ac:spMkLst>
            <pc:docMk/>
            <pc:sldMk cId="2190604753" sldId="265"/>
            <ac:spMk id="25" creationId="{EA1C8458-DBAA-4D00-98AC-E9890360D5F1}"/>
          </ac:spMkLst>
        </pc:spChg>
        <pc:spChg chg="add del">
          <ac:chgData name="Subha Bose" userId="75445f671fe30ce2" providerId="LiveId" clId="{B97C547B-19F1-41F8-9B46-C6AAD77A9EF1}" dt="2023-12-15T16:30:38.817" v="575" actId="26606"/>
          <ac:spMkLst>
            <pc:docMk/>
            <pc:sldMk cId="2190604753" sldId="265"/>
            <ac:spMk id="27" creationId="{A8D15A26-D50C-4BE5-8A59-321D90248097}"/>
          </ac:spMkLst>
        </pc:spChg>
        <pc:spChg chg="add del">
          <ac:chgData name="Subha Bose" userId="75445f671fe30ce2" providerId="LiveId" clId="{B97C547B-19F1-41F8-9B46-C6AAD77A9EF1}" dt="2023-12-15T16:30:40.625" v="577" actId="26606"/>
          <ac:spMkLst>
            <pc:docMk/>
            <pc:sldMk cId="2190604753" sldId="265"/>
            <ac:spMk id="31" creationId="{4AC0CD9D-7610-4620-93B4-798CCD9AB581}"/>
          </ac:spMkLst>
        </pc:spChg>
        <pc:spChg chg="add del">
          <ac:chgData name="Subha Bose" userId="75445f671fe30ce2" providerId="LiveId" clId="{B97C547B-19F1-41F8-9B46-C6AAD77A9EF1}" dt="2023-12-15T16:30:40.625" v="577" actId="26606"/>
          <ac:spMkLst>
            <pc:docMk/>
            <pc:sldMk cId="2190604753" sldId="265"/>
            <ac:spMk id="34" creationId="{DE4D62F9-188E-4530-84C2-24BDEE4BEB82}"/>
          </ac:spMkLst>
        </pc:spChg>
        <pc:spChg chg="add del">
          <ac:chgData name="Subha Bose" userId="75445f671fe30ce2" providerId="LiveId" clId="{B97C547B-19F1-41F8-9B46-C6AAD77A9EF1}" dt="2023-12-15T16:30:40.625" v="577" actId="26606"/>
          <ac:spMkLst>
            <pc:docMk/>
            <pc:sldMk cId="2190604753" sldId="265"/>
            <ac:spMk id="35" creationId="{D27CF008-4B18-436D-B2D5-C1346C12438E}"/>
          </ac:spMkLst>
        </pc:spChg>
        <pc:spChg chg="add del">
          <ac:chgData name="Subha Bose" userId="75445f671fe30ce2" providerId="LiveId" clId="{B97C547B-19F1-41F8-9B46-C6AAD77A9EF1}" dt="2023-12-15T16:30:40.625" v="577" actId="26606"/>
          <ac:spMkLst>
            <pc:docMk/>
            <pc:sldMk cId="2190604753" sldId="265"/>
            <ac:spMk id="36" creationId="{CE22DAD8-5F67-4B73-ADA9-06EF381F7AD6}"/>
          </ac:spMkLst>
        </pc:spChg>
        <pc:spChg chg="add del">
          <ac:chgData name="Subha Bose" userId="75445f671fe30ce2" providerId="LiveId" clId="{B97C547B-19F1-41F8-9B46-C6AAD77A9EF1}" dt="2023-12-15T16:30:40.625" v="577" actId="26606"/>
          <ac:spMkLst>
            <pc:docMk/>
            <pc:sldMk cId="2190604753" sldId="265"/>
            <ac:spMk id="37" creationId="{E4F17063-EDA4-417B-946F-BA357F3B390D}"/>
          </ac:spMkLst>
        </pc:spChg>
        <pc:spChg chg="add del">
          <ac:chgData name="Subha Bose" userId="75445f671fe30ce2" providerId="LiveId" clId="{B97C547B-19F1-41F8-9B46-C6AAD77A9EF1}" dt="2023-12-15T16:30:40.625" v="577" actId="26606"/>
          <ac:spMkLst>
            <pc:docMk/>
            <pc:sldMk cId="2190604753" sldId="265"/>
            <ac:spMk id="38" creationId="{D36F3EEA-55D4-4677-80E7-92D00B8F343B}"/>
          </ac:spMkLst>
        </pc:spChg>
        <pc:picChg chg="add mod modCrop">
          <ac:chgData name="Subha Bose" userId="75445f671fe30ce2" providerId="LiveId" clId="{B97C547B-19F1-41F8-9B46-C6AAD77A9EF1}" dt="2023-12-15T16:31:06.769" v="587" actId="14100"/>
          <ac:picMkLst>
            <pc:docMk/>
            <pc:sldMk cId="2190604753" sldId="265"/>
            <ac:picMk id="4" creationId="{21DE2202-2492-843A-FD18-D2242E39A6F8}"/>
          </ac:picMkLst>
        </pc:picChg>
        <pc:picChg chg="add del">
          <ac:chgData name="Subha Bose" userId="75445f671fe30ce2" providerId="LiveId" clId="{B97C547B-19F1-41F8-9B46-C6AAD77A9EF1}" dt="2023-12-15T16:30:38.817" v="575" actId="26606"/>
          <ac:picMkLst>
            <pc:docMk/>
            <pc:sldMk cId="2190604753" sldId="265"/>
            <ac:picMk id="9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0:38.817" v="575" actId="26606"/>
          <ac:picMkLst>
            <pc:docMk/>
            <pc:sldMk cId="2190604753" sldId="265"/>
            <ac:picMk id="11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0:38.817" v="575" actId="26606"/>
          <ac:picMkLst>
            <pc:docMk/>
            <pc:sldMk cId="2190604753" sldId="265"/>
            <ac:picMk id="15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0:38.817" v="575" actId="26606"/>
          <ac:picMkLst>
            <pc:docMk/>
            <pc:sldMk cId="2190604753" sldId="265"/>
            <ac:picMk id="17" creationId="{69F01145-BEA3-4CBF-AA21-10077B948CA8}"/>
          </ac:picMkLst>
        </pc:picChg>
        <pc:picChg chg="add del">
          <ac:chgData name="Subha Bose" userId="75445f671fe30ce2" providerId="LiveId" clId="{B97C547B-19F1-41F8-9B46-C6AAD77A9EF1}" dt="2023-12-15T16:30:40.625" v="577" actId="26606"/>
          <ac:picMkLst>
            <pc:docMk/>
            <pc:sldMk cId="2190604753" sldId="265"/>
            <ac:picMk id="29" creationId="{41B68C77-138E-4BF7-A276-BD0C78A4219F}"/>
          </ac:picMkLst>
        </pc:picChg>
        <pc:picChg chg="add del">
          <ac:chgData name="Subha Bose" userId="75445f671fe30ce2" providerId="LiveId" clId="{B97C547B-19F1-41F8-9B46-C6AAD77A9EF1}" dt="2023-12-15T16:30:40.625" v="577" actId="26606"/>
          <ac:picMkLst>
            <pc:docMk/>
            <pc:sldMk cId="2190604753" sldId="265"/>
            <ac:picMk id="30" creationId="{7C268552-D473-46ED-B1B8-422042C4DEF1}"/>
          </ac:picMkLst>
        </pc:picChg>
        <pc:picChg chg="add del">
          <ac:chgData name="Subha Bose" userId="75445f671fe30ce2" providerId="LiveId" clId="{B97C547B-19F1-41F8-9B46-C6AAD77A9EF1}" dt="2023-12-15T16:30:40.625" v="577" actId="26606"/>
          <ac:picMkLst>
            <pc:docMk/>
            <pc:sldMk cId="2190604753" sldId="265"/>
            <ac:picMk id="32" creationId="{B9238B3E-24AA-439A-B527-6C5DF6D72145}"/>
          </ac:picMkLst>
        </pc:picChg>
        <pc:picChg chg="add del">
          <ac:chgData name="Subha Bose" userId="75445f671fe30ce2" providerId="LiveId" clId="{B97C547B-19F1-41F8-9B46-C6AAD77A9EF1}" dt="2023-12-15T16:30:40.625" v="577" actId="26606"/>
          <ac:picMkLst>
            <pc:docMk/>
            <pc:sldMk cId="2190604753" sldId="265"/>
            <ac:picMk id="33" creationId="{69F01145-BEA3-4CBF-AA21-10077B948CA8}"/>
          </ac:picMkLst>
        </pc:picChg>
      </pc:sldChg>
      <pc:sldChg chg="addSp modSp add mod setBg setClrOvrMap">
        <pc:chgData name="Subha Bose" userId="75445f671fe30ce2" providerId="LiveId" clId="{B97C547B-19F1-41F8-9B46-C6AAD77A9EF1}" dt="2023-12-15T16:31:53.651" v="597" actId="14100"/>
        <pc:sldMkLst>
          <pc:docMk/>
          <pc:sldMk cId="2544384211" sldId="266"/>
        </pc:sldMkLst>
        <pc:spChg chg="add mod">
          <ac:chgData name="Subha Bose" userId="75445f671fe30ce2" providerId="LiveId" clId="{B97C547B-19F1-41F8-9B46-C6AAD77A9EF1}" dt="2023-12-15T16:31:42.191" v="594" actId="14100"/>
          <ac:spMkLst>
            <pc:docMk/>
            <pc:sldMk cId="2544384211" sldId="266"/>
            <ac:spMk id="3" creationId="{EDFFA084-3527-2935-8206-49E34C3CEEA9}"/>
          </ac:spMkLst>
        </pc:spChg>
        <pc:spChg chg="add">
          <ac:chgData name="Subha Bose" userId="75445f671fe30ce2" providerId="LiveId" clId="{B97C547B-19F1-41F8-9B46-C6AAD77A9EF1}" dt="2023-12-15T16:31:31.687" v="592" actId="26606"/>
          <ac:spMkLst>
            <pc:docMk/>
            <pc:sldMk cId="2544384211" sldId="266"/>
            <ac:spMk id="13" creationId="{4AC0CD9D-7610-4620-93B4-798CCD9AB581}"/>
          </ac:spMkLst>
        </pc:spChg>
        <pc:spChg chg="add">
          <ac:chgData name="Subha Bose" userId="75445f671fe30ce2" providerId="LiveId" clId="{B97C547B-19F1-41F8-9B46-C6AAD77A9EF1}" dt="2023-12-15T16:31:31.687" v="592" actId="26606"/>
          <ac:spMkLst>
            <pc:docMk/>
            <pc:sldMk cId="2544384211" sldId="266"/>
            <ac:spMk id="19" creationId="{DE4D62F9-188E-4530-84C2-24BDEE4BEB82}"/>
          </ac:spMkLst>
        </pc:spChg>
        <pc:spChg chg="add">
          <ac:chgData name="Subha Bose" userId="75445f671fe30ce2" providerId="LiveId" clId="{B97C547B-19F1-41F8-9B46-C6AAD77A9EF1}" dt="2023-12-15T16:31:31.687" v="592" actId="26606"/>
          <ac:spMkLst>
            <pc:docMk/>
            <pc:sldMk cId="2544384211" sldId="266"/>
            <ac:spMk id="21" creationId="{EE4E366E-272A-409E-840F-9A6A64A9E3FF}"/>
          </ac:spMkLst>
        </pc:spChg>
        <pc:spChg chg="add">
          <ac:chgData name="Subha Bose" userId="75445f671fe30ce2" providerId="LiveId" clId="{B97C547B-19F1-41F8-9B46-C6AAD77A9EF1}" dt="2023-12-15T16:31:31.687" v="592" actId="26606"/>
          <ac:spMkLst>
            <pc:docMk/>
            <pc:sldMk cId="2544384211" sldId="266"/>
            <ac:spMk id="23" creationId="{A721560C-E4AB-4287-A29C-3F6916794CB9}"/>
          </ac:spMkLst>
        </pc:spChg>
        <pc:spChg chg="add">
          <ac:chgData name="Subha Bose" userId="75445f671fe30ce2" providerId="LiveId" clId="{B97C547B-19F1-41F8-9B46-C6AAD77A9EF1}" dt="2023-12-15T16:31:31.687" v="592" actId="26606"/>
          <ac:spMkLst>
            <pc:docMk/>
            <pc:sldMk cId="2544384211" sldId="266"/>
            <ac:spMk id="25" creationId="{DF6CFF07-D953-4F9C-9A0E-E0A6AACB6158}"/>
          </ac:spMkLst>
        </pc:spChg>
        <pc:spChg chg="add">
          <ac:chgData name="Subha Bose" userId="75445f671fe30ce2" providerId="LiveId" clId="{B97C547B-19F1-41F8-9B46-C6AAD77A9EF1}" dt="2023-12-15T16:31:31.687" v="592" actId="26606"/>
          <ac:spMkLst>
            <pc:docMk/>
            <pc:sldMk cId="2544384211" sldId="266"/>
            <ac:spMk id="27" creationId="{DAA4FEEE-0B5F-41BF-825D-60F9FB089568}"/>
          </ac:spMkLst>
        </pc:spChg>
        <pc:picChg chg="add mod">
          <ac:chgData name="Subha Bose" userId="75445f671fe30ce2" providerId="LiveId" clId="{B97C547B-19F1-41F8-9B46-C6AAD77A9EF1}" dt="2023-12-15T16:31:53.651" v="597" actId="14100"/>
          <ac:picMkLst>
            <pc:docMk/>
            <pc:sldMk cId="2544384211" sldId="266"/>
            <ac:picMk id="4" creationId="{E2F8BFBA-437A-165A-E242-FC335501DFB6}"/>
          </ac:picMkLst>
        </pc:picChg>
        <pc:picChg chg="add">
          <ac:chgData name="Subha Bose" userId="75445f671fe30ce2" providerId="LiveId" clId="{B97C547B-19F1-41F8-9B46-C6AAD77A9EF1}" dt="2023-12-15T16:31:31.687" v="592" actId="26606"/>
          <ac:picMkLst>
            <pc:docMk/>
            <pc:sldMk cId="2544384211" sldId="266"/>
            <ac:picMk id="9" creationId="{41B68C77-138E-4BF7-A276-BD0C78A4219F}"/>
          </ac:picMkLst>
        </pc:picChg>
        <pc:picChg chg="add">
          <ac:chgData name="Subha Bose" userId="75445f671fe30ce2" providerId="LiveId" clId="{B97C547B-19F1-41F8-9B46-C6AAD77A9EF1}" dt="2023-12-15T16:31:31.687" v="592" actId="26606"/>
          <ac:picMkLst>
            <pc:docMk/>
            <pc:sldMk cId="2544384211" sldId="266"/>
            <ac:picMk id="11" creationId="{7C268552-D473-46ED-B1B8-422042C4DEF1}"/>
          </ac:picMkLst>
        </pc:picChg>
        <pc:picChg chg="add">
          <ac:chgData name="Subha Bose" userId="75445f671fe30ce2" providerId="LiveId" clId="{B97C547B-19F1-41F8-9B46-C6AAD77A9EF1}" dt="2023-12-15T16:31:31.687" v="592" actId="26606"/>
          <ac:picMkLst>
            <pc:docMk/>
            <pc:sldMk cId="2544384211" sldId="266"/>
            <ac:picMk id="15" creationId="{B9238B3E-24AA-439A-B527-6C5DF6D72145}"/>
          </ac:picMkLst>
        </pc:picChg>
        <pc:picChg chg="add">
          <ac:chgData name="Subha Bose" userId="75445f671fe30ce2" providerId="LiveId" clId="{B97C547B-19F1-41F8-9B46-C6AAD77A9EF1}" dt="2023-12-15T16:31:31.687" v="592" actId="26606"/>
          <ac:picMkLst>
            <pc:docMk/>
            <pc:sldMk cId="2544384211" sldId="266"/>
            <ac:picMk id="17" creationId="{69F01145-BEA3-4CBF-AA21-10077B948CA8}"/>
          </ac:picMkLst>
        </pc:picChg>
      </pc:sldChg>
      <pc:sldChg chg="addSp modSp add mod">
        <pc:chgData name="Subha Bose" userId="75445f671fe30ce2" providerId="LiveId" clId="{B97C547B-19F1-41F8-9B46-C6AAD77A9EF1}" dt="2023-12-15T16:32:56.961" v="641" actId="14100"/>
        <pc:sldMkLst>
          <pc:docMk/>
          <pc:sldMk cId="4273008211" sldId="267"/>
        </pc:sldMkLst>
        <pc:spChg chg="add mod">
          <ac:chgData name="Subha Bose" userId="75445f671fe30ce2" providerId="LiveId" clId="{B97C547B-19F1-41F8-9B46-C6AAD77A9EF1}" dt="2023-12-15T16:32:56.961" v="641" actId="14100"/>
          <ac:spMkLst>
            <pc:docMk/>
            <pc:sldMk cId="4273008211" sldId="267"/>
            <ac:spMk id="2" creationId="{B7A79693-AE41-036F-D9C8-BD9D7A96FAB3}"/>
          </ac:spMkLst>
        </pc:spChg>
        <pc:picChg chg="add mod">
          <ac:chgData name="Subha Bose" userId="75445f671fe30ce2" providerId="LiveId" clId="{B97C547B-19F1-41F8-9B46-C6AAD77A9EF1}" dt="2023-12-15T16:32:49.686" v="635" actId="14100"/>
          <ac:picMkLst>
            <pc:docMk/>
            <pc:sldMk cId="4273008211" sldId="267"/>
            <ac:picMk id="3" creationId="{4BBF5E84-0EFA-78D6-386A-458BEF13C850}"/>
          </ac:picMkLst>
        </pc:picChg>
      </pc:sldChg>
      <pc:sldChg chg="addSp delSp modSp add mod setBg">
        <pc:chgData name="Subha Bose" userId="75445f671fe30ce2" providerId="LiveId" clId="{B97C547B-19F1-41F8-9B46-C6AAD77A9EF1}" dt="2023-12-15T16:36:42.559" v="710" actId="20577"/>
        <pc:sldMkLst>
          <pc:docMk/>
          <pc:sldMk cId="2073694347" sldId="268"/>
        </pc:sldMkLst>
        <pc:spChg chg="add mod">
          <ac:chgData name="Subha Bose" userId="75445f671fe30ce2" providerId="LiveId" clId="{B97C547B-19F1-41F8-9B46-C6AAD77A9EF1}" dt="2023-12-15T16:33:22.311" v="655" actId="1076"/>
          <ac:spMkLst>
            <pc:docMk/>
            <pc:sldMk cId="2073694347" sldId="268"/>
            <ac:spMk id="2" creationId="{E708AD85-7444-23AC-E69A-468996A0B1AA}"/>
          </ac:spMkLst>
        </pc:spChg>
        <pc:spChg chg="add del mod">
          <ac:chgData name="Subha Bose" userId="75445f671fe30ce2" providerId="LiveId" clId="{B97C547B-19F1-41F8-9B46-C6AAD77A9EF1}" dt="2023-12-15T16:35:36.044" v="696"/>
          <ac:spMkLst>
            <pc:docMk/>
            <pc:sldMk cId="2073694347" sldId="268"/>
            <ac:spMk id="3" creationId="{01E74DAC-6BAB-BBC6-CF25-BCCA6B747158}"/>
          </ac:spMkLst>
        </pc:spChg>
        <pc:spChg chg="add mod">
          <ac:chgData name="Subha Bose" userId="75445f671fe30ce2" providerId="LiveId" clId="{B97C547B-19F1-41F8-9B46-C6AAD77A9EF1}" dt="2023-12-15T16:36:42.559" v="710" actId="20577"/>
          <ac:spMkLst>
            <pc:docMk/>
            <pc:sldMk cId="2073694347" sldId="268"/>
            <ac:spMk id="5" creationId="{69A5BE64-FE9B-CDBE-7A54-ACC34BD50645}"/>
          </ac:spMkLst>
        </pc:spChg>
        <pc:spChg chg="add">
          <ac:chgData name="Subha Bose" userId="75445f671fe30ce2" providerId="LiveId" clId="{B97C547B-19F1-41F8-9B46-C6AAD77A9EF1}" dt="2023-12-15T16:33:13.861" v="653" actId="26606"/>
          <ac:spMkLst>
            <pc:docMk/>
            <pc:sldMk cId="2073694347" sldId="268"/>
            <ac:spMk id="12" creationId="{989BE678-777B-482A-A616-FEDC47B162E5}"/>
          </ac:spMkLst>
        </pc:spChg>
        <pc:spChg chg="add">
          <ac:chgData name="Subha Bose" userId="75445f671fe30ce2" providerId="LiveId" clId="{B97C547B-19F1-41F8-9B46-C6AAD77A9EF1}" dt="2023-12-15T16:33:13.861" v="653" actId="26606"/>
          <ac:spMkLst>
            <pc:docMk/>
            <pc:sldMk cId="2073694347" sldId="268"/>
            <ac:spMk id="18" creationId="{D28BE0C3-2102-4820-B88B-A448B1840D14}"/>
          </ac:spMkLst>
        </pc:spChg>
        <pc:spChg chg="add">
          <ac:chgData name="Subha Bose" userId="75445f671fe30ce2" providerId="LiveId" clId="{B97C547B-19F1-41F8-9B46-C6AAD77A9EF1}" dt="2023-12-15T16:33:13.861" v="653" actId="26606"/>
          <ac:spMkLst>
            <pc:docMk/>
            <pc:sldMk cId="2073694347" sldId="268"/>
            <ac:spMk id="20" creationId="{F3F4807A-5068-4492-8025-D75F320E908D}"/>
          </ac:spMkLst>
        </pc:spChg>
        <pc:spChg chg="add">
          <ac:chgData name="Subha Bose" userId="75445f671fe30ce2" providerId="LiveId" clId="{B97C547B-19F1-41F8-9B46-C6AAD77A9EF1}" dt="2023-12-15T16:33:13.861" v="653" actId="26606"/>
          <ac:spMkLst>
            <pc:docMk/>
            <pc:sldMk cId="2073694347" sldId="268"/>
            <ac:spMk id="22" creationId="{B24996F8-180C-4DCB-8A26-DFA336CDEFBC}"/>
          </ac:spMkLst>
        </pc:spChg>
        <pc:spChg chg="add">
          <ac:chgData name="Subha Bose" userId="75445f671fe30ce2" providerId="LiveId" clId="{B97C547B-19F1-41F8-9B46-C6AAD77A9EF1}" dt="2023-12-15T16:33:13.861" v="653" actId="26606"/>
          <ac:spMkLst>
            <pc:docMk/>
            <pc:sldMk cId="2073694347" sldId="268"/>
            <ac:spMk id="24" creationId="{630182B0-3559-41D5-9EBC-0BD86BEDAD09}"/>
          </ac:spMkLst>
        </pc:spChg>
        <pc:picChg chg="add">
          <ac:chgData name="Subha Bose" userId="75445f671fe30ce2" providerId="LiveId" clId="{B97C547B-19F1-41F8-9B46-C6AAD77A9EF1}" dt="2023-12-15T16:33:13.861" v="653" actId="26606"/>
          <ac:picMkLst>
            <pc:docMk/>
            <pc:sldMk cId="2073694347" sldId="268"/>
            <ac:picMk id="4" creationId="{D78D9147-D252-F2FC-DA9B-3E3FDDA49B87}"/>
          </ac:picMkLst>
        </pc:picChg>
        <pc:picChg chg="add">
          <ac:chgData name="Subha Bose" userId="75445f671fe30ce2" providerId="LiveId" clId="{B97C547B-19F1-41F8-9B46-C6AAD77A9EF1}" dt="2023-12-15T16:33:13.861" v="653" actId="26606"/>
          <ac:picMkLst>
            <pc:docMk/>
            <pc:sldMk cId="2073694347" sldId="268"/>
            <ac:picMk id="8" creationId="{DF19BAF3-7E20-4B9D-B544-BABAEEA1FA75}"/>
          </ac:picMkLst>
        </pc:picChg>
        <pc:picChg chg="add">
          <ac:chgData name="Subha Bose" userId="75445f671fe30ce2" providerId="LiveId" clId="{B97C547B-19F1-41F8-9B46-C6AAD77A9EF1}" dt="2023-12-15T16:33:13.861" v="653" actId="26606"/>
          <ac:picMkLst>
            <pc:docMk/>
            <pc:sldMk cId="2073694347" sldId="268"/>
            <ac:picMk id="10" creationId="{950648F4-ABCD-4DF0-8641-76CFB2354721}"/>
          </ac:picMkLst>
        </pc:picChg>
        <pc:picChg chg="add">
          <ac:chgData name="Subha Bose" userId="75445f671fe30ce2" providerId="LiveId" clId="{B97C547B-19F1-41F8-9B46-C6AAD77A9EF1}" dt="2023-12-15T16:33:13.861" v="653" actId="26606"/>
          <ac:picMkLst>
            <pc:docMk/>
            <pc:sldMk cId="2073694347" sldId="268"/>
            <ac:picMk id="14" creationId="{CF1EB4BD-9C7E-4AA3-9681-C7EB0DA6250B}"/>
          </ac:picMkLst>
        </pc:picChg>
        <pc:picChg chg="add">
          <ac:chgData name="Subha Bose" userId="75445f671fe30ce2" providerId="LiveId" clId="{B97C547B-19F1-41F8-9B46-C6AAD77A9EF1}" dt="2023-12-15T16:33:13.861" v="653" actId="26606"/>
          <ac:picMkLst>
            <pc:docMk/>
            <pc:sldMk cId="2073694347" sldId="268"/>
            <ac:picMk id="16" creationId="{94AAE3AA-3759-4D28-B0EF-575F25A5146C}"/>
          </ac:picMkLst>
        </pc:picChg>
      </pc:sldChg>
      <pc:sldChg chg="addSp delSp modSp add mod">
        <pc:chgData name="Subha Bose" userId="75445f671fe30ce2" providerId="LiveId" clId="{B97C547B-19F1-41F8-9B46-C6AAD77A9EF1}" dt="2023-12-15T16:37:29.919" v="742" actId="20577"/>
        <pc:sldMkLst>
          <pc:docMk/>
          <pc:sldMk cId="376196722" sldId="269"/>
        </pc:sldMkLst>
        <pc:spChg chg="add del mod">
          <ac:chgData name="Subha Bose" userId="75445f671fe30ce2" providerId="LiveId" clId="{B97C547B-19F1-41F8-9B46-C6AAD77A9EF1}" dt="2023-12-15T16:37:18.759" v="728" actId="33987"/>
          <ac:spMkLst>
            <pc:docMk/>
            <pc:sldMk cId="376196722" sldId="269"/>
            <ac:spMk id="2" creationId="{2B29F82D-6208-DAE9-4917-559F20A1AD0A}"/>
          </ac:spMkLst>
        </pc:spChg>
        <pc:spChg chg="add mod">
          <ac:chgData name="Subha Bose" userId="75445f671fe30ce2" providerId="LiveId" clId="{B97C547B-19F1-41F8-9B46-C6AAD77A9EF1}" dt="2023-12-15T16:37:29.919" v="742" actId="20577"/>
          <ac:spMkLst>
            <pc:docMk/>
            <pc:sldMk cId="376196722" sldId="269"/>
            <ac:spMk id="3" creationId="{2F80C736-3D26-B35B-8547-68360240A9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5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8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8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77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7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1BC82B-1F30-4DDD-B1CD-008AA886D021}" type="datetimeFigureOut">
              <a:rPr lang="en-IN" smtClean="0"/>
              <a:t>15-12-23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F08F-0D99-48F4-8C1A-36B275C8F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9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5CA22-0735-D886-FB45-869B124B0193}"/>
              </a:ext>
            </a:extLst>
          </p:cNvPr>
          <p:cNvSpPr txBox="1"/>
          <p:nvPr/>
        </p:nvSpPr>
        <p:spPr>
          <a:xfrm>
            <a:off x="490889" y="818147"/>
            <a:ext cx="1054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HUMAN RESOURCES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B39D4-8FA7-4D9E-8099-3AD0B6290476}"/>
              </a:ext>
            </a:extLst>
          </p:cNvPr>
          <p:cNvSpPr txBox="1"/>
          <p:nvPr/>
        </p:nvSpPr>
        <p:spPr>
          <a:xfrm>
            <a:off x="8499107" y="4957011"/>
            <a:ext cx="3262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Presented by </a:t>
            </a:r>
          </a:p>
          <a:p>
            <a:endParaRPr lang="en-IN" sz="2800" dirty="0"/>
          </a:p>
          <a:p>
            <a:r>
              <a:rPr lang="en-IN" sz="2800" dirty="0"/>
              <a:t>Subha Bose</a:t>
            </a:r>
          </a:p>
          <a:p>
            <a:r>
              <a:rPr lang="en-IN" sz="2800" dirty="0"/>
              <a:t>Parth </a:t>
            </a:r>
            <a:r>
              <a:rPr lang="en-IN" sz="2800" dirty="0" err="1"/>
              <a:t>Thaker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912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A084-3527-2935-8206-49E34C3CEEA9}"/>
              </a:ext>
            </a:extLst>
          </p:cNvPr>
          <p:cNvSpPr txBox="1"/>
          <p:nvPr/>
        </p:nvSpPr>
        <p:spPr>
          <a:xfrm>
            <a:off x="648930" y="2548282"/>
            <a:ext cx="6329385" cy="75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Attrition Rate By Gender For Different Age groups</a:t>
            </a: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2F8BFBA-437A-165A-E242-FC335501D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989" y="3141983"/>
            <a:ext cx="6927798" cy="32437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43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79693-AE41-036F-D9C8-BD9D7A96FAB3}"/>
              </a:ext>
            </a:extLst>
          </p:cNvPr>
          <p:cNvSpPr txBox="1"/>
          <p:nvPr/>
        </p:nvSpPr>
        <p:spPr>
          <a:xfrm>
            <a:off x="317634" y="192505"/>
            <a:ext cx="479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All at Once !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BF5E84-0EFA-78D6-386A-458BEF13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7" y="1245108"/>
            <a:ext cx="9937815" cy="52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0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8AD85-7444-23AC-E69A-468996A0B1AA}"/>
              </a:ext>
            </a:extLst>
          </p:cNvPr>
          <p:cNvSpPr txBox="1"/>
          <p:nvPr/>
        </p:nvSpPr>
        <p:spPr>
          <a:xfrm>
            <a:off x="7884948" y="756039"/>
            <a:ext cx="3543464" cy="1566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Insights!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D78D9147-D252-F2FC-DA9B-3E3FDDA49B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78" r="10692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5BE64-FE9B-CDBE-7A54-ACC34BD50645}"/>
              </a:ext>
            </a:extLst>
          </p:cNvPr>
          <p:cNvSpPr txBox="1"/>
          <p:nvPr/>
        </p:nvSpPr>
        <p:spPr>
          <a:xfrm>
            <a:off x="7884948" y="1854821"/>
            <a:ext cx="32516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Conclusion we can say that the following Company is a Medical Company which focuses on Research and Sales for their Earnings.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R&amp;D Department has the Highest Rate of Attrition with 56.12%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Resources has the lowest level of Job Satisfaction with only 9 people voting for 4 in Job Satisfaction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69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80C736-3D26-B35B-8547-68360240A90F}"/>
              </a:ext>
            </a:extLst>
          </p:cNvPr>
          <p:cNvSpPr/>
          <p:nvPr/>
        </p:nvSpPr>
        <p:spPr>
          <a:xfrm>
            <a:off x="3682521" y="2967335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7619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048C-8319-F707-0ED8-5893CF3D4D9E}"/>
              </a:ext>
            </a:extLst>
          </p:cNvPr>
          <p:cNvSpPr txBox="1"/>
          <p:nvPr/>
        </p:nvSpPr>
        <p:spPr>
          <a:xfrm>
            <a:off x="1183907" y="741145"/>
            <a:ext cx="7873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What does Human Resource (HR) Actually Do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0D4D4-E734-B264-F0CB-832F51182285}"/>
              </a:ext>
            </a:extLst>
          </p:cNvPr>
          <p:cNvSpPr txBox="1"/>
          <p:nvPr/>
        </p:nvSpPr>
        <p:spPr>
          <a:xfrm>
            <a:off x="1183907" y="2550695"/>
            <a:ext cx="75847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epartment or function responsible for managing and overseeing the organization's human capital.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Recruitment and Staffing:</a:t>
            </a:r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Compensation and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Termination and Exit Interviews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84F0C-8B9E-85B2-8934-3A31A46DC902}"/>
              </a:ext>
            </a:extLst>
          </p:cNvPr>
          <p:cNvSpPr txBox="1"/>
          <p:nvPr/>
        </p:nvSpPr>
        <p:spPr>
          <a:xfrm>
            <a:off x="1270535" y="490888"/>
            <a:ext cx="932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What is Attrition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772B0-8414-06E1-F4ED-09844DF0495F}"/>
              </a:ext>
            </a:extLst>
          </p:cNvPr>
          <p:cNvSpPr txBox="1"/>
          <p:nvPr/>
        </p:nvSpPr>
        <p:spPr>
          <a:xfrm>
            <a:off x="1193533" y="2021305"/>
            <a:ext cx="6882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reduction in the number of employees within an organization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employees leave a company, and the organization may or may not replace those departing employees.</a:t>
            </a:r>
          </a:p>
          <a:p>
            <a:endParaRPr lang="en-US" sz="24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Factors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öhne"/>
              </a:rPr>
              <a:t>Work-Life Balance</a:t>
            </a:r>
            <a:endParaRPr lang="en-US" sz="2400" b="1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öhne"/>
              </a:rPr>
              <a:t>Job Satisfaction</a:t>
            </a:r>
            <a:endParaRPr lang="en-US" sz="2400" b="1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öhne"/>
              </a:rPr>
              <a:t>Compensation and Benefits</a:t>
            </a:r>
            <a:endParaRPr lang="en-IN" sz="2400" dirty="0"/>
          </a:p>
        </p:txBody>
      </p:sp>
      <p:pic>
        <p:nvPicPr>
          <p:cNvPr id="5" name="Picture 4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A6485C56-2B9A-0569-5646-24D77FFE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30" y="1528570"/>
            <a:ext cx="2957513" cy="42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6BEA1-66CF-E69B-4E54-5FD5322117C9}"/>
              </a:ext>
            </a:extLst>
          </p:cNvPr>
          <p:cNvSpPr txBox="1"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Department Wise Attrition </a:t>
            </a:r>
            <a:endParaRPr lang="en-US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3" name="Picture 2" descr="A blue circle with a few blue circles&#10;&#10;Description automatically generated with medium confidence">
            <a:extLst>
              <a:ext uri="{FF2B5EF4-FFF2-40B4-BE49-F238E27FC236}">
                <a16:creationId xmlns:a16="http://schemas.microsoft.com/office/drawing/2014/main" id="{52D14FAF-5461-8AE4-F401-E2C48C1770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t="13825" r="8576" b="2335"/>
          <a:stretch/>
        </p:blipFill>
        <p:spPr>
          <a:xfrm>
            <a:off x="5553492" y="535625"/>
            <a:ext cx="6292963" cy="6267030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164DC-0781-41AF-15AD-4CA324C6C58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 3 Departments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R&amp;D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1261658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 blue and purple rectangles&#10;&#10;Description automatically generated">
            <a:extLst>
              <a:ext uri="{FF2B5EF4-FFF2-40B4-BE49-F238E27FC236}">
                <a16:creationId xmlns:a16="http://schemas.microsoft.com/office/drawing/2014/main" id="{35D86343-13BE-6EE6-0E4C-9C093A92E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9"/>
          <a:stretch/>
        </p:blipFill>
        <p:spPr>
          <a:xfrm>
            <a:off x="-305" y="3366"/>
            <a:ext cx="10346967" cy="4452985"/>
          </a:xfrm>
          <a:prstGeom prst="rect">
            <a:avLst/>
          </a:prstGeom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A3EF9-46F2-2AC5-9CCB-161CEDC454AC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Attrition by Gender 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507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EF90-E199-38E0-FE89-77A4006BB494}"/>
              </a:ext>
            </a:extLst>
          </p:cNvPr>
          <p:cNvSpPr txBox="1"/>
          <p:nvPr/>
        </p:nvSpPr>
        <p:spPr>
          <a:xfrm>
            <a:off x="4965485" y="76200"/>
            <a:ext cx="4397828" cy="151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Number of Employees by Age Group</a:t>
            </a: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5827D16-2965-6A4C-9B23-ECF70701D5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6"/>
          <a:stretch/>
        </p:blipFill>
        <p:spPr>
          <a:xfrm>
            <a:off x="1419731" y="1615634"/>
            <a:ext cx="9703881" cy="50627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95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99AE5-FB3B-8B55-4C4F-F7C9C3BCB425}"/>
              </a:ext>
            </a:extLst>
          </p:cNvPr>
          <p:cNvSpPr txBox="1"/>
          <p:nvPr/>
        </p:nvSpPr>
        <p:spPr>
          <a:xfrm>
            <a:off x="295977" y="291785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Job </a:t>
            </a:r>
          </a:p>
          <a:p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Satisfaction</a:t>
            </a:r>
            <a:endParaRPr lang="en-IN" sz="3200" dirty="0"/>
          </a:p>
        </p:txBody>
      </p:sp>
      <p:pic>
        <p:nvPicPr>
          <p:cNvPr id="4" name="Picture 3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0313D9DD-2970-A0CA-6092-E068B2309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"/>
          <a:stretch/>
        </p:blipFill>
        <p:spPr>
          <a:xfrm>
            <a:off x="2812114" y="214782"/>
            <a:ext cx="9276771" cy="63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038D8-7270-593F-A36F-B9446F31643D}"/>
              </a:ext>
            </a:extLst>
          </p:cNvPr>
          <p:cNvSpPr txBox="1"/>
          <p:nvPr/>
        </p:nvSpPr>
        <p:spPr>
          <a:xfrm>
            <a:off x="8189492" y="1325880"/>
            <a:ext cx="3354807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Education Field Wise Attrition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2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blue circles&#10;&#10;Description automatically generated">
            <a:extLst>
              <a:ext uri="{FF2B5EF4-FFF2-40B4-BE49-F238E27FC236}">
                <a16:creationId xmlns:a16="http://schemas.microsoft.com/office/drawing/2014/main" id="{302389BA-0E12-8539-B071-9220078923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/>
          <a:stretch/>
        </p:blipFill>
        <p:spPr>
          <a:xfrm>
            <a:off x="763588" y="712209"/>
            <a:ext cx="6167436" cy="49964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520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F1AD6C-E1D9-9F60-E6DF-F06698FD5780}"/>
              </a:ext>
            </a:extLst>
          </p:cNvPr>
          <p:cNvSpPr txBox="1"/>
          <p:nvPr/>
        </p:nvSpPr>
        <p:spPr>
          <a:xfrm>
            <a:off x="267101" y="308823"/>
            <a:ext cx="9233034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Monthly Income by Job Role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21DE2202-2492-843A-FD18-D2242E39A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/>
          <a:stretch/>
        </p:blipFill>
        <p:spPr>
          <a:xfrm>
            <a:off x="443731" y="991403"/>
            <a:ext cx="10773958" cy="57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0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190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Söhne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 Bose</dc:creator>
  <cp:lastModifiedBy>Subha Bose</cp:lastModifiedBy>
  <cp:revision>1</cp:revision>
  <dcterms:created xsi:type="dcterms:W3CDTF">2023-12-15T16:06:46Z</dcterms:created>
  <dcterms:modified xsi:type="dcterms:W3CDTF">2023-12-15T16:41:01Z</dcterms:modified>
</cp:coreProperties>
</file>