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717451"/>
            <a:ext cx="6145920" cy="443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IDENTIFICACIÓN Y CLASIFICACIÓN DE SALUD ANIMAL EN LA GANADERÍA DE PRECISIÓN</a:t>
            </a:r>
            <a:endParaRPr lang="es-CO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s-E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680400" y="1706782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Luisa García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dirty="0">
                <a:solidFill>
                  <a:srgbClr val="001E33"/>
                </a:solidFill>
              </a:rPr>
              <a:t>Samuel</a:t>
            </a:r>
            <a:r>
              <a:rPr lang="es-MX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200" dirty="0">
                <a:solidFill>
                  <a:srgbClr val="001E33"/>
                </a:solidFill>
              </a:rPr>
              <a:t>Botero</a:t>
            </a:r>
            <a:endParaRPr sz="2200" dirty="0">
              <a:solidFill>
                <a:srgbClr val="001E33"/>
              </a:solidFill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Mujer con cabello largo&#10;&#10;Descripción generada automáticamente">
            <a:extLst>
              <a:ext uri="{FF2B5EF4-FFF2-40B4-BE49-F238E27FC236}">
                <a16:creationId xmlns:a16="http://schemas.microsoft.com/office/drawing/2014/main" id="{DAA88EDD-A95B-482F-AE86-CF5C3959D3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8197"/>
          <a:stretch/>
        </p:blipFill>
        <p:spPr>
          <a:xfrm>
            <a:off x="3599281" y="1890717"/>
            <a:ext cx="2091998" cy="2253315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Microsoft Office PowerPoint</Application>
  <PresentationFormat>Panorámica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Luisa María García Salazar</cp:lastModifiedBy>
  <cp:revision>1</cp:revision>
  <dcterms:created xsi:type="dcterms:W3CDTF">2020-06-26T14:36:07Z</dcterms:created>
  <dcterms:modified xsi:type="dcterms:W3CDTF">2021-08-16T04:16:27Z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