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1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1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3531-BDBC-4B9F-B2D7-F8B68517E0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91A89D-F90F-45C2-9FFF-256F97233186}">
      <dgm:prSet phldrT="[Texte]" custT="1"/>
      <dgm:spPr/>
      <dgm:t>
        <a:bodyPr/>
        <a:lstStyle/>
        <a:p>
          <a:r>
            <a:rPr lang="fr-FR" sz="1200" dirty="0" smtClean="0"/>
            <a:t>IMPORT	</a:t>
          </a:r>
          <a:endParaRPr lang="fr-FR" sz="1200" dirty="0"/>
        </a:p>
      </dgm:t>
    </dgm:pt>
    <dgm:pt modelId="{8DBFD98F-3757-47D0-A315-35491E56446D}" type="parTrans" cxnId="{BFA28B8D-6011-428B-B3AE-D415A857446D}">
      <dgm:prSet/>
      <dgm:spPr/>
      <dgm:t>
        <a:bodyPr/>
        <a:lstStyle/>
        <a:p>
          <a:endParaRPr lang="fr-FR"/>
        </a:p>
      </dgm:t>
    </dgm:pt>
    <dgm:pt modelId="{20C57FE5-4C62-4A09-9844-459AECBBD1B1}" type="sibTrans" cxnId="{BFA28B8D-6011-428B-B3AE-D415A857446D}">
      <dgm:prSet/>
      <dgm:spPr/>
      <dgm:t>
        <a:bodyPr/>
        <a:lstStyle/>
        <a:p>
          <a:endParaRPr lang="fr-FR"/>
        </a:p>
      </dgm:t>
    </dgm:pt>
    <dgm:pt modelId="{025FC67C-87A0-43CE-A19F-CFA5CFC6CD51}">
      <dgm:prSet phldrT="[Texte]" custT="1"/>
      <dgm:spPr/>
      <dgm:t>
        <a:bodyPr/>
        <a:lstStyle/>
        <a:p>
          <a:r>
            <a:rPr lang="fr-FR" sz="1200" dirty="0" smtClean="0"/>
            <a:t>EXPORT</a:t>
          </a:r>
          <a:endParaRPr lang="fr-FR" sz="1200" dirty="0"/>
        </a:p>
      </dgm:t>
    </dgm:pt>
    <dgm:pt modelId="{96843C7D-1C04-4D9B-AFDA-E9BAB30A781E}" type="parTrans" cxnId="{4D5A60BE-103F-4D7B-AE25-FAD33EC25A80}">
      <dgm:prSet/>
      <dgm:spPr/>
      <dgm:t>
        <a:bodyPr/>
        <a:lstStyle/>
        <a:p>
          <a:endParaRPr lang="fr-FR"/>
        </a:p>
      </dgm:t>
    </dgm:pt>
    <dgm:pt modelId="{08E62EB1-CC6C-46EF-B4CE-F20745D3BDAF}" type="sibTrans" cxnId="{4D5A60BE-103F-4D7B-AE25-FAD33EC25A80}">
      <dgm:prSet/>
      <dgm:spPr/>
      <dgm:t>
        <a:bodyPr/>
        <a:lstStyle/>
        <a:p>
          <a:endParaRPr lang="fr-FR"/>
        </a:p>
      </dgm:t>
    </dgm:pt>
    <dgm:pt modelId="{401D2E43-ACEA-451F-A9E1-60725415E946}">
      <dgm:prSet phldrT="[Texte]" custT="1"/>
      <dgm:spPr/>
      <dgm:t>
        <a:bodyPr/>
        <a:lstStyle/>
        <a:p>
          <a:r>
            <a:rPr lang="fr-FR" sz="1200" dirty="0" smtClean="0"/>
            <a:t>STATUS BL+ BOOK+CONTENEUR</a:t>
          </a:r>
          <a:endParaRPr lang="fr-FR" sz="1200" dirty="0"/>
        </a:p>
      </dgm:t>
    </dgm:pt>
    <dgm:pt modelId="{3425BA87-20CE-486C-A7D3-F95C5F15177C}" type="parTrans" cxnId="{FA85AB1D-8797-48AD-9E50-95487BF7D0EA}">
      <dgm:prSet/>
      <dgm:spPr/>
      <dgm:t>
        <a:bodyPr/>
        <a:lstStyle/>
        <a:p>
          <a:endParaRPr lang="fr-FR"/>
        </a:p>
      </dgm:t>
    </dgm:pt>
    <dgm:pt modelId="{6BC84C04-278E-4E56-AB90-C8516CA00B84}" type="sibTrans" cxnId="{FA85AB1D-8797-48AD-9E50-95487BF7D0EA}">
      <dgm:prSet/>
      <dgm:spPr/>
      <dgm:t>
        <a:bodyPr/>
        <a:lstStyle/>
        <a:p>
          <a:endParaRPr lang="fr-FR"/>
        </a:p>
      </dgm:t>
    </dgm:pt>
    <dgm:pt modelId="{E2C25D3B-4865-4DB3-B759-E3DFE187C3F2}">
      <dgm:prSet phldrT="[Texte]" custT="1"/>
      <dgm:spPr/>
      <dgm:t>
        <a:bodyPr/>
        <a:lstStyle/>
        <a:p>
          <a:r>
            <a:rPr lang="fr-FR" sz="1200" dirty="0" smtClean="0"/>
            <a:t>FICHE DE POSTE</a:t>
          </a:r>
          <a:endParaRPr lang="fr-FR" sz="1200" dirty="0"/>
        </a:p>
      </dgm:t>
    </dgm:pt>
    <dgm:pt modelId="{A363FAD2-021A-45AB-A234-2CB4CBBA38C3}" type="parTrans" cxnId="{A39DB096-832C-4C87-916E-5BAE3CF3EE75}">
      <dgm:prSet/>
      <dgm:spPr/>
      <dgm:t>
        <a:bodyPr/>
        <a:lstStyle/>
        <a:p>
          <a:endParaRPr lang="fr-FR"/>
        </a:p>
      </dgm:t>
    </dgm:pt>
    <dgm:pt modelId="{5B78F70C-3B74-4D93-9562-F6DDB7C58830}" type="sibTrans" cxnId="{A39DB096-832C-4C87-916E-5BAE3CF3EE75}">
      <dgm:prSet/>
      <dgm:spPr/>
      <dgm:t>
        <a:bodyPr/>
        <a:lstStyle/>
        <a:p>
          <a:endParaRPr lang="fr-FR"/>
        </a:p>
      </dgm:t>
    </dgm:pt>
    <dgm:pt modelId="{0FB69527-309F-4D6B-8F7B-CEF9025CCBB0}" type="pres">
      <dgm:prSet presAssocID="{7C363531-BDBC-4B9F-B2D7-F8B68517E0C3}" presName="Name0" presStyleCnt="0">
        <dgm:presLayoutVars>
          <dgm:dir/>
          <dgm:resizeHandles val="exact"/>
        </dgm:presLayoutVars>
      </dgm:prSet>
      <dgm:spPr/>
    </dgm:pt>
    <dgm:pt modelId="{C35D6992-2C79-45FC-AA8C-0A2CA0243D1A}" type="pres">
      <dgm:prSet presAssocID="{5D91A89D-F90F-45C2-9FFF-256F97233186}" presName="node" presStyleLbl="node1" presStyleIdx="0" presStyleCnt="4" custLinFactX="-26675" custLinFactY="-100000" custLinFactNeighborX="-100000" custLinFactNeighborY="-1469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DF3AB5-C7D5-456E-B15F-D956E898D59B}" type="pres">
      <dgm:prSet presAssocID="{20C57FE5-4C62-4A09-9844-459AECBBD1B1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D689B77-E13A-4BD2-BF8A-06580C65A4AA}" type="pres">
      <dgm:prSet presAssocID="{20C57FE5-4C62-4A09-9844-459AECBBD1B1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FDD2DFE3-2C85-4E3A-A766-C195A4A4F3E2}" type="pres">
      <dgm:prSet presAssocID="{025FC67C-87A0-43CE-A19F-CFA5CFC6CD51}" presName="node" presStyleLbl="node1" presStyleIdx="1" presStyleCnt="4" custLinFactY="-108619" custLinFactNeighborY="-2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4A9680-18B5-4E19-9C9D-ED42A3DF938D}" type="pres">
      <dgm:prSet presAssocID="{08E62EB1-CC6C-46EF-B4CE-F20745D3BDAF}" presName="sibTrans" presStyleLbl="sibTrans2D1" presStyleIdx="1" presStyleCnt="3"/>
      <dgm:spPr/>
      <dgm:t>
        <a:bodyPr/>
        <a:lstStyle/>
        <a:p>
          <a:endParaRPr lang="fr-FR"/>
        </a:p>
      </dgm:t>
    </dgm:pt>
    <dgm:pt modelId="{57E14C04-0696-44A0-A5A8-697E423E37D9}" type="pres">
      <dgm:prSet presAssocID="{08E62EB1-CC6C-46EF-B4CE-F20745D3BDAF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DC380EE2-C6D0-49C0-B30A-F82435001207}" type="pres">
      <dgm:prSet presAssocID="{401D2E43-ACEA-451F-A9E1-60725415E946}" presName="node" presStyleLbl="node1" presStyleIdx="2" presStyleCnt="4" custLinFactY="-108619" custLinFactNeighborY="-2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AFF37F-8305-448E-B49A-C8EBD3AF8F31}" type="pres">
      <dgm:prSet presAssocID="{6BC84C04-278E-4E56-AB90-C8516CA00B84}" presName="sibTrans" presStyleLbl="sibTrans2D1" presStyleIdx="2" presStyleCnt="3"/>
      <dgm:spPr/>
      <dgm:t>
        <a:bodyPr/>
        <a:lstStyle/>
        <a:p>
          <a:endParaRPr lang="fr-FR"/>
        </a:p>
      </dgm:t>
    </dgm:pt>
    <dgm:pt modelId="{69C9AC86-9B52-49FC-8019-7FB413D95F67}" type="pres">
      <dgm:prSet presAssocID="{6BC84C04-278E-4E56-AB90-C8516CA00B84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44E10B62-81F7-44D7-9D37-C3A3FD034C89}" type="pres">
      <dgm:prSet presAssocID="{E2C25D3B-4865-4DB3-B759-E3DFE187C3F2}" presName="node" presStyleLbl="node1" presStyleIdx="3" presStyleCnt="4" custLinFactY="-108619" custLinFactNeighborY="-2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1DCA83A-C659-4245-ADD8-05FCCF1A1320}" type="presOf" srcId="{6BC84C04-278E-4E56-AB90-C8516CA00B84}" destId="{69C9AC86-9B52-49FC-8019-7FB413D95F67}" srcOrd="1" destOrd="0" presId="urn:microsoft.com/office/officeart/2005/8/layout/process1"/>
    <dgm:cxn modelId="{4D5A60BE-103F-4D7B-AE25-FAD33EC25A80}" srcId="{7C363531-BDBC-4B9F-B2D7-F8B68517E0C3}" destId="{025FC67C-87A0-43CE-A19F-CFA5CFC6CD51}" srcOrd="1" destOrd="0" parTransId="{96843C7D-1C04-4D9B-AFDA-E9BAB30A781E}" sibTransId="{08E62EB1-CC6C-46EF-B4CE-F20745D3BDAF}"/>
    <dgm:cxn modelId="{D6CE6946-F9F2-428E-A8A6-C76A1B12E06E}" type="presOf" srcId="{E2C25D3B-4865-4DB3-B759-E3DFE187C3F2}" destId="{44E10B62-81F7-44D7-9D37-C3A3FD034C89}" srcOrd="0" destOrd="0" presId="urn:microsoft.com/office/officeart/2005/8/layout/process1"/>
    <dgm:cxn modelId="{150A0E20-111B-4A3C-B710-B25B56C57588}" type="presOf" srcId="{20C57FE5-4C62-4A09-9844-459AECBBD1B1}" destId="{6D689B77-E13A-4BD2-BF8A-06580C65A4AA}" srcOrd="1" destOrd="0" presId="urn:microsoft.com/office/officeart/2005/8/layout/process1"/>
    <dgm:cxn modelId="{25E1277E-0A39-45C0-93FA-EB8D405D2483}" type="presOf" srcId="{08E62EB1-CC6C-46EF-B4CE-F20745D3BDAF}" destId="{454A9680-18B5-4E19-9C9D-ED42A3DF938D}" srcOrd="0" destOrd="0" presId="urn:microsoft.com/office/officeart/2005/8/layout/process1"/>
    <dgm:cxn modelId="{AA5101E4-6E09-45B9-A398-FFF02FDFDEB8}" type="presOf" srcId="{6BC84C04-278E-4E56-AB90-C8516CA00B84}" destId="{7FAFF37F-8305-448E-B49A-C8EBD3AF8F31}" srcOrd="0" destOrd="0" presId="urn:microsoft.com/office/officeart/2005/8/layout/process1"/>
    <dgm:cxn modelId="{54C80CA6-8239-4416-93DA-889885B9A9F2}" type="presOf" srcId="{7C363531-BDBC-4B9F-B2D7-F8B68517E0C3}" destId="{0FB69527-309F-4D6B-8F7B-CEF9025CCBB0}" srcOrd="0" destOrd="0" presId="urn:microsoft.com/office/officeart/2005/8/layout/process1"/>
    <dgm:cxn modelId="{BFA28B8D-6011-428B-B3AE-D415A857446D}" srcId="{7C363531-BDBC-4B9F-B2D7-F8B68517E0C3}" destId="{5D91A89D-F90F-45C2-9FFF-256F97233186}" srcOrd="0" destOrd="0" parTransId="{8DBFD98F-3757-47D0-A315-35491E56446D}" sibTransId="{20C57FE5-4C62-4A09-9844-459AECBBD1B1}"/>
    <dgm:cxn modelId="{2BBB483B-53E6-454D-8C73-8AEF88837115}" type="presOf" srcId="{025FC67C-87A0-43CE-A19F-CFA5CFC6CD51}" destId="{FDD2DFE3-2C85-4E3A-A766-C195A4A4F3E2}" srcOrd="0" destOrd="0" presId="urn:microsoft.com/office/officeart/2005/8/layout/process1"/>
    <dgm:cxn modelId="{6C667BF7-6DD5-4BBA-AAF7-F5624BB0A816}" type="presOf" srcId="{401D2E43-ACEA-451F-A9E1-60725415E946}" destId="{DC380EE2-C6D0-49C0-B30A-F82435001207}" srcOrd="0" destOrd="0" presId="urn:microsoft.com/office/officeart/2005/8/layout/process1"/>
    <dgm:cxn modelId="{FA85AB1D-8797-48AD-9E50-95487BF7D0EA}" srcId="{7C363531-BDBC-4B9F-B2D7-F8B68517E0C3}" destId="{401D2E43-ACEA-451F-A9E1-60725415E946}" srcOrd="2" destOrd="0" parTransId="{3425BA87-20CE-486C-A7D3-F95C5F15177C}" sibTransId="{6BC84C04-278E-4E56-AB90-C8516CA00B84}"/>
    <dgm:cxn modelId="{A39DB096-832C-4C87-916E-5BAE3CF3EE75}" srcId="{7C363531-BDBC-4B9F-B2D7-F8B68517E0C3}" destId="{E2C25D3B-4865-4DB3-B759-E3DFE187C3F2}" srcOrd="3" destOrd="0" parTransId="{A363FAD2-021A-45AB-A234-2CB4CBBA38C3}" sibTransId="{5B78F70C-3B74-4D93-9562-F6DDB7C58830}"/>
    <dgm:cxn modelId="{5E69D7E7-DD2A-4289-B19D-F91EC9F3D21C}" type="presOf" srcId="{5D91A89D-F90F-45C2-9FFF-256F97233186}" destId="{C35D6992-2C79-45FC-AA8C-0A2CA0243D1A}" srcOrd="0" destOrd="0" presId="urn:microsoft.com/office/officeart/2005/8/layout/process1"/>
    <dgm:cxn modelId="{69052091-8DBD-498C-B037-33E40C744EE3}" type="presOf" srcId="{08E62EB1-CC6C-46EF-B4CE-F20745D3BDAF}" destId="{57E14C04-0696-44A0-A5A8-697E423E37D9}" srcOrd="1" destOrd="0" presId="urn:microsoft.com/office/officeart/2005/8/layout/process1"/>
    <dgm:cxn modelId="{DC78A6BB-4531-4369-A390-F63B024DBB33}" type="presOf" srcId="{20C57FE5-4C62-4A09-9844-459AECBBD1B1}" destId="{9CDF3AB5-C7D5-456E-B15F-D956E898D59B}" srcOrd="0" destOrd="0" presId="urn:microsoft.com/office/officeart/2005/8/layout/process1"/>
    <dgm:cxn modelId="{0EFECB61-8B45-4752-94F8-95765E458D8C}" type="presParOf" srcId="{0FB69527-309F-4D6B-8F7B-CEF9025CCBB0}" destId="{C35D6992-2C79-45FC-AA8C-0A2CA0243D1A}" srcOrd="0" destOrd="0" presId="urn:microsoft.com/office/officeart/2005/8/layout/process1"/>
    <dgm:cxn modelId="{D4C4FE24-F145-4019-91EF-2CBDF1C650CC}" type="presParOf" srcId="{0FB69527-309F-4D6B-8F7B-CEF9025CCBB0}" destId="{9CDF3AB5-C7D5-456E-B15F-D956E898D59B}" srcOrd="1" destOrd="0" presId="urn:microsoft.com/office/officeart/2005/8/layout/process1"/>
    <dgm:cxn modelId="{0277E2A6-779C-46F7-A79F-11EAFA67DBBD}" type="presParOf" srcId="{9CDF3AB5-C7D5-456E-B15F-D956E898D59B}" destId="{6D689B77-E13A-4BD2-BF8A-06580C65A4AA}" srcOrd="0" destOrd="0" presId="urn:microsoft.com/office/officeart/2005/8/layout/process1"/>
    <dgm:cxn modelId="{1143EBBB-82FB-46D2-A03F-76AC526D1D29}" type="presParOf" srcId="{0FB69527-309F-4D6B-8F7B-CEF9025CCBB0}" destId="{FDD2DFE3-2C85-4E3A-A766-C195A4A4F3E2}" srcOrd="2" destOrd="0" presId="urn:microsoft.com/office/officeart/2005/8/layout/process1"/>
    <dgm:cxn modelId="{B1A1D30C-163A-49BF-A37D-7A96EBDA353D}" type="presParOf" srcId="{0FB69527-309F-4D6B-8F7B-CEF9025CCBB0}" destId="{454A9680-18B5-4E19-9C9D-ED42A3DF938D}" srcOrd="3" destOrd="0" presId="urn:microsoft.com/office/officeart/2005/8/layout/process1"/>
    <dgm:cxn modelId="{ED7120F3-87F2-4085-BA94-A5CC29297E3E}" type="presParOf" srcId="{454A9680-18B5-4E19-9C9D-ED42A3DF938D}" destId="{57E14C04-0696-44A0-A5A8-697E423E37D9}" srcOrd="0" destOrd="0" presId="urn:microsoft.com/office/officeart/2005/8/layout/process1"/>
    <dgm:cxn modelId="{E90147E7-58E0-452E-95BD-BF24944F7EB5}" type="presParOf" srcId="{0FB69527-309F-4D6B-8F7B-CEF9025CCBB0}" destId="{DC380EE2-C6D0-49C0-B30A-F82435001207}" srcOrd="4" destOrd="0" presId="urn:microsoft.com/office/officeart/2005/8/layout/process1"/>
    <dgm:cxn modelId="{4BBB0813-2569-411D-B01E-1704CFA9400B}" type="presParOf" srcId="{0FB69527-309F-4D6B-8F7B-CEF9025CCBB0}" destId="{7FAFF37F-8305-448E-B49A-C8EBD3AF8F31}" srcOrd="5" destOrd="0" presId="urn:microsoft.com/office/officeart/2005/8/layout/process1"/>
    <dgm:cxn modelId="{AD502F60-01F6-41F3-843D-86CC5B2EDF7E}" type="presParOf" srcId="{7FAFF37F-8305-448E-B49A-C8EBD3AF8F31}" destId="{69C9AC86-9B52-49FC-8019-7FB413D95F67}" srcOrd="0" destOrd="0" presId="urn:microsoft.com/office/officeart/2005/8/layout/process1"/>
    <dgm:cxn modelId="{69FC300B-29B0-47D3-AB7B-776AD48FC530}" type="presParOf" srcId="{0FB69527-309F-4D6B-8F7B-CEF9025CCBB0}" destId="{44E10B62-81F7-44D7-9D37-C3A3FD034C8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B5F7F-0B29-43CB-8B76-9E69023D43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51510B-BC99-4571-AF0F-DBB19E56CA0C}">
      <dgm:prSet phldrT="[Texte]" custT="1"/>
      <dgm:spPr/>
      <dgm:t>
        <a:bodyPr/>
        <a:lstStyle/>
        <a:p>
          <a:r>
            <a:rPr lang="fr-FR" sz="800" b="1" dirty="0" smtClean="0"/>
            <a:t>INTEGRATION </a:t>
          </a:r>
        </a:p>
        <a:p>
          <a:r>
            <a:rPr lang="fr-FR" sz="800" b="1" dirty="0" smtClean="0"/>
            <a:t>STATUTS</a:t>
          </a:r>
          <a:endParaRPr lang="fr-FR" sz="800" b="1" dirty="0"/>
        </a:p>
      </dgm:t>
    </dgm:pt>
    <dgm:pt modelId="{19BA5A32-DFB3-4692-9D87-2F848981CAC0}" type="parTrans" cxnId="{1CFC3EC3-6E36-4253-8A6C-483EDB905E7B}">
      <dgm:prSet/>
      <dgm:spPr/>
      <dgm:t>
        <a:bodyPr/>
        <a:lstStyle/>
        <a:p>
          <a:endParaRPr lang="fr-FR"/>
        </a:p>
      </dgm:t>
    </dgm:pt>
    <dgm:pt modelId="{BA01977A-4582-4F8A-8E76-CD87A92841FD}" type="sibTrans" cxnId="{1CFC3EC3-6E36-4253-8A6C-483EDB905E7B}">
      <dgm:prSet/>
      <dgm:spPr/>
      <dgm:t>
        <a:bodyPr/>
        <a:lstStyle/>
        <a:p>
          <a:endParaRPr lang="fr-FR"/>
        </a:p>
      </dgm:t>
    </dgm:pt>
    <dgm:pt modelId="{FEAFF813-8596-4FED-8FC3-1F36D5C8659A}">
      <dgm:prSet phldrT="[Texte]"/>
      <dgm:spPr/>
      <dgm:t>
        <a:bodyPr/>
        <a:lstStyle/>
        <a:p>
          <a:r>
            <a:rPr lang="fr-FR" dirty="0" smtClean="0"/>
            <a:t>MANUELLE</a:t>
          </a:r>
          <a:endParaRPr lang="fr-FR" dirty="0"/>
        </a:p>
      </dgm:t>
    </dgm:pt>
    <dgm:pt modelId="{67F85234-047C-49DF-A4E5-AD99F96A2DB4}" type="parTrans" cxnId="{5F6F8F8B-787B-4BF2-AA68-365226E32A80}">
      <dgm:prSet/>
      <dgm:spPr/>
      <dgm:t>
        <a:bodyPr/>
        <a:lstStyle/>
        <a:p>
          <a:endParaRPr lang="fr-FR"/>
        </a:p>
      </dgm:t>
    </dgm:pt>
    <dgm:pt modelId="{FFC9459E-705B-4770-AC94-2EA2B0A89258}" type="sibTrans" cxnId="{5F6F8F8B-787B-4BF2-AA68-365226E32A80}">
      <dgm:prSet/>
      <dgm:spPr/>
      <dgm:t>
        <a:bodyPr/>
        <a:lstStyle/>
        <a:p>
          <a:endParaRPr lang="fr-FR"/>
        </a:p>
      </dgm:t>
    </dgm:pt>
    <dgm:pt modelId="{70065EA0-FE57-4223-B900-4A20946CB889}">
      <dgm:prSet phldrT="[Texte]"/>
      <dgm:spPr/>
      <dgm:t>
        <a:bodyPr/>
        <a:lstStyle/>
        <a:p>
          <a:r>
            <a:rPr lang="fr-FR" dirty="0" smtClean="0"/>
            <a:t>GARANTI</a:t>
          </a:r>
          <a:endParaRPr lang="fr-FR" dirty="0"/>
        </a:p>
      </dgm:t>
    </dgm:pt>
    <dgm:pt modelId="{8FCEEAF4-C515-4BD5-A898-8DE041E74C7A}" type="parTrans" cxnId="{7D9E5E88-FA15-4F2D-B578-FD9A5C5F7FA8}">
      <dgm:prSet/>
      <dgm:spPr/>
      <dgm:t>
        <a:bodyPr/>
        <a:lstStyle/>
        <a:p>
          <a:endParaRPr lang="fr-FR"/>
        </a:p>
      </dgm:t>
    </dgm:pt>
    <dgm:pt modelId="{E1EB7226-AE6E-454B-A181-2E91F9C8B7DA}" type="sibTrans" cxnId="{7D9E5E88-FA15-4F2D-B578-FD9A5C5F7FA8}">
      <dgm:prSet/>
      <dgm:spPr/>
      <dgm:t>
        <a:bodyPr/>
        <a:lstStyle/>
        <a:p>
          <a:endParaRPr lang="fr-FR"/>
        </a:p>
      </dgm:t>
    </dgm:pt>
    <dgm:pt modelId="{8069A865-2617-4BEE-9889-E79BC281A547}">
      <dgm:prSet phldrT="[Texte]" custT="1"/>
      <dgm:spPr/>
      <dgm:t>
        <a:bodyPr/>
        <a:lstStyle/>
        <a:p>
          <a:r>
            <a:rPr lang="fr-FR" sz="800" b="1" dirty="0" smtClean="0"/>
            <a:t>MISE A JOUR</a:t>
          </a:r>
        </a:p>
        <a:p>
          <a:r>
            <a:rPr lang="fr-FR" sz="800" b="1" dirty="0" smtClean="0"/>
            <a:t>DES STATUTS</a:t>
          </a:r>
          <a:endParaRPr lang="fr-FR" sz="800" b="1" dirty="0"/>
        </a:p>
      </dgm:t>
    </dgm:pt>
    <dgm:pt modelId="{A398F00D-3AD9-4B2C-B24B-A197D9011FA9}" type="parTrans" cxnId="{AE43E5A5-CC01-471A-A110-9D7B6BD190BB}">
      <dgm:prSet/>
      <dgm:spPr/>
      <dgm:t>
        <a:bodyPr/>
        <a:lstStyle/>
        <a:p>
          <a:endParaRPr lang="fr-FR"/>
        </a:p>
      </dgm:t>
    </dgm:pt>
    <dgm:pt modelId="{728F609A-23DD-4900-9DF9-15754C1C662A}" type="sibTrans" cxnId="{AE43E5A5-CC01-471A-A110-9D7B6BD190BB}">
      <dgm:prSet/>
      <dgm:spPr/>
      <dgm:t>
        <a:bodyPr/>
        <a:lstStyle/>
        <a:p>
          <a:endParaRPr lang="fr-FR"/>
        </a:p>
      </dgm:t>
    </dgm:pt>
    <dgm:pt modelId="{901B7740-F4CA-40D8-91AA-FC85613C4621}">
      <dgm:prSet phldrT="[Texte]"/>
      <dgm:spPr/>
      <dgm:t>
        <a:bodyPr/>
        <a:lstStyle/>
        <a:p>
          <a:r>
            <a:rPr lang="fr-FR" dirty="0" smtClean="0"/>
            <a:t>ACTUALISEES</a:t>
          </a:r>
          <a:endParaRPr lang="fr-FR" dirty="0"/>
        </a:p>
      </dgm:t>
    </dgm:pt>
    <dgm:pt modelId="{451A838E-918A-4CE7-9EE7-F1BFC5DA0633}" type="parTrans" cxnId="{641934B6-F139-4822-B5B7-90AD8B857462}">
      <dgm:prSet/>
      <dgm:spPr/>
      <dgm:t>
        <a:bodyPr/>
        <a:lstStyle/>
        <a:p>
          <a:endParaRPr lang="fr-FR"/>
        </a:p>
      </dgm:t>
    </dgm:pt>
    <dgm:pt modelId="{4E432093-D7D8-4686-B9A5-DAB108839AE5}" type="sibTrans" cxnId="{641934B6-F139-4822-B5B7-90AD8B857462}">
      <dgm:prSet/>
      <dgm:spPr/>
      <dgm:t>
        <a:bodyPr/>
        <a:lstStyle/>
        <a:p>
          <a:endParaRPr lang="fr-FR"/>
        </a:p>
      </dgm:t>
    </dgm:pt>
    <dgm:pt modelId="{903851EA-9522-4D53-9915-BD773490C0CB}">
      <dgm:prSet phldrT="[Texte]"/>
      <dgm:spPr/>
      <dgm:t>
        <a:bodyPr/>
        <a:lstStyle/>
        <a:p>
          <a:r>
            <a:rPr lang="fr-FR" dirty="0" smtClean="0"/>
            <a:t>FIABLE</a:t>
          </a:r>
          <a:endParaRPr lang="fr-FR" dirty="0"/>
        </a:p>
      </dgm:t>
    </dgm:pt>
    <dgm:pt modelId="{2715DBAB-65D6-4323-A3EC-93E8988C1FEE}" type="parTrans" cxnId="{D5529C07-CEC9-4B08-AA2F-3981D1778F82}">
      <dgm:prSet/>
      <dgm:spPr/>
      <dgm:t>
        <a:bodyPr/>
        <a:lstStyle/>
        <a:p>
          <a:endParaRPr lang="fr-FR"/>
        </a:p>
      </dgm:t>
    </dgm:pt>
    <dgm:pt modelId="{2F782F79-76CD-4AE4-A6B8-52B7EEF1CB93}" type="sibTrans" cxnId="{D5529C07-CEC9-4B08-AA2F-3981D1778F82}">
      <dgm:prSet/>
      <dgm:spPr/>
      <dgm:t>
        <a:bodyPr/>
        <a:lstStyle/>
        <a:p>
          <a:endParaRPr lang="fr-FR"/>
        </a:p>
      </dgm:t>
    </dgm:pt>
    <dgm:pt modelId="{B8FCC90B-3AF0-4120-814B-20CBF99C764E}">
      <dgm:prSet phldrT="[Texte]" custT="1"/>
      <dgm:spPr/>
      <dgm:t>
        <a:bodyPr/>
        <a:lstStyle/>
        <a:p>
          <a:r>
            <a:rPr lang="fr-FR" sz="800" b="1" dirty="0" smtClean="0"/>
            <a:t>SUIVI MARCHANDISE</a:t>
          </a:r>
          <a:endParaRPr lang="fr-FR" sz="800" b="1" dirty="0"/>
        </a:p>
      </dgm:t>
    </dgm:pt>
    <dgm:pt modelId="{DD211174-109F-48BC-963E-45F497FAC055}" type="parTrans" cxnId="{FD9397F3-79EB-4C4D-98F8-4062DA03E137}">
      <dgm:prSet/>
      <dgm:spPr/>
      <dgm:t>
        <a:bodyPr/>
        <a:lstStyle/>
        <a:p>
          <a:endParaRPr lang="fr-FR"/>
        </a:p>
      </dgm:t>
    </dgm:pt>
    <dgm:pt modelId="{DB239684-8473-4BC4-94BB-7D432B9B5DE1}" type="sibTrans" cxnId="{FD9397F3-79EB-4C4D-98F8-4062DA03E137}">
      <dgm:prSet/>
      <dgm:spPr/>
      <dgm:t>
        <a:bodyPr/>
        <a:lstStyle/>
        <a:p>
          <a:endParaRPr lang="fr-FR"/>
        </a:p>
      </dgm:t>
    </dgm:pt>
    <dgm:pt modelId="{6C398E6C-17C4-4546-8503-D0C1B67AE074}">
      <dgm:prSet phldrT="[Texte]"/>
      <dgm:spPr/>
      <dgm:t>
        <a:bodyPr/>
        <a:lstStyle/>
        <a:p>
          <a:r>
            <a:rPr lang="fr-FR" dirty="0" smtClean="0"/>
            <a:t>ENVOIE NOTIF AUX CLIENTS (CAS DE RETARD, PROBLEME PORT DE TS…)</a:t>
          </a:r>
          <a:endParaRPr lang="fr-FR" dirty="0"/>
        </a:p>
      </dgm:t>
    </dgm:pt>
    <dgm:pt modelId="{E49127D8-816A-4FDE-B68F-510196E5ED2E}" type="parTrans" cxnId="{26119519-9FC2-4C45-9D01-101DD2A147A2}">
      <dgm:prSet/>
      <dgm:spPr/>
      <dgm:t>
        <a:bodyPr/>
        <a:lstStyle/>
        <a:p>
          <a:endParaRPr lang="fr-FR"/>
        </a:p>
      </dgm:t>
    </dgm:pt>
    <dgm:pt modelId="{167C8434-39F3-41D6-97CE-E97A8A336F9A}" type="sibTrans" cxnId="{26119519-9FC2-4C45-9D01-101DD2A147A2}">
      <dgm:prSet/>
      <dgm:spPr/>
      <dgm:t>
        <a:bodyPr/>
        <a:lstStyle/>
        <a:p>
          <a:endParaRPr lang="fr-FR"/>
        </a:p>
      </dgm:t>
    </dgm:pt>
    <dgm:pt modelId="{F84CE74E-A2DD-4C4D-88D2-2B21D2B85904}">
      <dgm:prSet phldrT="[Texte]" custT="1"/>
      <dgm:spPr/>
      <dgm:t>
        <a:bodyPr/>
        <a:lstStyle/>
        <a:p>
          <a:r>
            <a:rPr lang="fr-FR" sz="800" b="1" dirty="0" smtClean="0"/>
            <a:t>NOTIFICATION</a:t>
          </a:r>
          <a:endParaRPr lang="fr-FR" sz="800" b="1" dirty="0"/>
        </a:p>
      </dgm:t>
    </dgm:pt>
    <dgm:pt modelId="{53D8CFAD-A56F-41EC-BD63-2ECD03FC8158}" type="parTrans" cxnId="{ECA374EA-6A93-4FD2-98C9-A56BC1762C1A}">
      <dgm:prSet/>
      <dgm:spPr/>
      <dgm:t>
        <a:bodyPr/>
        <a:lstStyle/>
        <a:p>
          <a:endParaRPr lang="fr-FR"/>
        </a:p>
      </dgm:t>
    </dgm:pt>
    <dgm:pt modelId="{9903441B-B5F3-44E5-BD8C-621B219F0A9C}" type="sibTrans" cxnId="{ECA374EA-6A93-4FD2-98C9-A56BC1762C1A}">
      <dgm:prSet/>
      <dgm:spPr/>
      <dgm:t>
        <a:bodyPr/>
        <a:lstStyle/>
        <a:p>
          <a:endParaRPr lang="fr-FR"/>
        </a:p>
      </dgm:t>
    </dgm:pt>
    <dgm:pt modelId="{EFA45FEF-8BEA-47C4-B14A-80F560CDB7C4}">
      <dgm:prSet/>
      <dgm:spPr/>
      <dgm:t>
        <a:bodyPr/>
        <a:lstStyle/>
        <a:p>
          <a:r>
            <a:rPr lang="fr-FR" smtClean="0"/>
            <a:t>CONTACT AGENT</a:t>
          </a:r>
          <a:endParaRPr lang="fr-FR"/>
        </a:p>
      </dgm:t>
    </dgm:pt>
    <dgm:pt modelId="{18EAEF2A-D6D0-4EF1-8536-5FF6DFDE5658}" type="parTrans" cxnId="{1605D43D-034A-4626-A0C5-C13DAF37512F}">
      <dgm:prSet/>
      <dgm:spPr/>
      <dgm:t>
        <a:bodyPr/>
        <a:lstStyle/>
        <a:p>
          <a:endParaRPr lang="fr-FR"/>
        </a:p>
      </dgm:t>
    </dgm:pt>
    <dgm:pt modelId="{607A2461-A970-464B-9C6D-3ED10113D084}" type="sibTrans" cxnId="{1605D43D-034A-4626-A0C5-C13DAF37512F}">
      <dgm:prSet/>
      <dgm:spPr/>
      <dgm:t>
        <a:bodyPr/>
        <a:lstStyle/>
        <a:p>
          <a:endParaRPr lang="fr-FR"/>
        </a:p>
      </dgm:t>
    </dgm:pt>
    <dgm:pt modelId="{DA242732-A0D3-40E9-8126-F077685C6E38}">
      <dgm:prSet/>
      <dgm:spPr/>
      <dgm:t>
        <a:bodyPr/>
        <a:lstStyle/>
        <a:p>
          <a:r>
            <a:rPr lang="fr-FR" smtClean="0"/>
            <a:t>CONTAT SHIPPING LINE</a:t>
          </a:r>
          <a:endParaRPr lang="fr-FR" dirty="0"/>
        </a:p>
      </dgm:t>
    </dgm:pt>
    <dgm:pt modelId="{50999D84-DF49-4F84-802C-E23CE14D451F}" type="parTrans" cxnId="{33D6D17E-CE0A-451D-988E-C604D3423909}">
      <dgm:prSet/>
      <dgm:spPr/>
      <dgm:t>
        <a:bodyPr/>
        <a:lstStyle/>
        <a:p>
          <a:endParaRPr lang="fr-FR"/>
        </a:p>
      </dgm:t>
    </dgm:pt>
    <dgm:pt modelId="{6C829B08-8D99-4B3E-917E-66C79086A142}" type="sibTrans" cxnId="{33D6D17E-CE0A-451D-988E-C604D3423909}">
      <dgm:prSet/>
      <dgm:spPr/>
      <dgm:t>
        <a:bodyPr/>
        <a:lstStyle/>
        <a:p>
          <a:endParaRPr lang="fr-FR"/>
        </a:p>
      </dgm:t>
    </dgm:pt>
    <dgm:pt modelId="{E55A61CD-F330-40CA-B83B-BD1410AEF1CC}" type="pres">
      <dgm:prSet presAssocID="{2E9B5F7F-0B29-43CB-8B76-9E69023D43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ECF7BA5-D4BD-4DFE-9C23-8C487E912F7B}" type="pres">
      <dgm:prSet presAssocID="{E951510B-BC99-4571-AF0F-DBB19E56CA0C}" presName="composite" presStyleCnt="0"/>
      <dgm:spPr/>
    </dgm:pt>
    <dgm:pt modelId="{1B052561-9232-4E7E-AD8F-3910B0052AB5}" type="pres">
      <dgm:prSet presAssocID="{E951510B-BC99-4571-AF0F-DBB19E56CA0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9E6ABA-3192-4264-A0A0-1841A7B927BE}" type="pres">
      <dgm:prSet presAssocID="{E951510B-BC99-4571-AF0F-DBB19E56CA0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3E7F29-F0FF-4AD4-A379-4200A6F2B1D2}" type="pres">
      <dgm:prSet presAssocID="{BA01977A-4582-4F8A-8E76-CD87A92841FD}" presName="sp" presStyleCnt="0"/>
      <dgm:spPr/>
    </dgm:pt>
    <dgm:pt modelId="{E29C4E4A-11B5-4158-897E-99FDC8BD6F8D}" type="pres">
      <dgm:prSet presAssocID="{8069A865-2617-4BEE-9889-E79BC281A547}" presName="composite" presStyleCnt="0"/>
      <dgm:spPr/>
    </dgm:pt>
    <dgm:pt modelId="{CA788B5E-3886-4227-AC78-70C7C6F29DD6}" type="pres">
      <dgm:prSet presAssocID="{8069A865-2617-4BEE-9889-E79BC281A54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651183-52E3-40ED-BDB7-6F40675DFE81}" type="pres">
      <dgm:prSet presAssocID="{8069A865-2617-4BEE-9889-E79BC281A54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7D94D5-54F4-473A-86CA-80044F122FDF}" type="pres">
      <dgm:prSet presAssocID="{728F609A-23DD-4900-9DF9-15754C1C662A}" presName="sp" presStyleCnt="0"/>
      <dgm:spPr/>
    </dgm:pt>
    <dgm:pt modelId="{5B79152E-541D-4C62-AB40-73996490CE5B}" type="pres">
      <dgm:prSet presAssocID="{B8FCC90B-3AF0-4120-814B-20CBF99C764E}" presName="composite" presStyleCnt="0"/>
      <dgm:spPr/>
    </dgm:pt>
    <dgm:pt modelId="{DAD8D1D7-9C18-45AE-A1D6-B226FBBACAAC}" type="pres">
      <dgm:prSet presAssocID="{B8FCC90B-3AF0-4120-814B-20CBF99C764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8F8B8A-58D9-4338-932F-F79B9050609C}" type="pres">
      <dgm:prSet presAssocID="{B8FCC90B-3AF0-4120-814B-20CBF99C764E}" presName="descendantText" presStyleLbl="alignAcc1" presStyleIdx="2" presStyleCnt="4" custLinFactNeighborX="8167" custLinFactNeighborY="-44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AF8BC7-7FB3-4452-BF71-371D1CE55011}" type="pres">
      <dgm:prSet presAssocID="{DB239684-8473-4BC4-94BB-7D432B9B5DE1}" presName="sp" presStyleCnt="0"/>
      <dgm:spPr/>
    </dgm:pt>
    <dgm:pt modelId="{46BC5CC1-0452-437D-941F-2125B909E6A0}" type="pres">
      <dgm:prSet presAssocID="{F84CE74E-A2DD-4C4D-88D2-2B21D2B85904}" presName="composite" presStyleCnt="0"/>
      <dgm:spPr/>
    </dgm:pt>
    <dgm:pt modelId="{83B7F910-F60F-454F-9771-62C89EA63198}" type="pres">
      <dgm:prSet presAssocID="{F84CE74E-A2DD-4C4D-88D2-2B21D2B8590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ECA2FA-4F71-4692-BCFD-54A6FEC7F490}" type="pres">
      <dgm:prSet presAssocID="{F84CE74E-A2DD-4C4D-88D2-2B21D2B8590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6126426-9792-4007-A0B2-7E490F1896AB}" type="presOf" srcId="{FEAFF813-8596-4FED-8FC3-1F36D5C8659A}" destId="{3C9E6ABA-3192-4264-A0A0-1841A7B927BE}" srcOrd="0" destOrd="0" presId="urn:microsoft.com/office/officeart/2005/8/layout/chevron2"/>
    <dgm:cxn modelId="{AE43E5A5-CC01-471A-A110-9D7B6BD190BB}" srcId="{2E9B5F7F-0B29-43CB-8B76-9E69023D430D}" destId="{8069A865-2617-4BEE-9889-E79BC281A547}" srcOrd="1" destOrd="0" parTransId="{A398F00D-3AD9-4B2C-B24B-A197D9011FA9}" sibTransId="{728F609A-23DD-4900-9DF9-15754C1C662A}"/>
    <dgm:cxn modelId="{26119519-9FC2-4C45-9D01-101DD2A147A2}" srcId="{F84CE74E-A2DD-4C4D-88D2-2B21D2B85904}" destId="{6C398E6C-17C4-4546-8503-D0C1B67AE074}" srcOrd="0" destOrd="0" parTransId="{E49127D8-816A-4FDE-B68F-510196E5ED2E}" sibTransId="{167C8434-39F3-41D6-97CE-E97A8A336F9A}"/>
    <dgm:cxn modelId="{5F6F8F8B-787B-4BF2-AA68-365226E32A80}" srcId="{E951510B-BC99-4571-AF0F-DBB19E56CA0C}" destId="{FEAFF813-8596-4FED-8FC3-1F36D5C8659A}" srcOrd="0" destOrd="0" parTransId="{67F85234-047C-49DF-A4E5-AD99F96A2DB4}" sibTransId="{FFC9459E-705B-4770-AC94-2EA2B0A89258}"/>
    <dgm:cxn modelId="{7D9E5E88-FA15-4F2D-B578-FD9A5C5F7FA8}" srcId="{E951510B-BC99-4571-AF0F-DBB19E56CA0C}" destId="{70065EA0-FE57-4223-B900-4A20946CB889}" srcOrd="1" destOrd="0" parTransId="{8FCEEAF4-C515-4BD5-A898-8DE041E74C7A}" sibTransId="{E1EB7226-AE6E-454B-A181-2E91F9C8B7DA}"/>
    <dgm:cxn modelId="{FD9397F3-79EB-4C4D-98F8-4062DA03E137}" srcId="{2E9B5F7F-0B29-43CB-8B76-9E69023D430D}" destId="{B8FCC90B-3AF0-4120-814B-20CBF99C764E}" srcOrd="2" destOrd="0" parTransId="{DD211174-109F-48BC-963E-45F497FAC055}" sibTransId="{DB239684-8473-4BC4-94BB-7D432B9B5DE1}"/>
    <dgm:cxn modelId="{ECA374EA-6A93-4FD2-98C9-A56BC1762C1A}" srcId="{2E9B5F7F-0B29-43CB-8B76-9E69023D430D}" destId="{F84CE74E-A2DD-4C4D-88D2-2B21D2B85904}" srcOrd="3" destOrd="0" parTransId="{53D8CFAD-A56F-41EC-BD63-2ECD03FC8158}" sibTransId="{9903441B-B5F3-44E5-BD8C-621B219F0A9C}"/>
    <dgm:cxn modelId="{101A9D5E-A99F-4552-AE39-913A2C599300}" type="presOf" srcId="{EFA45FEF-8BEA-47C4-B14A-80F560CDB7C4}" destId="{DB8F8B8A-58D9-4338-932F-F79B9050609C}" srcOrd="0" destOrd="0" presId="urn:microsoft.com/office/officeart/2005/8/layout/chevron2"/>
    <dgm:cxn modelId="{1459404E-C61E-4982-ADFB-A92C7E2313F6}" type="presOf" srcId="{70065EA0-FE57-4223-B900-4A20946CB889}" destId="{3C9E6ABA-3192-4264-A0A0-1841A7B927BE}" srcOrd="0" destOrd="1" presId="urn:microsoft.com/office/officeart/2005/8/layout/chevron2"/>
    <dgm:cxn modelId="{3564B6ED-4F99-44D8-B084-E67A155323E6}" type="presOf" srcId="{6C398E6C-17C4-4546-8503-D0C1B67AE074}" destId="{57ECA2FA-4F71-4692-BCFD-54A6FEC7F490}" srcOrd="0" destOrd="0" presId="urn:microsoft.com/office/officeart/2005/8/layout/chevron2"/>
    <dgm:cxn modelId="{641934B6-F139-4822-B5B7-90AD8B857462}" srcId="{8069A865-2617-4BEE-9889-E79BC281A547}" destId="{901B7740-F4CA-40D8-91AA-FC85613C4621}" srcOrd="0" destOrd="0" parTransId="{451A838E-918A-4CE7-9EE7-F1BFC5DA0633}" sibTransId="{4E432093-D7D8-4686-B9A5-DAB108839AE5}"/>
    <dgm:cxn modelId="{33D6D17E-CE0A-451D-988E-C604D3423909}" srcId="{B8FCC90B-3AF0-4120-814B-20CBF99C764E}" destId="{DA242732-A0D3-40E9-8126-F077685C6E38}" srcOrd="1" destOrd="0" parTransId="{50999D84-DF49-4F84-802C-E23CE14D451F}" sibTransId="{6C829B08-8D99-4B3E-917E-66C79086A142}"/>
    <dgm:cxn modelId="{9DB7748B-FF6A-45D4-9206-153D15C5B295}" type="presOf" srcId="{8069A865-2617-4BEE-9889-E79BC281A547}" destId="{CA788B5E-3886-4227-AC78-70C7C6F29DD6}" srcOrd="0" destOrd="0" presId="urn:microsoft.com/office/officeart/2005/8/layout/chevron2"/>
    <dgm:cxn modelId="{3E94A8E2-0C3B-4881-B692-E5F74EA8FBB4}" type="presOf" srcId="{901B7740-F4CA-40D8-91AA-FC85613C4621}" destId="{46651183-52E3-40ED-BDB7-6F40675DFE81}" srcOrd="0" destOrd="0" presId="urn:microsoft.com/office/officeart/2005/8/layout/chevron2"/>
    <dgm:cxn modelId="{C7AF0676-2DF3-4AE2-BC4C-29D5EECCA279}" type="presOf" srcId="{E951510B-BC99-4571-AF0F-DBB19E56CA0C}" destId="{1B052561-9232-4E7E-AD8F-3910B0052AB5}" srcOrd="0" destOrd="0" presId="urn:microsoft.com/office/officeart/2005/8/layout/chevron2"/>
    <dgm:cxn modelId="{E63FEA17-121D-46DB-AAED-7790308F425C}" type="presOf" srcId="{2E9B5F7F-0B29-43CB-8B76-9E69023D430D}" destId="{E55A61CD-F330-40CA-B83B-BD1410AEF1CC}" srcOrd="0" destOrd="0" presId="urn:microsoft.com/office/officeart/2005/8/layout/chevron2"/>
    <dgm:cxn modelId="{1CFC3EC3-6E36-4253-8A6C-483EDB905E7B}" srcId="{2E9B5F7F-0B29-43CB-8B76-9E69023D430D}" destId="{E951510B-BC99-4571-AF0F-DBB19E56CA0C}" srcOrd="0" destOrd="0" parTransId="{19BA5A32-DFB3-4692-9D87-2F848981CAC0}" sibTransId="{BA01977A-4582-4F8A-8E76-CD87A92841FD}"/>
    <dgm:cxn modelId="{709D6900-C7D7-47D3-B716-A66326410EDA}" type="presOf" srcId="{F84CE74E-A2DD-4C4D-88D2-2B21D2B85904}" destId="{83B7F910-F60F-454F-9771-62C89EA63198}" srcOrd="0" destOrd="0" presId="urn:microsoft.com/office/officeart/2005/8/layout/chevron2"/>
    <dgm:cxn modelId="{D5529C07-CEC9-4B08-AA2F-3981D1778F82}" srcId="{8069A865-2617-4BEE-9889-E79BC281A547}" destId="{903851EA-9522-4D53-9915-BD773490C0CB}" srcOrd="1" destOrd="0" parTransId="{2715DBAB-65D6-4323-A3EC-93E8988C1FEE}" sibTransId="{2F782F79-76CD-4AE4-A6B8-52B7EEF1CB93}"/>
    <dgm:cxn modelId="{1605D43D-034A-4626-A0C5-C13DAF37512F}" srcId="{B8FCC90B-3AF0-4120-814B-20CBF99C764E}" destId="{EFA45FEF-8BEA-47C4-B14A-80F560CDB7C4}" srcOrd="0" destOrd="0" parTransId="{18EAEF2A-D6D0-4EF1-8536-5FF6DFDE5658}" sibTransId="{607A2461-A970-464B-9C6D-3ED10113D084}"/>
    <dgm:cxn modelId="{0229C195-35ED-4AA8-9021-78D87ACCC472}" type="presOf" srcId="{B8FCC90B-3AF0-4120-814B-20CBF99C764E}" destId="{DAD8D1D7-9C18-45AE-A1D6-B226FBBACAAC}" srcOrd="0" destOrd="0" presId="urn:microsoft.com/office/officeart/2005/8/layout/chevron2"/>
    <dgm:cxn modelId="{0FB82B1B-DAEF-4B24-9E77-A89A9F000220}" type="presOf" srcId="{DA242732-A0D3-40E9-8126-F077685C6E38}" destId="{DB8F8B8A-58D9-4338-932F-F79B9050609C}" srcOrd="0" destOrd="1" presId="urn:microsoft.com/office/officeart/2005/8/layout/chevron2"/>
    <dgm:cxn modelId="{E2D3528A-D36B-40A6-AE96-BBA27845B55F}" type="presOf" srcId="{903851EA-9522-4D53-9915-BD773490C0CB}" destId="{46651183-52E3-40ED-BDB7-6F40675DFE81}" srcOrd="0" destOrd="1" presId="urn:microsoft.com/office/officeart/2005/8/layout/chevron2"/>
    <dgm:cxn modelId="{FA9CEDF4-BCB2-40A9-B0C6-B491A9722707}" type="presParOf" srcId="{E55A61CD-F330-40CA-B83B-BD1410AEF1CC}" destId="{5ECF7BA5-D4BD-4DFE-9C23-8C487E912F7B}" srcOrd="0" destOrd="0" presId="urn:microsoft.com/office/officeart/2005/8/layout/chevron2"/>
    <dgm:cxn modelId="{86AAEAD3-0E64-44E2-A059-B3B03D456BD2}" type="presParOf" srcId="{5ECF7BA5-D4BD-4DFE-9C23-8C487E912F7B}" destId="{1B052561-9232-4E7E-AD8F-3910B0052AB5}" srcOrd="0" destOrd="0" presId="urn:microsoft.com/office/officeart/2005/8/layout/chevron2"/>
    <dgm:cxn modelId="{CF85D690-81C0-4D86-A116-34A52A8B7F61}" type="presParOf" srcId="{5ECF7BA5-D4BD-4DFE-9C23-8C487E912F7B}" destId="{3C9E6ABA-3192-4264-A0A0-1841A7B927BE}" srcOrd="1" destOrd="0" presId="urn:microsoft.com/office/officeart/2005/8/layout/chevron2"/>
    <dgm:cxn modelId="{5A15F312-BD00-402E-B0EC-602228DEAE95}" type="presParOf" srcId="{E55A61CD-F330-40CA-B83B-BD1410AEF1CC}" destId="{9A3E7F29-F0FF-4AD4-A379-4200A6F2B1D2}" srcOrd="1" destOrd="0" presId="urn:microsoft.com/office/officeart/2005/8/layout/chevron2"/>
    <dgm:cxn modelId="{C6ED4A51-3B5A-4DAA-A5C7-B07D150B2A2E}" type="presParOf" srcId="{E55A61CD-F330-40CA-B83B-BD1410AEF1CC}" destId="{E29C4E4A-11B5-4158-897E-99FDC8BD6F8D}" srcOrd="2" destOrd="0" presId="urn:microsoft.com/office/officeart/2005/8/layout/chevron2"/>
    <dgm:cxn modelId="{087F9DA8-C8AB-4B9B-9400-28CC1FAC19D1}" type="presParOf" srcId="{E29C4E4A-11B5-4158-897E-99FDC8BD6F8D}" destId="{CA788B5E-3886-4227-AC78-70C7C6F29DD6}" srcOrd="0" destOrd="0" presId="urn:microsoft.com/office/officeart/2005/8/layout/chevron2"/>
    <dgm:cxn modelId="{2E155BF4-589A-4691-A58D-B9F3725DD9B6}" type="presParOf" srcId="{E29C4E4A-11B5-4158-897E-99FDC8BD6F8D}" destId="{46651183-52E3-40ED-BDB7-6F40675DFE81}" srcOrd="1" destOrd="0" presId="urn:microsoft.com/office/officeart/2005/8/layout/chevron2"/>
    <dgm:cxn modelId="{ADEA85BF-A464-44CF-BB6E-910ECBA4833E}" type="presParOf" srcId="{E55A61CD-F330-40CA-B83B-BD1410AEF1CC}" destId="{227D94D5-54F4-473A-86CA-80044F122FDF}" srcOrd="3" destOrd="0" presId="urn:microsoft.com/office/officeart/2005/8/layout/chevron2"/>
    <dgm:cxn modelId="{FF3FC83D-25AF-4000-9D0C-0C608EFF27D0}" type="presParOf" srcId="{E55A61CD-F330-40CA-B83B-BD1410AEF1CC}" destId="{5B79152E-541D-4C62-AB40-73996490CE5B}" srcOrd="4" destOrd="0" presId="urn:microsoft.com/office/officeart/2005/8/layout/chevron2"/>
    <dgm:cxn modelId="{068E4D30-C956-4076-A7E5-C45BC36ED06E}" type="presParOf" srcId="{5B79152E-541D-4C62-AB40-73996490CE5B}" destId="{DAD8D1D7-9C18-45AE-A1D6-B226FBBACAAC}" srcOrd="0" destOrd="0" presId="urn:microsoft.com/office/officeart/2005/8/layout/chevron2"/>
    <dgm:cxn modelId="{CF2A217F-767A-4A1C-BE30-2F6FDE946140}" type="presParOf" srcId="{5B79152E-541D-4C62-AB40-73996490CE5B}" destId="{DB8F8B8A-58D9-4338-932F-F79B9050609C}" srcOrd="1" destOrd="0" presId="urn:microsoft.com/office/officeart/2005/8/layout/chevron2"/>
    <dgm:cxn modelId="{7805314B-8FBE-49D2-BD7C-8BB003BF4AE5}" type="presParOf" srcId="{E55A61CD-F330-40CA-B83B-BD1410AEF1CC}" destId="{9DAF8BC7-7FB3-4452-BF71-371D1CE55011}" srcOrd="5" destOrd="0" presId="urn:microsoft.com/office/officeart/2005/8/layout/chevron2"/>
    <dgm:cxn modelId="{8EE9F52C-C583-451E-B177-D0EB7012CF64}" type="presParOf" srcId="{E55A61CD-F330-40CA-B83B-BD1410AEF1CC}" destId="{46BC5CC1-0452-437D-941F-2125B909E6A0}" srcOrd="6" destOrd="0" presId="urn:microsoft.com/office/officeart/2005/8/layout/chevron2"/>
    <dgm:cxn modelId="{929CEEB7-EC23-4901-8015-0F0AEABA2E33}" type="presParOf" srcId="{46BC5CC1-0452-437D-941F-2125B909E6A0}" destId="{83B7F910-F60F-454F-9771-62C89EA63198}" srcOrd="0" destOrd="0" presId="urn:microsoft.com/office/officeart/2005/8/layout/chevron2"/>
    <dgm:cxn modelId="{6BE420A7-57E4-4375-8D5C-C8305142E9F6}" type="presParOf" srcId="{46BC5CC1-0452-437D-941F-2125B909E6A0}" destId="{57ECA2FA-4F71-4692-BCFD-54A6FEC7F4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EA1B26-28E4-4C3D-92AF-9FE51B38AB7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A50038-0717-4D4D-BF69-0DC7D1CABD40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000" dirty="0" smtClean="0"/>
            <a:t>Book </a:t>
          </a:r>
          <a:r>
            <a:rPr lang="fr-FR" sz="1000" dirty="0" err="1" smtClean="0"/>
            <a:t>confirmed</a:t>
          </a:r>
          <a:r>
            <a:rPr lang="fr-FR" sz="1000" dirty="0" smtClean="0"/>
            <a:t> </a:t>
          </a:r>
          <a:endParaRPr lang="fr-FR" sz="1000" dirty="0"/>
        </a:p>
      </dgm:t>
    </dgm:pt>
    <dgm:pt modelId="{1031B589-8F42-471C-A588-DF6DD125A2CA}" type="parTrans" cxnId="{97C2925D-C2F0-4AE6-9D4A-0EE98818EC1B}">
      <dgm:prSet/>
      <dgm:spPr/>
      <dgm:t>
        <a:bodyPr/>
        <a:lstStyle/>
        <a:p>
          <a:endParaRPr lang="fr-FR"/>
        </a:p>
      </dgm:t>
    </dgm:pt>
    <dgm:pt modelId="{76865863-94F8-4C1C-8417-FB2FD8571B57}" type="sibTrans" cxnId="{97C2925D-C2F0-4AE6-9D4A-0EE98818EC1B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7DD1B7D6-6427-4DCB-BB67-2CE8F96A9FA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 sz="1000" dirty="0" smtClean="0">
            <a:solidFill>
              <a:srgbClr val="FF0000"/>
            </a:solidFill>
          </a:endParaRPr>
        </a:p>
      </dgm:t>
    </dgm:pt>
    <dgm:pt modelId="{6179EF4C-5EBC-4C44-96D9-EF20957837DF}" type="parTrans" cxnId="{33F722FF-5CB3-4C2A-BDED-F991B7C17250}">
      <dgm:prSet/>
      <dgm:spPr/>
      <dgm:t>
        <a:bodyPr/>
        <a:lstStyle/>
        <a:p>
          <a:endParaRPr lang="fr-FR"/>
        </a:p>
      </dgm:t>
    </dgm:pt>
    <dgm:pt modelId="{BA39DFA6-98AA-4138-9DDB-BC9AFD928E08}" type="sibTrans" cxnId="{33F722FF-5CB3-4C2A-BDED-F991B7C17250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D7BBB247-0992-4D30-B527-BAF82CE90E23}">
      <dgm:prSet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51113A01-C3D7-4213-95E9-C84EA7803E99}" type="parTrans" cxnId="{E90E7961-6064-476B-B990-A6517FCF9AE2}">
      <dgm:prSet/>
      <dgm:spPr/>
      <dgm:t>
        <a:bodyPr/>
        <a:lstStyle/>
        <a:p>
          <a:endParaRPr lang="fr-FR"/>
        </a:p>
      </dgm:t>
    </dgm:pt>
    <dgm:pt modelId="{D530AE66-8B95-46BF-8018-F6E1CA65FE40}" type="sibTrans" cxnId="{E90E7961-6064-476B-B990-A6517FCF9AE2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D6AB6518-0EBA-4898-937D-FA601F59F3CD}">
      <dgm:prSet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2DDFE4CF-BA06-4938-B1E1-B83174F4106A}" type="parTrans" cxnId="{A007B7C0-D60F-453C-9003-A97D518BAD42}">
      <dgm:prSet/>
      <dgm:spPr/>
      <dgm:t>
        <a:bodyPr/>
        <a:lstStyle/>
        <a:p>
          <a:endParaRPr lang="fr-FR"/>
        </a:p>
      </dgm:t>
    </dgm:pt>
    <dgm:pt modelId="{D81109DF-72E2-4038-8493-043EB5F289B1}" type="sibTrans" cxnId="{A007B7C0-D60F-453C-9003-A97D518BAD42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DC86C24B-805A-4432-955B-C63B5BF571F1}">
      <dgm:prSet custT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9897731A-F261-4C96-B377-D31F18BDB3DC}" type="parTrans" cxnId="{5DE5CFEE-17E9-45D5-8D96-45AB5D1EE6F1}">
      <dgm:prSet/>
      <dgm:spPr/>
      <dgm:t>
        <a:bodyPr/>
        <a:lstStyle/>
        <a:p>
          <a:endParaRPr lang="fr-FR"/>
        </a:p>
      </dgm:t>
    </dgm:pt>
    <dgm:pt modelId="{F6C2E95F-74E2-4432-9630-0A58D86372D6}" type="sibTrans" cxnId="{5DE5CFEE-17E9-45D5-8D96-45AB5D1EE6F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7AB4F6ED-7D7F-4FBD-8961-711BBCB25B56}">
      <dgm:prSet custT="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21A9053A-56D8-4A73-A8DE-41D376C17C33}" type="parTrans" cxnId="{03997391-96DA-43F5-993D-C1A63D621C60}">
      <dgm:prSet/>
      <dgm:spPr/>
      <dgm:t>
        <a:bodyPr/>
        <a:lstStyle/>
        <a:p>
          <a:endParaRPr lang="fr-FR"/>
        </a:p>
      </dgm:t>
    </dgm:pt>
    <dgm:pt modelId="{AD5C6569-5389-4C87-B63A-ABFBD5DDF25C}" type="sibTrans" cxnId="{03997391-96DA-43F5-993D-C1A63D621C60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58C6DEF1-CDB6-4AAE-99B1-FE7A11BADB42}">
      <dgm:prSet custT="1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BC933DEA-8FAA-45E7-97D5-614D412F5363}" type="parTrans" cxnId="{4F307CDC-3AFF-4D10-BCF7-8A6091BEAE45}">
      <dgm:prSet/>
      <dgm:spPr/>
      <dgm:t>
        <a:bodyPr/>
        <a:lstStyle/>
        <a:p>
          <a:endParaRPr lang="fr-FR"/>
        </a:p>
      </dgm:t>
    </dgm:pt>
    <dgm:pt modelId="{431D960E-EDAE-46E1-B0DA-C014A47CF5E1}" type="sibTrans" cxnId="{4F307CDC-3AFF-4D10-BCF7-8A6091BEAE45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AFA9E087-3D7C-4D51-96DA-FC81DB408539}">
      <dgm:prSet custT="1"/>
      <dgm:spPr/>
      <dgm:t>
        <a:bodyPr/>
        <a:lstStyle/>
        <a:p>
          <a:r>
            <a:rPr lang="fr-FR" sz="1000" smtClean="0"/>
            <a:t>Bill Of Lading Printed</a:t>
          </a:r>
          <a:endParaRPr lang="fr-FR" sz="1000"/>
        </a:p>
      </dgm:t>
    </dgm:pt>
    <dgm:pt modelId="{77BE6D45-7A3F-48F1-B2AF-A87EF63E5D62}" type="parTrans" cxnId="{136D9F37-D120-4A78-B652-4229E3A9DFFD}">
      <dgm:prSet/>
      <dgm:spPr/>
      <dgm:t>
        <a:bodyPr/>
        <a:lstStyle/>
        <a:p>
          <a:endParaRPr lang="fr-FR"/>
        </a:p>
      </dgm:t>
    </dgm:pt>
    <dgm:pt modelId="{2A46E990-A389-4F56-81FE-0AAC81BC065A}" type="sibTrans" cxnId="{136D9F37-D120-4A78-B652-4229E3A9DFFD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FA21E83C-1490-4C79-BBAF-93B9AAEE291F}">
      <dgm:prSet custT="1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C86CA001-1680-4494-9A79-2A732B501430}" type="parTrans" cxnId="{2C7D10C7-F230-4D2F-8DEA-34C8D3CD313E}">
      <dgm:prSet/>
      <dgm:spPr/>
      <dgm:t>
        <a:bodyPr/>
        <a:lstStyle/>
        <a:p>
          <a:endParaRPr lang="fr-FR"/>
        </a:p>
      </dgm:t>
    </dgm:pt>
    <dgm:pt modelId="{4E0D33BA-1A92-4633-961B-4225EBA8E82A}" type="sibTrans" cxnId="{2C7D10C7-F230-4D2F-8DEA-34C8D3CD313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B97D82AC-E26A-4F85-AF27-6AC475244AB1}">
      <dgm:prSet custT="1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2FC14269-957B-48CE-BDFE-717E4544BFC2}" type="parTrans" cxnId="{7135E447-C7C7-4C4B-85A0-F8E252F35A0C}">
      <dgm:prSet/>
      <dgm:spPr/>
      <dgm:t>
        <a:bodyPr/>
        <a:lstStyle/>
        <a:p>
          <a:endParaRPr lang="fr-FR"/>
        </a:p>
      </dgm:t>
    </dgm:pt>
    <dgm:pt modelId="{B911E0E9-2897-4A73-B2A9-2DCC8929DC32}" type="sibTrans" cxnId="{7135E447-C7C7-4C4B-85A0-F8E252F35A0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3331D83A-3407-4BCA-A55F-66A43DB36037}">
      <dgm:prSet custT="1"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6376C39E-2A97-47F0-AF0A-EC26C0EA9CBE}" type="parTrans" cxnId="{C6F7CDEC-8EEB-46DF-AEFA-BFD25DA17BD6}">
      <dgm:prSet/>
      <dgm:spPr/>
      <dgm:t>
        <a:bodyPr/>
        <a:lstStyle/>
        <a:p>
          <a:endParaRPr lang="fr-FR"/>
        </a:p>
      </dgm:t>
    </dgm:pt>
    <dgm:pt modelId="{6A442EEB-7734-4A64-A157-61AA2BB2C72A}" type="sibTrans" cxnId="{C6F7CDEC-8EEB-46DF-AEFA-BFD25DA17BD6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6A1A7003-AE5C-48F5-B245-2FCBB5F4FF70}">
      <dgm:prSet custT="1"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09D23CE3-BCDA-41F2-A06E-B8DC4B7FB188}" type="parTrans" cxnId="{FB05AC2E-9C7B-4838-9164-A9AE2267DC14}">
      <dgm:prSet/>
      <dgm:spPr/>
      <dgm:t>
        <a:bodyPr/>
        <a:lstStyle/>
        <a:p>
          <a:endParaRPr lang="fr-FR"/>
        </a:p>
      </dgm:t>
    </dgm:pt>
    <dgm:pt modelId="{FC529D22-5E01-4106-A804-A579D6E64A94}" type="sibTrans" cxnId="{FB05AC2E-9C7B-4838-9164-A9AE2267DC1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F3745543-2323-4A55-90B7-922F2E1F969E}">
      <dgm:prSet custT="1"/>
      <dgm:spPr>
        <a:blipFill rotWithShape="0"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2E4B6B7C-EB0B-4D8A-BA47-5B74C5B672A5}" type="parTrans" cxnId="{FD796E23-0EDF-459B-9519-A7C8D89A07DE}">
      <dgm:prSet/>
      <dgm:spPr/>
      <dgm:t>
        <a:bodyPr/>
        <a:lstStyle/>
        <a:p>
          <a:endParaRPr lang="fr-FR"/>
        </a:p>
      </dgm:t>
    </dgm:pt>
    <dgm:pt modelId="{2D4CDA90-5986-4D6D-95E8-9080B1FD54E3}" type="sibTrans" cxnId="{FD796E23-0EDF-459B-9519-A7C8D89A07D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A808C993-B76A-44AE-8601-F5431EC3D8FE}">
      <dgm:prSet custT="1"/>
      <dgm:spPr>
        <a:blipFill rotWithShape="0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BEF820D4-E845-4428-A59A-17C9A5842F4C}" type="parTrans" cxnId="{B878A16A-AD20-4061-87A6-86D6A30CA314}">
      <dgm:prSet/>
      <dgm:spPr/>
      <dgm:t>
        <a:bodyPr/>
        <a:lstStyle/>
        <a:p>
          <a:endParaRPr lang="fr-FR"/>
        </a:p>
      </dgm:t>
    </dgm:pt>
    <dgm:pt modelId="{4AF454B1-F0E2-4A79-B29E-16B21EAE0FFA}" type="sibTrans" cxnId="{B878A16A-AD20-4061-87A6-86D6A30CA31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E4A9BEE1-F829-4D56-892F-90B591A8E53B}">
      <dgm:prSet custT="1"/>
      <dgm:spPr>
        <a:blipFill rotWithShape="0">
          <a:blip xmlns:r="http://schemas.openxmlformats.org/officeDocument/2006/relationships" r:embed="rId13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570FE678-7456-4845-A86E-7B99B9133341}" type="parTrans" cxnId="{A94D7901-0779-463D-A063-260C7937DC24}">
      <dgm:prSet/>
      <dgm:spPr/>
      <dgm:t>
        <a:bodyPr/>
        <a:lstStyle/>
        <a:p>
          <a:endParaRPr lang="fr-FR"/>
        </a:p>
      </dgm:t>
    </dgm:pt>
    <dgm:pt modelId="{042EE858-7CE2-4AA4-86DB-188C21C3525A}" type="sibTrans" cxnId="{A94D7901-0779-463D-A063-260C7937DC2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E54AB64E-99F9-4F81-89E6-78018908FC76}" type="pres">
      <dgm:prSet presAssocID="{EDEA1B26-28E4-4C3D-92AF-9FE51B38AB7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B26549E-0823-43B2-A90F-8A551B1FC999}" type="pres">
      <dgm:prSet presAssocID="{9FA50038-0717-4D4D-BF69-0DC7D1CABD40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8DF83E-B64D-4BA8-8046-34124F9A239B}" type="pres">
      <dgm:prSet presAssocID="{76865863-94F8-4C1C-8417-FB2FD8571B57}" presName="sibTrans" presStyleLbl="sibTrans2D1" presStyleIdx="0" presStyleCnt="15"/>
      <dgm:spPr/>
      <dgm:t>
        <a:bodyPr/>
        <a:lstStyle/>
        <a:p>
          <a:endParaRPr lang="fr-FR"/>
        </a:p>
      </dgm:t>
    </dgm:pt>
    <dgm:pt modelId="{8D45797A-056E-4051-A1A3-BE77B40BACB5}" type="pres">
      <dgm:prSet presAssocID="{76865863-94F8-4C1C-8417-FB2FD8571B57}" presName="connectorText" presStyleLbl="sibTrans2D1" presStyleIdx="0" presStyleCnt="15"/>
      <dgm:spPr/>
      <dgm:t>
        <a:bodyPr/>
        <a:lstStyle/>
        <a:p>
          <a:endParaRPr lang="fr-FR"/>
        </a:p>
      </dgm:t>
    </dgm:pt>
    <dgm:pt modelId="{2769D4D9-BEA6-4818-974E-F1EA3ED03077}" type="pres">
      <dgm:prSet presAssocID="{7DD1B7D6-6427-4DCB-BB67-2CE8F96A9FA2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C6BB3B-2437-4DC8-A23E-25F6062B9E9E}" type="pres">
      <dgm:prSet presAssocID="{BA39DFA6-98AA-4138-9DDB-BC9AFD928E08}" presName="sibTrans" presStyleLbl="sibTrans2D1" presStyleIdx="1" presStyleCnt="15"/>
      <dgm:spPr/>
      <dgm:t>
        <a:bodyPr/>
        <a:lstStyle/>
        <a:p>
          <a:endParaRPr lang="fr-FR"/>
        </a:p>
      </dgm:t>
    </dgm:pt>
    <dgm:pt modelId="{CA416AC6-046E-4889-B36C-0786B04FDF08}" type="pres">
      <dgm:prSet presAssocID="{BA39DFA6-98AA-4138-9DDB-BC9AFD928E08}" presName="connectorText" presStyleLbl="sibTrans2D1" presStyleIdx="1" presStyleCnt="15"/>
      <dgm:spPr/>
      <dgm:t>
        <a:bodyPr/>
        <a:lstStyle/>
        <a:p>
          <a:endParaRPr lang="fr-FR"/>
        </a:p>
      </dgm:t>
    </dgm:pt>
    <dgm:pt modelId="{2A1655CF-090B-4ACD-817C-26346CF894DD}" type="pres">
      <dgm:prSet presAssocID="{D7BBB247-0992-4D30-B527-BAF82CE90E23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4F2209-58F2-4982-A8E4-611312F9AFC1}" type="pres">
      <dgm:prSet presAssocID="{D530AE66-8B95-46BF-8018-F6E1CA65FE40}" presName="sibTrans" presStyleLbl="sibTrans2D1" presStyleIdx="2" presStyleCnt="15"/>
      <dgm:spPr/>
      <dgm:t>
        <a:bodyPr/>
        <a:lstStyle/>
        <a:p>
          <a:endParaRPr lang="fr-FR"/>
        </a:p>
      </dgm:t>
    </dgm:pt>
    <dgm:pt modelId="{3607C306-4EF2-46FA-813B-EE7726D6035C}" type="pres">
      <dgm:prSet presAssocID="{D530AE66-8B95-46BF-8018-F6E1CA65FE40}" presName="connectorText" presStyleLbl="sibTrans2D1" presStyleIdx="2" presStyleCnt="15"/>
      <dgm:spPr/>
      <dgm:t>
        <a:bodyPr/>
        <a:lstStyle/>
        <a:p>
          <a:endParaRPr lang="fr-FR"/>
        </a:p>
      </dgm:t>
    </dgm:pt>
    <dgm:pt modelId="{DF853E9E-52B8-46C6-B6DD-004DE8EE6F8D}" type="pres">
      <dgm:prSet presAssocID="{D6AB6518-0EBA-4898-937D-FA601F59F3CD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998335-C1C6-437C-A46D-DFA20DE5AC0F}" type="pres">
      <dgm:prSet presAssocID="{D81109DF-72E2-4038-8493-043EB5F289B1}" presName="sibTrans" presStyleLbl="sibTrans2D1" presStyleIdx="3" presStyleCnt="15"/>
      <dgm:spPr/>
      <dgm:t>
        <a:bodyPr/>
        <a:lstStyle/>
        <a:p>
          <a:endParaRPr lang="fr-FR"/>
        </a:p>
      </dgm:t>
    </dgm:pt>
    <dgm:pt modelId="{37AAECA7-D4B3-4131-9725-5E1E1F469B27}" type="pres">
      <dgm:prSet presAssocID="{D81109DF-72E2-4038-8493-043EB5F289B1}" presName="connectorText" presStyleLbl="sibTrans2D1" presStyleIdx="3" presStyleCnt="15"/>
      <dgm:spPr/>
      <dgm:t>
        <a:bodyPr/>
        <a:lstStyle/>
        <a:p>
          <a:endParaRPr lang="fr-FR"/>
        </a:p>
      </dgm:t>
    </dgm:pt>
    <dgm:pt modelId="{C63CC7B2-F808-4FA6-8A3E-AE0D3AD8E8FA}" type="pres">
      <dgm:prSet presAssocID="{DC86C24B-805A-4432-955B-C63B5BF571F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5775BC-2FAE-461D-B822-918FF6793DA4}" type="pres">
      <dgm:prSet presAssocID="{F6C2E95F-74E2-4432-9630-0A58D86372D6}" presName="sibTrans" presStyleLbl="sibTrans2D1" presStyleIdx="4" presStyleCnt="15"/>
      <dgm:spPr/>
      <dgm:t>
        <a:bodyPr/>
        <a:lstStyle/>
        <a:p>
          <a:endParaRPr lang="fr-FR"/>
        </a:p>
      </dgm:t>
    </dgm:pt>
    <dgm:pt modelId="{394368DE-5B14-4815-A914-FD8535A0F59C}" type="pres">
      <dgm:prSet presAssocID="{F6C2E95F-74E2-4432-9630-0A58D86372D6}" presName="connectorText" presStyleLbl="sibTrans2D1" presStyleIdx="4" presStyleCnt="15"/>
      <dgm:spPr/>
      <dgm:t>
        <a:bodyPr/>
        <a:lstStyle/>
        <a:p>
          <a:endParaRPr lang="fr-FR"/>
        </a:p>
      </dgm:t>
    </dgm:pt>
    <dgm:pt modelId="{E887290E-C8CF-47DD-8B19-39C933F50FC8}" type="pres">
      <dgm:prSet presAssocID="{7AB4F6ED-7D7F-4FBD-8961-711BBCB25B56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B5096-9DDE-428F-BF01-5F2540200DE9}" type="pres">
      <dgm:prSet presAssocID="{AD5C6569-5389-4C87-B63A-ABFBD5DDF25C}" presName="sibTrans" presStyleLbl="sibTrans2D1" presStyleIdx="5" presStyleCnt="15"/>
      <dgm:spPr/>
      <dgm:t>
        <a:bodyPr/>
        <a:lstStyle/>
        <a:p>
          <a:endParaRPr lang="fr-FR"/>
        </a:p>
      </dgm:t>
    </dgm:pt>
    <dgm:pt modelId="{755C942D-9BD1-4313-B2DB-2EF7F96D6E47}" type="pres">
      <dgm:prSet presAssocID="{AD5C6569-5389-4C87-B63A-ABFBD5DDF25C}" presName="connectorText" presStyleLbl="sibTrans2D1" presStyleIdx="5" presStyleCnt="15"/>
      <dgm:spPr/>
      <dgm:t>
        <a:bodyPr/>
        <a:lstStyle/>
        <a:p>
          <a:endParaRPr lang="fr-FR"/>
        </a:p>
      </dgm:t>
    </dgm:pt>
    <dgm:pt modelId="{4D528B3F-EC47-4B6C-948E-92B8F30ED058}" type="pres">
      <dgm:prSet presAssocID="{58C6DEF1-CDB6-4AAE-99B1-FE7A11BADB42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0A152E-C68E-4E6E-B7AB-832FA0CF3D36}" type="pres">
      <dgm:prSet presAssocID="{431D960E-EDAE-46E1-B0DA-C014A47CF5E1}" presName="sibTrans" presStyleLbl="sibTrans2D1" presStyleIdx="6" presStyleCnt="15"/>
      <dgm:spPr/>
      <dgm:t>
        <a:bodyPr/>
        <a:lstStyle/>
        <a:p>
          <a:endParaRPr lang="fr-FR"/>
        </a:p>
      </dgm:t>
    </dgm:pt>
    <dgm:pt modelId="{0A5AE5DF-C386-4E04-884E-127CDACB57F3}" type="pres">
      <dgm:prSet presAssocID="{431D960E-EDAE-46E1-B0DA-C014A47CF5E1}" presName="connectorText" presStyleLbl="sibTrans2D1" presStyleIdx="6" presStyleCnt="15"/>
      <dgm:spPr/>
      <dgm:t>
        <a:bodyPr/>
        <a:lstStyle/>
        <a:p>
          <a:endParaRPr lang="fr-FR"/>
        </a:p>
      </dgm:t>
    </dgm:pt>
    <dgm:pt modelId="{97E58B2F-74C9-4ADD-89E5-0E80104C5BDD}" type="pres">
      <dgm:prSet presAssocID="{AFA9E087-3D7C-4D51-96DA-FC81DB408539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67451-A6DD-4F33-ACF8-7BA543B98A3A}" type="pres">
      <dgm:prSet presAssocID="{2A46E990-A389-4F56-81FE-0AAC81BC065A}" presName="sibTrans" presStyleLbl="sibTrans2D1" presStyleIdx="7" presStyleCnt="15"/>
      <dgm:spPr/>
      <dgm:t>
        <a:bodyPr/>
        <a:lstStyle/>
        <a:p>
          <a:endParaRPr lang="fr-FR"/>
        </a:p>
      </dgm:t>
    </dgm:pt>
    <dgm:pt modelId="{7F68E842-1286-4317-B281-0A3F1933D6D0}" type="pres">
      <dgm:prSet presAssocID="{2A46E990-A389-4F56-81FE-0AAC81BC065A}" presName="connectorText" presStyleLbl="sibTrans2D1" presStyleIdx="7" presStyleCnt="15"/>
      <dgm:spPr/>
      <dgm:t>
        <a:bodyPr/>
        <a:lstStyle/>
        <a:p>
          <a:endParaRPr lang="fr-FR"/>
        </a:p>
      </dgm:t>
    </dgm:pt>
    <dgm:pt modelId="{53930678-D383-4FD7-A10F-3D2DCF8DDC03}" type="pres">
      <dgm:prSet presAssocID="{FA21E83C-1490-4C79-BBAF-93B9AAEE291F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0ADEB6-CEBC-4BDD-9FC0-67F71809AF95}" type="pres">
      <dgm:prSet presAssocID="{4E0D33BA-1A92-4633-961B-4225EBA8E82A}" presName="sibTrans" presStyleLbl="sibTrans2D1" presStyleIdx="8" presStyleCnt="15"/>
      <dgm:spPr/>
      <dgm:t>
        <a:bodyPr/>
        <a:lstStyle/>
        <a:p>
          <a:endParaRPr lang="fr-FR"/>
        </a:p>
      </dgm:t>
    </dgm:pt>
    <dgm:pt modelId="{CF8A06CF-1B21-4F7C-8B06-510E4FBE4764}" type="pres">
      <dgm:prSet presAssocID="{4E0D33BA-1A92-4633-961B-4225EBA8E82A}" presName="connectorText" presStyleLbl="sibTrans2D1" presStyleIdx="8" presStyleCnt="15"/>
      <dgm:spPr/>
      <dgm:t>
        <a:bodyPr/>
        <a:lstStyle/>
        <a:p>
          <a:endParaRPr lang="fr-FR"/>
        </a:p>
      </dgm:t>
    </dgm:pt>
    <dgm:pt modelId="{6724861D-976D-4FAE-8195-8A2A65BFDFCE}" type="pres">
      <dgm:prSet presAssocID="{B97D82AC-E26A-4F85-AF27-6AC475244AB1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7FAFA-95E4-4BCE-B7DD-344B49821840}" type="pres">
      <dgm:prSet presAssocID="{B911E0E9-2897-4A73-B2A9-2DCC8929DC32}" presName="sibTrans" presStyleLbl="sibTrans2D1" presStyleIdx="9" presStyleCnt="15"/>
      <dgm:spPr/>
      <dgm:t>
        <a:bodyPr/>
        <a:lstStyle/>
        <a:p>
          <a:endParaRPr lang="fr-FR"/>
        </a:p>
      </dgm:t>
    </dgm:pt>
    <dgm:pt modelId="{2B35A839-2E8C-4AD0-8880-AF328C23451D}" type="pres">
      <dgm:prSet presAssocID="{B911E0E9-2897-4A73-B2A9-2DCC8929DC32}" presName="connectorText" presStyleLbl="sibTrans2D1" presStyleIdx="9" presStyleCnt="15"/>
      <dgm:spPr/>
      <dgm:t>
        <a:bodyPr/>
        <a:lstStyle/>
        <a:p>
          <a:endParaRPr lang="fr-FR"/>
        </a:p>
      </dgm:t>
    </dgm:pt>
    <dgm:pt modelId="{9A30B079-3732-4A15-99CC-C5D3EC8D4D62}" type="pres">
      <dgm:prSet presAssocID="{3331D83A-3407-4BCA-A55F-66A43DB36037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8FC835-0A9F-4118-ADE4-187694657D2B}" type="pres">
      <dgm:prSet presAssocID="{6A442EEB-7734-4A64-A157-61AA2BB2C72A}" presName="sibTrans" presStyleLbl="sibTrans2D1" presStyleIdx="10" presStyleCnt="15"/>
      <dgm:spPr/>
      <dgm:t>
        <a:bodyPr/>
        <a:lstStyle/>
        <a:p>
          <a:endParaRPr lang="fr-FR"/>
        </a:p>
      </dgm:t>
    </dgm:pt>
    <dgm:pt modelId="{2C4A3B6D-35F2-4382-94AB-A867ED714378}" type="pres">
      <dgm:prSet presAssocID="{6A442EEB-7734-4A64-A157-61AA2BB2C72A}" presName="connectorText" presStyleLbl="sibTrans2D1" presStyleIdx="10" presStyleCnt="15"/>
      <dgm:spPr/>
      <dgm:t>
        <a:bodyPr/>
        <a:lstStyle/>
        <a:p>
          <a:endParaRPr lang="fr-FR"/>
        </a:p>
      </dgm:t>
    </dgm:pt>
    <dgm:pt modelId="{191FD0BF-FA3A-401E-A189-BB331CDD5724}" type="pres">
      <dgm:prSet presAssocID="{E4A9BEE1-F829-4D56-892F-90B591A8E53B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4F1F47-1E4D-40B9-BFB8-87D6C990F796}" type="pres">
      <dgm:prSet presAssocID="{042EE858-7CE2-4AA4-86DB-188C21C3525A}" presName="sibTrans" presStyleLbl="sibTrans2D1" presStyleIdx="11" presStyleCnt="15"/>
      <dgm:spPr/>
      <dgm:t>
        <a:bodyPr/>
        <a:lstStyle/>
        <a:p>
          <a:endParaRPr lang="fr-FR"/>
        </a:p>
      </dgm:t>
    </dgm:pt>
    <dgm:pt modelId="{BE60F82E-E4F5-4280-834B-77708BAE540A}" type="pres">
      <dgm:prSet presAssocID="{042EE858-7CE2-4AA4-86DB-188C21C3525A}" presName="connectorText" presStyleLbl="sibTrans2D1" presStyleIdx="11" presStyleCnt="15"/>
      <dgm:spPr/>
      <dgm:t>
        <a:bodyPr/>
        <a:lstStyle/>
        <a:p>
          <a:endParaRPr lang="fr-FR"/>
        </a:p>
      </dgm:t>
    </dgm:pt>
    <dgm:pt modelId="{DE242966-EF03-49B3-A29C-0046001E5FDA}" type="pres">
      <dgm:prSet presAssocID="{6A1A7003-AE5C-48F5-B245-2FCBB5F4FF70}" presName="node" presStyleLbl="node1" presStyleIdx="12" presStyleCnt="15" custScaleX="1248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6FBADF-98E6-4899-A5F5-6E527912F94B}" type="pres">
      <dgm:prSet presAssocID="{FC529D22-5E01-4106-A804-A579D6E64A94}" presName="sibTrans" presStyleLbl="sibTrans2D1" presStyleIdx="12" presStyleCnt="15"/>
      <dgm:spPr/>
      <dgm:t>
        <a:bodyPr/>
        <a:lstStyle/>
        <a:p>
          <a:endParaRPr lang="fr-FR"/>
        </a:p>
      </dgm:t>
    </dgm:pt>
    <dgm:pt modelId="{DCC21BF2-59B8-4EE7-A970-06FB4A0062C3}" type="pres">
      <dgm:prSet presAssocID="{FC529D22-5E01-4106-A804-A579D6E64A94}" presName="connectorText" presStyleLbl="sibTrans2D1" presStyleIdx="12" presStyleCnt="15"/>
      <dgm:spPr/>
      <dgm:t>
        <a:bodyPr/>
        <a:lstStyle/>
        <a:p>
          <a:endParaRPr lang="fr-FR"/>
        </a:p>
      </dgm:t>
    </dgm:pt>
    <dgm:pt modelId="{571A8AD0-0BA0-4598-A3D4-E9DF234563FB}" type="pres">
      <dgm:prSet presAssocID="{F3745543-2323-4A55-90B7-922F2E1F969E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DFA22D-8105-4845-9ACF-5CD4A6DB50D2}" type="pres">
      <dgm:prSet presAssocID="{2D4CDA90-5986-4D6D-95E8-9080B1FD54E3}" presName="sibTrans" presStyleLbl="sibTrans2D1" presStyleIdx="13" presStyleCnt="15"/>
      <dgm:spPr/>
      <dgm:t>
        <a:bodyPr/>
        <a:lstStyle/>
        <a:p>
          <a:endParaRPr lang="fr-FR"/>
        </a:p>
      </dgm:t>
    </dgm:pt>
    <dgm:pt modelId="{3A410AAA-CDD4-4C2F-8BDA-01B4C1413EE8}" type="pres">
      <dgm:prSet presAssocID="{2D4CDA90-5986-4D6D-95E8-9080B1FD54E3}" presName="connectorText" presStyleLbl="sibTrans2D1" presStyleIdx="13" presStyleCnt="15"/>
      <dgm:spPr/>
      <dgm:t>
        <a:bodyPr/>
        <a:lstStyle/>
        <a:p>
          <a:endParaRPr lang="fr-FR"/>
        </a:p>
      </dgm:t>
    </dgm:pt>
    <dgm:pt modelId="{1548850E-42AC-4D28-A9D5-F495318D1EF0}" type="pres">
      <dgm:prSet presAssocID="{A808C993-B76A-44AE-8601-F5431EC3D8FE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9B7705-B762-455D-AF53-2474E4C8879F}" type="pres">
      <dgm:prSet presAssocID="{4AF454B1-F0E2-4A79-B29E-16B21EAE0FFA}" presName="sibTrans" presStyleLbl="sibTrans2D1" presStyleIdx="14" presStyleCnt="15"/>
      <dgm:spPr/>
      <dgm:t>
        <a:bodyPr/>
        <a:lstStyle/>
        <a:p>
          <a:endParaRPr lang="fr-FR"/>
        </a:p>
      </dgm:t>
    </dgm:pt>
    <dgm:pt modelId="{C3BA8EB6-1FA4-45E5-B29E-58DC330CAFD2}" type="pres">
      <dgm:prSet presAssocID="{4AF454B1-F0E2-4A79-B29E-16B21EAE0FFA}" presName="connectorText" presStyleLbl="sibTrans2D1" presStyleIdx="14" presStyleCnt="15"/>
      <dgm:spPr/>
      <dgm:t>
        <a:bodyPr/>
        <a:lstStyle/>
        <a:p>
          <a:endParaRPr lang="fr-FR"/>
        </a:p>
      </dgm:t>
    </dgm:pt>
  </dgm:ptLst>
  <dgm:cxnLst>
    <dgm:cxn modelId="{A94D7901-0779-463D-A063-260C7937DC24}" srcId="{EDEA1B26-28E4-4C3D-92AF-9FE51B38AB7F}" destId="{E4A9BEE1-F829-4D56-892F-90B591A8E53B}" srcOrd="11" destOrd="0" parTransId="{570FE678-7456-4845-A86E-7B99B9133341}" sibTransId="{042EE858-7CE2-4AA4-86DB-188C21C3525A}"/>
    <dgm:cxn modelId="{03997391-96DA-43F5-993D-C1A63D621C60}" srcId="{EDEA1B26-28E4-4C3D-92AF-9FE51B38AB7F}" destId="{7AB4F6ED-7D7F-4FBD-8961-711BBCB25B56}" srcOrd="5" destOrd="0" parTransId="{21A9053A-56D8-4A73-A8DE-41D376C17C33}" sibTransId="{AD5C6569-5389-4C87-B63A-ABFBD5DDF25C}"/>
    <dgm:cxn modelId="{49A44CB0-7473-414A-BDAA-AF4759639D7F}" type="presOf" srcId="{AFA9E087-3D7C-4D51-96DA-FC81DB408539}" destId="{97E58B2F-74C9-4ADD-89E5-0E80104C5BDD}" srcOrd="0" destOrd="0" presId="urn:microsoft.com/office/officeart/2005/8/layout/cycle2"/>
    <dgm:cxn modelId="{80AD79AD-4593-4528-8715-2E3B3778186E}" type="presOf" srcId="{AD5C6569-5389-4C87-B63A-ABFBD5DDF25C}" destId="{F3BB5096-9DDE-428F-BF01-5F2540200DE9}" srcOrd="0" destOrd="0" presId="urn:microsoft.com/office/officeart/2005/8/layout/cycle2"/>
    <dgm:cxn modelId="{1E4AAD67-9684-4328-AB4A-B46C5F5E19A3}" type="presOf" srcId="{042EE858-7CE2-4AA4-86DB-188C21C3525A}" destId="{094F1F47-1E4D-40B9-BFB8-87D6C990F796}" srcOrd="0" destOrd="0" presId="urn:microsoft.com/office/officeart/2005/8/layout/cycle2"/>
    <dgm:cxn modelId="{7C6C9453-9865-4BFA-8AC5-3B1950E6635D}" type="presOf" srcId="{7DD1B7D6-6427-4DCB-BB67-2CE8F96A9FA2}" destId="{2769D4D9-BEA6-4818-974E-F1EA3ED03077}" srcOrd="0" destOrd="0" presId="urn:microsoft.com/office/officeart/2005/8/layout/cycle2"/>
    <dgm:cxn modelId="{2C7D10C7-F230-4D2F-8DEA-34C8D3CD313E}" srcId="{EDEA1B26-28E4-4C3D-92AF-9FE51B38AB7F}" destId="{FA21E83C-1490-4C79-BBAF-93B9AAEE291F}" srcOrd="8" destOrd="0" parTransId="{C86CA001-1680-4494-9A79-2A732B501430}" sibTransId="{4E0D33BA-1A92-4633-961B-4225EBA8E82A}"/>
    <dgm:cxn modelId="{1243BC01-F38C-4AFB-9F86-B3DAB13DBFC8}" type="presOf" srcId="{F3745543-2323-4A55-90B7-922F2E1F969E}" destId="{571A8AD0-0BA0-4598-A3D4-E9DF234563FB}" srcOrd="0" destOrd="0" presId="urn:microsoft.com/office/officeart/2005/8/layout/cycle2"/>
    <dgm:cxn modelId="{33F722FF-5CB3-4C2A-BDED-F991B7C17250}" srcId="{EDEA1B26-28E4-4C3D-92AF-9FE51B38AB7F}" destId="{7DD1B7D6-6427-4DCB-BB67-2CE8F96A9FA2}" srcOrd="1" destOrd="0" parTransId="{6179EF4C-5EBC-4C44-96D9-EF20957837DF}" sibTransId="{BA39DFA6-98AA-4138-9DDB-BC9AFD928E08}"/>
    <dgm:cxn modelId="{5FDA434D-C621-4EFF-A778-35B4147DF2B6}" type="presOf" srcId="{431D960E-EDAE-46E1-B0DA-C014A47CF5E1}" destId="{0A5AE5DF-C386-4E04-884E-127CDACB57F3}" srcOrd="1" destOrd="0" presId="urn:microsoft.com/office/officeart/2005/8/layout/cycle2"/>
    <dgm:cxn modelId="{80763C35-C796-4839-9E91-C2E1E64D87CD}" type="presOf" srcId="{D7BBB247-0992-4D30-B527-BAF82CE90E23}" destId="{2A1655CF-090B-4ACD-817C-26346CF894DD}" srcOrd="0" destOrd="0" presId="urn:microsoft.com/office/officeart/2005/8/layout/cycle2"/>
    <dgm:cxn modelId="{136D9F37-D120-4A78-B652-4229E3A9DFFD}" srcId="{EDEA1B26-28E4-4C3D-92AF-9FE51B38AB7F}" destId="{AFA9E087-3D7C-4D51-96DA-FC81DB408539}" srcOrd="7" destOrd="0" parTransId="{77BE6D45-7A3F-48F1-B2AF-A87EF63E5D62}" sibTransId="{2A46E990-A389-4F56-81FE-0AAC81BC065A}"/>
    <dgm:cxn modelId="{5C123599-3A07-43B5-8295-A3FA9A4D75CA}" type="presOf" srcId="{B911E0E9-2897-4A73-B2A9-2DCC8929DC32}" destId="{D5B7FAFA-95E4-4BCE-B7DD-344B49821840}" srcOrd="0" destOrd="0" presId="urn:microsoft.com/office/officeart/2005/8/layout/cycle2"/>
    <dgm:cxn modelId="{E560AC63-A9C4-4DBC-ADBF-37DE8B0D7925}" type="presOf" srcId="{7AB4F6ED-7D7F-4FBD-8961-711BBCB25B56}" destId="{E887290E-C8CF-47DD-8B19-39C933F50FC8}" srcOrd="0" destOrd="0" presId="urn:microsoft.com/office/officeart/2005/8/layout/cycle2"/>
    <dgm:cxn modelId="{5DE5CFEE-17E9-45D5-8D96-45AB5D1EE6F1}" srcId="{EDEA1B26-28E4-4C3D-92AF-9FE51B38AB7F}" destId="{DC86C24B-805A-4432-955B-C63B5BF571F1}" srcOrd="4" destOrd="0" parTransId="{9897731A-F261-4C96-B377-D31F18BDB3DC}" sibTransId="{F6C2E95F-74E2-4432-9630-0A58D86372D6}"/>
    <dgm:cxn modelId="{3405C072-0A7D-44D0-A83C-1E06F3A59E1A}" type="presOf" srcId="{D81109DF-72E2-4038-8493-043EB5F289B1}" destId="{32998335-C1C6-437C-A46D-DFA20DE5AC0F}" srcOrd="0" destOrd="0" presId="urn:microsoft.com/office/officeart/2005/8/layout/cycle2"/>
    <dgm:cxn modelId="{C6F7CDEC-8EEB-46DF-AEFA-BFD25DA17BD6}" srcId="{EDEA1B26-28E4-4C3D-92AF-9FE51B38AB7F}" destId="{3331D83A-3407-4BCA-A55F-66A43DB36037}" srcOrd="10" destOrd="0" parTransId="{6376C39E-2A97-47F0-AF0A-EC26C0EA9CBE}" sibTransId="{6A442EEB-7734-4A64-A157-61AA2BB2C72A}"/>
    <dgm:cxn modelId="{CB06B9B6-9C2B-4445-8D19-D7D36340C386}" type="presOf" srcId="{F6C2E95F-74E2-4432-9630-0A58D86372D6}" destId="{4E5775BC-2FAE-461D-B822-918FF6793DA4}" srcOrd="0" destOrd="0" presId="urn:microsoft.com/office/officeart/2005/8/layout/cycle2"/>
    <dgm:cxn modelId="{8DE46CBF-543E-4EDA-ABDD-9DC8B5A7BCC8}" type="presOf" srcId="{2D4CDA90-5986-4D6D-95E8-9080B1FD54E3}" destId="{3A410AAA-CDD4-4C2F-8BDA-01B4C1413EE8}" srcOrd="1" destOrd="0" presId="urn:microsoft.com/office/officeart/2005/8/layout/cycle2"/>
    <dgm:cxn modelId="{5CCDCECA-53EA-41DE-B37D-C7DCEA042742}" type="presOf" srcId="{FA21E83C-1490-4C79-BBAF-93B9AAEE291F}" destId="{53930678-D383-4FD7-A10F-3D2DCF8DDC03}" srcOrd="0" destOrd="0" presId="urn:microsoft.com/office/officeart/2005/8/layout/cycle2"/>
    <dgm:cxn modelId="{6671E4D2-FE40-4432-B098-5594A00F4747}" type="presOf" srcId="{EDEA1B26-28E4-4C3D-92AF-9FE51B38AB7F}" destId="{E54AB64E-99F9-4F81-89E6-78018908FC76}" srcOrd="0" destOrd="0" presId="urn:microsoft.com/office/officeart/2005/8/layout/cycle2"/>
    <dgm:cxn modelId="{6A058203-528F-40E3-9A4D-682C3B1CBF64}" type="presOf" srcId="{D530AE66-8B95-46BF-8018-F6E1CA65FE40}" destId="{3A4F2209-58F2-4982-A8E4-611312F9AFC1}" srcOrd="0" destOrd="0" presId="urn:microsoft.com/office/officeart/2005/8/layout/cycle2"/>
    <dgm:cxn modelId="{1B542314-968A-4C54-B9F0-AEBE24B95B2D}" type="presOf" srcId="{B911E0E9-2897-4A73-B2A9-2DCC8929DC32}" destId="{2B35A839-2E8C-4AD0-8880-AF328C23451D}" srcOrd="1" destOrd="0" presId="urn:microsoft.com/office/officeart/2005/8/layout/cycle2"/>
    <dgm:cxn modelId="{97C2925D-C2F0-4AE6-9D4A-0EE98818EC1B}" srcId="{EDEA1B26-28E4-4C3D-92AF-9FE51B38AB7F}" destId="{9FA50038-0717-4D4D-BF69-0DC7D1CABD40}" srcOrd="0" destOrd="0" parTransId="{1031B589-8F42-471C-A588-DF6DD125A2CA}" sibTransId="{76865863-94F8-4C1C-8417-FB2FD8571B57}"/>
    <dgm:cxn modelId="{B4510CF5-B500-431B-A51A-59C23B4C40BD}" type="presOf" srcId="{D81109DF-72E2-4038-8493-043EB5F289B1}" destId="{37AAECA7-D4B3-4131-9725-5E1E1F469B27}" srcOrd="1" destOrd="0" presId="urn:microsoft.com/office/officeart/2005/8/layout/cycle2"/>
    <dgm:cxn modelId="{0897271B-4D85-4A50-82C3-5F257163D397}" type="presOf" srcId="{E4A9BEE1-F829-4D56-892F-90B591A8E53B}" destId="{191FD0BF-FA3A-401E-A189-BB331CDD5724}" srcOrd="0" destOrd="0" presId="urn:microsoft.com/office/officeart/2005/8/layout/cycle2"/>
    <dgm:cxn modelId="{CEB9ECA4-5608-4841-BD7D-5357B92CB725}" type="presOf" srcId="{6A1A7003-AE5C-48F5-B245-2FCBB5F4FF70}" destId="{DE242966-EF03-49B3-A29C-0046001E5FDA}" srcOrd="0" destOrd="0" presId="urn:microsoft.com/office/officeart/2005/8/layout/cycle2"/>
    <dgm:cxn modelId="{1E3F8731-B951-4FA8-A767-728E7D1D3B22}" type="presOf" srcId="{9FA50038-0717-4D4D-BF69-0DC7D1CABD40}" destId="{BB26549E-0823-43B2-A90F-8A551B1FC999}" srcOrd="0" destOrd="0" presId="urn:microsoft.com/office/officeart/2005/8/layout/cycle2"/>
    <dgm:cxn modelId="{D1A2A8BA-F6F1-4E72-9F12-2EBDB6737226}" type="presOf" srcId="{BA39DFA6-98AA-4138-9DDB-BC9AFD928E08}" destId="{98C6BB3B-2437-4DC8-A23E-25F6062B9E9E}" srcOrd="0" destOrd="0" presId="urn:microsoft.com/office/officeart/2005/8/layout/cycle2"/>
    <dgm:cxn modelId="{3BD71A82-C5CF-47EA-965F-1C3B5F85D183}" type="presOf" srcId="{BA39DFA6-98AA-4138-9DDB-BC9AFD928E08}" destId="{CA416AC6-046E-4889-B36C-0786B04FDF08}" srcOrd="1" destOrd="0" presId="urn:microsoft.com/office/officeart/2005/8/layout/cycle2"/>
    <dgm:cxn modelId="{8F23018C-19CD-45C7-B340-B4351E9E528D}" type="presOf" srcId="{6A442EEB-7734-4A64-A157-61AA2BB2C72A}" destId="{2C4A3B6D-35F2-4382-94AB-A867ED714378}" srcOrd="1" destOrd="0" presId="urn:microsoft.com/office/officeart/2005/8/layout/cycle2"/>
    <dgm:cxn modelId="{7E0972A0-EB43-4373-8ECC-3973E3D9A366}" type="presOf" srcId="{D530AE66-8B95-46BF-8018-F6E1CA65FE40}" destId="{3607C306-4EF2-46FA-813B-EE7726D6035C}" srcOrd="1" destOrd="0" presId="urn:microsoft.com/office/officeart/2005/8/layout/cycle2"/>
    <dgm:cxn modelId="{58F6E196-4180-4800-AF8A-7B97D9230ACA}" type="presOf" srcId="{4AF454B1-F0E2-4A79-B29E-16B21EAE0FFA}" destId="{C39B7705-B762-455D-AF53-2474E4C8879F}" srcOrd="0" destOrd="0" presId="urn:microsoft.com/office/officeart/2005/8/layout/cycle2"/>
    <dgm:cxn modelId="{7135E447-C7C7-4C4B-85A0-F8E252F35A0C}" srcId="{EDEA1B26-28E4-4C3D-92AF-9FE51B38AB7F}" destId="{B97D82AC-E26A-4F85-AF27-6AC475244AB1}" srcOrd="9" destOrd="0" parTransId="{2FC14269-957B-48CE-BDFE-717E4544BFC2}" sibTransId="{B911E0E9-2897-4A73-B2A9-2DCC8929DC32}"/>
    <dgm:cxn modelId="{123083B6-C510-47AD-98B5-C322A937D8B4}" type="presOf" srcId="{D6AB6518-0EBA-4898-937D-FA601F59F3CD}" destId="{DF853E9E-52B8-46C6-B6DD-004DE8EE6F8D}" srcOrd="0" destOrd="0" presId="urn:microsoft.com/office/officeart/2005/8/layout/cycle2"/>
    <dgm:cxn modelId="{30BC73F8-70B2-43CA-A76B-57700F2329CB}" type="presOf" srcId="{58C6DEF1-CDB6-4AAE-99B1-FE7A11BADB42}" destId="{4D528B3F-EC47-4B6C-948E-92B8F30ED058}" srcOrd="0" destOrd="0" presId="urn:microsoft.com/office/officeart/2005/8/layout/cycle2"/>
    <dgm:cxn modelId="{026CC987-A295-4F48-AA03-15AFB3628828}" type="presOf" srcId="{6A442EEB-7734-4A64-A157-61AA2BB2C72A}" destId="{AF8FC835-0A9F-4118-ADE4-187694657D2B}" srcOrd="0" destOrd="0" presId="urn:microsoft.com/office/officeart/2005/8/layout/cycle2"/>
    <dgm:cxn modelId="{E15B09B8-814E-4B02-9921-4EC88346FBE4}" type="presOf" srcId="{042EE858-7CE2-4AA4-86DB-188C21C3525A}" destId="{BE60F82E-E4F5-4280-834B-77708BAE540A}" srcOrd="1" destOrd="0" presId="urn:microsoft.com/office/officeart/2005/8/layout/cycle2"/>
    <dgm:cxn modelId="{9EA05DCB-D318-4467-ABD1-98604337E68B}" type="presOf" srcId="{4AF454B1-F0E2-4A79-B29E-16B21EAE0FFA}" destId="{C3BA8EB6-1FA4-45E5-B29E-58DC330CAFD2}" srcOrd="1" destOrd="0" presId="urn:microsoft.com/office/officeart/2005/8/layout/cycle2"/>
    <dgm:cxn modelId="{23385131-E3BD-4356-943E-100515055AD6}" type="presOf" srcId="{B97D82AC-E26A-4F85-AF27-6AC475244AB1}" destId="{6724861D-976D-4FAE-8195-8A2A65BFDFCE}" srcOrd="0" destOrd="0" presId="urn:microsoft.com/office/officeart/2005/8/layout/cycle2"/>
    <dgm:cxn modelId="{DF612342-3B1E-4F30-8B8C-48363EC95B72}" type="presOf" srcId="{2A46E990-A389-4F56-81FE-0AAC81BC065A}" destId="{7F68E842-1286-4317-B281-0A3F1933D6D0}" srcOrd="1" destOrd="0" presId="urn:microsoft.com/office/officeart/2005/8/layout/cycle2"/>
    <dgm:cxn modelId="{C639C83B-7541-40AD-93A9-31FF2C1B59AC}" type="presOf" srcId="{4E0D33BA-1A92-4633-961B-4225EBA8E82A}" destId="{E70ADEB6-CEBC-4BDD-9FC0-67F71809AF95}" srcOrd="0" destOrd="0" presId="urn:microsoft.com/office/officeart/2005/8/layout/cycle2"/>
    <dgm:cxn modelId="{7CA66C40-0A16-4815-84A5-BBF7E3D59BD8}" type="presOf" srcId="{4E0D33BA-1A92-4633-961B-4225EBA8E82A}" destId="{CF8A06CF-1B21-4F7C-8B06-510E4FBE4764}" srcOrd="1" destOrd="0" presId="urn:microsoft.com/office/officeart/2005/8/layout/cycle2"/>
    <dgm:cxn modelId="{B878A16A-AD20-4061-87A6-86D6A30CA314}" srcId="{EDEA1B26-28E4-4C3D-92AF-9FE51B38AB7F}" destId="{A808C993-B76A-44AE-8601-F5431EC3D8FE}" srcOrd="14" destOrd="0" parTransId="{BEF820D4-E845-4428-A59A-17C9A5842F4C}" sibTransId="{4AF454B1-F0E2-4A79-B29E-16B21EAE0FFA}"/>
    <dgm:cxn modelId="{0886C545-9E00-4086-A262-094C897B06CE}" type="presOf" srcId="{431D960E-EDAE-46E1-B0DA-C014A47CF5E1}" destId="{740A152E-C68E-4E6E-B7AB-832FA0CF3D36}" srcOrd="0" destOrd="0" presId="urn:microsoft.com/office/officeart/2005/8/layout/cycle2"/>
    <dgm:cxn modelId="{773F5D86-158C-4AA5-B0BB-F28D4C6D27C4}" type="presOf" srcId="{AD5C6569-5389-4C87-B63A-ABFBD5DDF25C}" destId="{755C942D-9BD1-4313-B2DB-2EF7F96D6E47}" srcOrd="1" destOrd="0" presId="urn:microsoft.com/office/officeart/2005/8/layout/cycle2"/>
    <dgm:cxn modelId="{09DFB35A-2AE9-4C07-A07A-FB75021F722F}" type="presOf" srcId="{FC529D22-5E01-4106-A804-A579D6E64A94}" destId="{DCC21BF2-59B8-4EE7-A970-06FB4A0062C3}" srcOrd="1" destOrd="0" presId="urn:microsoft.com/office/officeart/2005/8/layout/cycle2"/>
    <dgm:cxn modelId="{A50D5B67-C7B1-4842-936C-4B3A46A3D645}" type="presOf" srcId="{FC529D22-5E01-4106-A804-A579D6E64A94}" destId="{8D6FBADF-98E6-4899-A5F5-6E527912F94B}" srcOrd="0" destOrd="0" presId="urn:microsoft.com/office/officeart/2005/8/layout/cycle2"/>
    <dgm:cxn modelId="{4F307CDC-3AFF-4D10-BCF7-8A6091BEAE45}" srcId="{EDEA1B26-28E4-4C3D-92AF-9FE51B38AB7F}" destId="{58C6DEF1-CDB6-4AAE-99B1-FE7A11BADB42}" srcOrd="6" destOrd="0" parTransId="{BC933DEA-8FAA-45E7-97D5-614D412F5363}" sibTransId="{431D960E-EDAE-46E1-B0DA-C014A47CF5E1}"/>
    <dgm:cxn modelId="{FB05AC2E-9C7B-4838-9164-A9AE2267DC14}" srcId="{EDEA1B26-28E4-4C3D-92AF-9FE51B38AB7F}" destId="{6A1A7003-AE5C-48F5-B245-2FCBB5F4FF70}" srcOrd="12" destOrd="0" parTransId="{09D23CE3-BCDA-41F2-A06E-B8DC4B7FB188}" sibTransId="{FC529D22-5E01-4106-A804-A579D6E64A94}"/>
    <dgm:cxn modelId="{2F1C4604-7EBE-4C12-8EED-C4069FB062AF}" type="presOf" srcId="{2D4CDA90-5986-4D6D-95E8-9080B1FD54E3}" destId="{36DFA22D-8105-4845-9ACF-5CD4A6DB50D2}" srcOrd="0" destOrd="0" presId="urn:microsoft.com/office/officeart/2005/8/layout/cycle2"/>
    <dgm:cxn modelId="{799B15A3-4213-4544-9E2E-DD09D1AF27C1}" type="presOf" srcId="{F6C2E95F-74E2-4432-9630-0A58D86372D6}" destId="{394368DE-5B14-4815-A914-FD8535A0F59C}" srcOrd="1" destOrd="0" presId="urn:microsoft.com/office/officeart/2005/8/layout/cycle2"/>
    <dgm:cxn modelId="{6993369C-5434-483E-A34C-ADD793B68500}" type="presOf" srcId="{76865863-94F8-4C1C-8417-FB2FD8571B57}" destId="{8D45797A-056E-4051-A1A3-BE77B40BACB5}" srcOrd="1" destOrd="0" presId="urn:microsoft.com/office/officeart/2005/8/layout/cycle2"/>
    <dgm:cxn modelId="{E90E7961-6064-476B-B990-A6517FCF9AE2}" srcId="{EDEA1B26-28E4-4C3D-92AF-9FE51B38AB7F}" destId="{D7BBB247-0992-4D30-B527-BAF82CE90E23}" srcOrd="2" destOrd="0" parTransId="{51113A01-C3D7-4213-95E9-C84EA7803E99}" sibTransId="{D530AE66-8B95-46BF-8018-F6E1CA65FE40}"/>
    <dgm:cxn modelId="{C1B7B8F5-B9F0-4FE8-B6A9-05FB912A300E}" type="presOf" srcId="{A808C993-B76A-44AE-8601-F5431EC3D8FE}" destId="{1548850E-42AC-4D28-A9D5-F495318D1EF0}" srcOrd="0" destOrd="0" presId="urn:microsoft.com/office/officeart/2005/8/layout/cycle2"/>
    <dgm:cxn modelId="{FD796E23-0EDF-459B-9519-A7C8D89A07DE}" srcId="{EDEA1B26-28E4-4C3D-92AF-9FE51B38AB7F}" destId="{F3745543-2323-4A55-90B7-922F2E1F969E}" srcOrd="13" destOrd="0" parTransId="{2E4B6B7C-EB0B-4D8A-BA47-5B74C5B672A5}" sibTransId="{2D4CDA90-5986-4D6D-95E8-9080B1FD54E3}"/>
    <dgm:cxn modelId="{A007B7C0-D60F-453C-9003-A97D518BAD42}" srcId="{EDEA1B26-28E4-4C3D-92AF-9FE51B38AB7F}" destId="{D6AB6518-0EBA-4898-937D-FA601F59F3CD}" srcOrd="3" destOrd="0" parTransId="{2DDFE4CF-BA06-4938-B1E1-B83174F4106A}" sibTransId="{D81109DF-72E2-4038-8493-043EB5F289B1}"/>
    <dgm:cxn modelId="{0806455A-4894-4738-A768-ADD9EE689075}" type="presOf" srcId="{DC86C24B-805A-4432-955B-C63B5BF571F1}" destId="{C63CC7B2-F808-4FA6-8A3E-AE0D3AD8E8FA}" srcOrd="0" destOrd="0" presId="urn:microsoft.com/office/officeart/2005/8/layout/cycle2"/>
    <dgm:cxn modelId="{212A0710-B758-4A40-B318-C3640BC40597}" type="presOf" srcId="{2A46E990-A389-4F56-81FE-0AAC81BC065A}" destId="{15067451-A6DD-4F33-ACF8-7BA543B98A3A}" srcOrd="0" destOrd="0" presId="urn:microsoft.com/office/officeart/2005/8/layout/cycle2"/>
    <dgm:cxn modelId="{CABFFDDF-66DD-4A4D-A0D7-C4978D5C011F}" type="presOf" srcId="{76865863-94F8-4C1C-8417-FB2FD8571B57}" destId="{8A8DF83E-B64D-4BA8-8046-34124F9A239B}" srcOrd="0" destOrd="0" presId="urn:microsoft.com/office/officeart/2005/8/layout/cycle2"/>
    <dgm:cxn modelId="{F1B899DC-682B-45F9-B18B-E1D8845B0262}" type="presOf" srcId="{3331D83A-3407-4BCA-A55F-66A43DB36037}" destId="{9A30B079-3732-4A15-99CC-C5D3EC8D4D62}" srcOrd="0" destOrd="0" presId="urn:microsoft.com/office/officeart/2005/8/layout/cycle2"/>
    <dgm:cxn modelId="{248DAA57-60EA-45CD-9A7E-212E65D5E3E4}" type="presParOf" srcId="{E54AB64E-99F9-4F81-89E6-78018908FC76}" destId="{BB26549E-0823-43B2-A90F-8A551B1FC999}" srcOrd="0" destOrd="0" presId="urn:microsoft.com/office/officeart/2005/8/layout/cycle2"/>
    <dgm:cxn modelId="{BB55DBC9-1CD1-4752-A5FE-20AF710FD9BC}" type="presParOf" srcId="{E54AB64E-99F9-4F81-89E6-78018908FC76}" destId="{8A8DF83E-B64D-4BA8-8046-34124F9A239B}" srcOrd="1" destOrd="0" presId="urn:microsoft.com/office/officeart/2005/8/layout/cycle2"/>
    <dgm:cxn modelId="{E66CB518-61BF-40C4-9273-C7CAB4594331}" type="presParOf" srcId="{8A8DF83E-B64D-4BA8-8046-34124F9A239B}" destId="{8D45797A-056E-4051-A1A3-BE77B40BACB5}" srcOrd="0" destOrd="0" presId="urn:microsoft.com/office/officeart/2005/8/layout/cycle2"/>
    <dgm:cxn modelId="{B502D684-70C4-4369-B2B7-6344545AECD1}" type="presParOf" srcId="{E54AB64E-99F9-4F81-89E6-78018908FC76}" destId="{2769D4D9-BEA6-4818-974E-F1EA3ED03077}" srcOrd="2" destOrd="0" presId="urn:microsoft.com/office/officeart/2005/8/layout/cycle2"/>
    <dgm:cxn modelId="{AAD5D689-7C20-4E2F-9875-C5972E7B5056}" type="presParOf" srcId="{E54AB64E-99F9-4F81-89E6-78018908FC76}" destId="{98C6BB3B-2437-4DC8-A23E-25F6062B9E9E}" srcOrd="3" destOrd="0" presId="urn:microsoft.com/office/officeart/2005/8/layout/cycle2"/>
    <dgm:cxn modelId="{E5367B95-7E2D-4043-8873-51FBA2429032}" type="presParOf" srcId="{98C6BB3B-2437-4DC8-A23E-25F6062B9E9E}" destId="{CA416AC6-046E-4889-B36C-0786B04FDF08}" srcOrd="0" destOrd="0" presId="urn:microsoft.com/office/officeart/2005/8/layout/cycle2"/>
    <dgm:cxn modelId="{93B75939-295E-4DB3-B4E6-432F4388AC03}" type="presParOf" srcId="{E54AB64E-99F9-4F81-89E6-78018908FC76}" destId="{2A1655CF-090B-4ACD-817C-26346CF894DD}" srcOrd="4" destOrd="0" presId="urn:microsoft.com/office/officeart/2005/8/layout/cycle2"/>
    <dgm:cxn modelId="{3D4E1099-D20C-406A-8FC1-33A13BB175EE}" type="presParOf" srcId="{E54AB64E-99F9-4F81-89E6-78018908FC76}" destId="{3A4F2209-58F2-4982-A8E4-611312F9AFC1}" srcOrd="5" destOrd="0" presId="urn:microsoft.com/office/officeart/2005/8/layout/cycle2"/>
    <dgm:cxn modelId="{85EF387E-25F5-4304-98E9-AFC2C58BA784}" type="presParOf" srcId="{3A4F2209-58F2-4982-A8E4-611312F9AFC1}" destId="{3607C306-4EF2-46FA-813B-EE7726D6035C}" srcOrd="0" destOrd="0" presId="urn:microsoft.com/office/officeart/2005/8/layout/cycle2"/>
    <dgm:cxn modelId="{5D082D65-882D-4913-9C09-DA49D6D391B0}" type="presParOf" srcId="{E54AB64E-99F9-4F81-89E6-78018908FC76}" destId="{DF853E9E-52B8-46C6-B6DD-004DE8EE6F8D}" srcOrd="6" destOrd="0" presId="urn:microsoft.com/office/officeart/2005/8/layout/cycle2"/>
    <dgm:cxn modelId="{F349FC47-DF5F-4BE6-9534-E5BAF9460CC4}" type="presParOf" srcId="{E54AB64E-99F9-4F81-89E6-78018908FC76}" destId="{32998335-C1C6-437C-A46D-DFA20DE5AC0F}" srcOrd="7" destOrd="0" presId="urn:microsoft.com/office/officeart/2005/8/layout/cycle2"/>
    <dgm:cxn modelId="{8EDA9C33-B4DA-487B-B893-47A2EF0A3C95}" type="presParOf" srcId="{32998335-C1C6-437C-A46D-DFA20DE5AC0F}" destId="{37AAECA7-D4B3-4131-9725-5E1E1F469B27}" srcOrd="0" destOrd="0" presId="urn:microsoft.com/office/officeart/2005/8/layout/cycle2"/>
    <dgm:cxn modelId="{368A9376-1698-4455-81B5-555AC79F498B}" type="presParOf" srcId="{E54AB64E-99F9-4F81-89E6-78018908FC76}" destId="{C63CC7B2-F808-4FA6-8A3E-AE0D3AD8E8FA}" srcOrd="8" destOrd="0" presId="urn:microsoft.com/office/officeart/2005/8/layout/cycle2"/>
    <dgm:cxn modelId="{C797B244-AFF5-41AA-B767-AC086262D983}" type="presParOf" srcId="{E54AB64E-99F9-4F81-89E6-78018908FC76}" destId="{4E5775BC-2FAE-461D-B822-918FF6793DA4}" srcOrd="9" destOrd="0" presId="urn:microsoft.com/office/officeart/2005/8/layout/cycle2"/>
    <dgm:cxn modelId="{41891FB7-751C-47A8-8CDC-CD0E62DA6752}" type="presParOf" srcId="{4E5775BC-2FAE-461D-B822-918FF6793DA4}" destId="{394368DE-5B14-4815-A914-FD8535A0F59C}" srcOrd="0" destOrd="0" presId="urn:microsoft.com/office/officeart/2005/8/layout/cycle2"/>
    <dgm:cxn modelId="{7CFA2232-729B-4A12-874F-6B15CB02BD4F}" type="presParOf" srcId="{E54AB64E-99F9-4F81-89E6-78018908FC76}" destId="{E887290E-C8CF-47DD-8B19-39C933F50FC8}" srcOrd="10" destOrd="0" presId="urn:microsoft.com/office/officeart/2005/8/layout/cycle2"/>
    <dgm:cxn modelId="{C2B46939-5ADA-4B70-8613-F6C842E0301E}" type="presParOf" srcId="{E54AB64E-99F9-4F81-89E6-78018908FC76}" destId="{F3BB5096-9DDE-428F-BF01-5F2540200DE9}" srcOrd="11" destOrd="0" presId="urn:microsoft.com/office/officeart/2005/8/layout/cycle2"/>
    <dgm:cxn modelId="{78A05CFB-83CB-4584-A9C8-A549B1346820}" type="presParOf" srcId="{F3BB5096-9DDE-428F-BF01-5F2540200DE9}" destId="{755C942D-9BD1-4313-B2DB-2EF7F96D6E47}" srcOrd="0" destOrd="0" presId="urn:microsoft.com/office/officeart/2005/8/layout/cycle2"/>
    <dgm:cxn modelId="{1D30253F-4D54-4C4A-B17D-7AE6586343B4}" type="presParOf" srcId="{E54AB64E-99F9-4F81-89E6-78018908FC76}" destId="{4D528B3F-EC47-4B6C-948E-92B8F30ED058}" srcOrd="12" destOrd="0" presId="urn:microsoft.com/office/officeart/2005/8/layout/cycle2"/>
    <dgm:cxn modelId="{1CB22852-874A-4075-9902-4A3465731336}" type="presParOf" srcId="{E54AB64E-99F9-4F81-89E6-78018908FC76}" destId="{740A152E-C68E-4E6E-B7AB-832FA0CF3D36}" srcOrd="13" destOrd="0" presId="urn:microsoft.com/office/officeart/2005/8/layout/cycle2"/>
    <dgm:cxn modelId="{03DDBF30-AD8A-4634-B59E-263A60E289B4}" type="presParOf" srcId="{740A152E-C68E-4E6E-B7AB-832FA0CF3D36}" destId="{0A5AE5DF-C386-4E04-884E-127CDACB57F3}" srcOrd="0" destOrd="0" presId="urn:microsoft.com/office/officeart/2005/8/layout/cycle2"/>
    <dgm:cxn modelId="{14BE2E8B-0D29-46E4-9D45-B168077B16C6}" type="presParOf" srcId="{E54AB64E-99F9-4F81-89E6-78018908FC76}" destId="{97E58B2F-74C9-4ADD-89E5-0E80104C5BDD}" srcOrd="14" destOrd="0" presId="urn:microsoft.com/office/officeart/2005/8/layout/cycle2"/>
    <dgm:cxn modelId="{91FF9910-1EBA-4867-980F-E67B4C078B19}" type="presParOf" srcId="{E54AB64E-99F9-4F81-89E6-78018908FC76}" destId="{15067451-A6DD-4F33-ACF8-7BA543B98A3A}" srcOrd="15" destOrd="0" presId="urn:microsoft.com/office/officeart/2005/8/layout/cycle2"/>
    <dgm:cxn modelId="{8AEC99A1-5CF5-4C5D-9C2D-0646A22CFD70}" type="presParOf" srcId="{15067451-A6DD-4F33-ACF8-7BA543B98A3A}" destId="{7F68E842-1286-4317-B281-0A3F1933D6D0}" srcOrd="0" destOrd="0" presId="urn:microsoft.com/office/officeart/2005/8/layout/cycle2"/>
    <dgm:cxn modelId="{28AFBBBF-B480-48EF-8BD6-6423F914DE08}" type="presParOf" srcId="{E54AB64E-99F9-4F81-89E6-78018908FC76}" destId="{53930678-D383-4FD7-A10F-3D2DCF8DDC03}" srcOrd="16" destOrd="0" presId="urn:microsoft.com/office/officeart/2005/8/layout/cycle2"/>
    <dgm:cxn modelId="{2F6B6374-2048-492F-88B8-07FC02C5A574}" type="presParOf" srcId="{E54AB64E-99F9-4F81-89E6-78018908FC76}" destId="{E70ADEB6-CEBC-4BDD-9FC0-67F71809AF95}" srcOrd="17" destOrd="0" presId="urn:microsoft.com/office/officeart/2005/8/layout/cycle2"/>
    <dgm:cxn modelId="{C0B4CB66-D052-41E8-B693-D3BB33C4923F}" type="presParOf" srcId="{E70ADEB6-CEBC-4BDD-9FC0-67F71809AF95}" destId="{CF8A06CF-1B21-4F7C-8B06-510E4FBE4764}" srcOrd="0" destOrd="0" presId="urn:microsoft.com/office/officeart/2005/8/layout/cycle2"/>
    <dgm:cxn modelId="{AE9EA572-6B17-4350-8B80-E3B8C2412ECD}" type="presParOf" srcId="{E54AB64E-99F9-4F81-89E6-78018908FC76}" destId="{6724861D-976D-4FAE-8195-8A2A65BFDFCE}" srcOrd="18" destOrd="0" presId="urn:microsoft.com/office/officeart/2005/8/layout/cycle2"/>
    <dgm:cxn modelId="{336362B8-85CB-4FC7-B570-7F8A041B3B1D}" type="presParOf" srcId="{E54AB64E-99F9-4F81-89E6-78018908FC76}" destId="{D5B7FAFA-95E4-4BCE-B7DD-344B49821840}" srcOrd="19" destOrd="0" presId="urn:microsoft.com/office/officeart/2005/8/layout/cycle2"/>
    <dgm:cxn modelId="{08A163B5-4887-484C-BB97-094CCC261875}" type="presParOf" srcId="{D5B7FAFA-95E4-4BCE-B7DD-344B49821840}" destId="{2B35A839-2E8C-4AD0-8880-AF328C23451D}" srcOrd="0" destOrd="0" presId="urn:microsoft.com/office/officeart/2005/8/layout/cycle2"/>
    <dgm:cxn modelId="{13E70698-A46B-48F3-B0F2-7D9ACAC1660F}" type="presParOf" srcId="{E54AB64E-99F9-4F81-89E6-78018908FC76}" destId="{9A30B079-3732-4A15-99CC-C5D3EC8D4D62}" srcOrd="20" destOrd="0" presId="urn:microsoft.com/office/officeart/2005/8/layout/cycle2"/>
    <dgm:cxn modelId="{514AA61C-BBF0-4E4A-AA2D-8DC9B1EEC225}" type="presParOf" srcId="{E54AB64E-99F9-4F81-89E6-78018908FC76}" destId="{AF8FC835-0A9F-4118-ADE4-187694657D2B}" srcOrd="21" destOrd="0" presId="urn:microsoft.com/office/officeart/2005/8/layout/cycle2"/>
    <dgm:cxn modelId="{06C8D1B4-FDD4-46D9-9F2E-46456D170FA1}" type="presParOf" srcId="{AF8FC835-0A9F-4118-ADE4-187694657D2B}" destId="{2C4A3B6D-35F2-4382-94AB-A867ED714378}" srcOrd="0" destOrd="0" presId="urn:microsoft.com/office/officeart/2005/8/layout/cycle2"/>
    <dgm:cxn modelId="{BEAF1F09-55B1-4B73-B53C-8940236C6E89}" type="presParOf" srcId="{E54AB64E-99F9-4F81-89E6-78018908FC76}" destId="{191FD0BF-FA3A-401E-A189-BB331CDD5724}" srcOrd="22" destOrd="0" presId="urn:microsoft.com/office/officeart/2005/8/layout/cycle2"/>
    <dgm:cxn modelId="{8F979E9E-88B9-435C-9A23-1C3060F3B220}" type="presParOf" srcId="{E54AB64E-99F9-4F81-89E6-78018908FC76}" destId="{094F1F47-1E4D-40B9-BFB8-87D6C990F796}" srcOrd="23" destOrd="0" presId="urn:microsoft.com/office/officeart/2005/8/layout/cycle2"/>
    <dgm:cxn modelId="{2C0A2D33-8BF9-473F-86E0-69FCD2FFF730}" type="presParOf" srcId="{094F1F47-1E4D-40B9-BFB8-87D6C990F796}" destId="{BE60F82E-E4F5-4280-834B-77708BAE540A}" srcOrd="0" destOrd="0" presId="urn:microsoft.com/office/officeart/2005/8/layout/cycle2"/>
    <dgm:cxn modelId="{09A44C94-17AB-4620-ABE8-3ED42D3DF6F7}" type="presParOf" srcId="{E54AB64E-99F9-4F81-89E6-78018908FC76}" destId="{DE242966-EF03-49B3-A29C-0046001E5FDA}" srcOrd="24" destOrd="0" presId="urn:microsoft.com/office/officeart/2005/8/layout/cycle2"/>
    <dgm:cxn modelId="{10694BDD-A3EB-457C-B15B-6058B603C4A9}" type="presParOf" srcId="{E54AB64E-99F9-4F81-89E6-78018908FC76}" destId="{8D6FBADF-98E6-4899-A5F5-6E527912F94B}" srcOrd="25" destOrd="0" presId="urn:microsoft.com/office/officeart/2005/8/layout/cycle2"/>
    <dgm:cxn modelId="{A9002AF1-7962-455C-88E0-9EEBF99140A6}" type="presParOf" srcId="{8D6FBADF-98E6-4899-A5F5-6E527912F94B}" destId="{DCC21BF2-59B8-4EE7-A970-06FB4A0062C3}" srcOrd="0" destOrd="0" presId="urn:microsoft.com/office/officeart/2005/8/layout/cycle2"/>
    <dgm:cxn modelId="{D30CEEE3-64BC-4DD7-B519-F18D36DD5198}" type="presParOf" srcId="{E54AB64E-99F9-4F81-89E6-78018908FC76}" destId="{571A8AD0-0BA0-4598-A3D4-E9DF234563FB}" srcOrd="26" destOrd="0" presId="urn:microsoft.com/office/officeart/2005/8/layout/cycle2"/>
    <dgm:cxn modelId="{84E161F8-4B1E-4A9F-9DA6-6F52966F6E7F}" type="presParOf" srcId="{E54AB64E-99F9-4F81-89E6-78018908FC76}" destId="{36DFA22D-8105-4845-9ACF-5CD4A6DB50D2}" srcOrd="27" destOrd="0" presId="urn:microsoft.com/office/officeart/2005/8/layout/cycle2"/>
    <dgm:cxn modelId="{BF0B4585-E53C-494A-963E-6F5368250BE9}" type="presParOf" srcId="{36DFA22D-8105-4845-9ACF-5CD4A6DB50D2}" destId="{3A410AAA-CDD4-4C2F-8BDA-01B4C1413EE8}" srcOrd="0" destOrd="0" presId="urn:microsoft.com/office/officeart/2005/8/layout/cycle2"/>
    <dgm:cxn modelId="{467B3B2F-6CF7-4CB1-968E-883BADEE1839}" type="presParOf" srcId="{E54AB64E-99F9-4F81-89E6-78018908FC76}" destId="{1548850E-42AC-4D28-A9D5-F495318D1EF0}" srcOrd="28" destOrd="0" presId="urn:microsoft.com/office/officeart/2005/8/layout/cycle2"/>
    <dgm:cxn modelId="{6B051D3E-8B2B-412A-8BEE-15C11CA435C1}" type="presParOf" srcId="{E54AB64E-99F9-4F81-89E6-78018908FC76}" destId="{C39B7705-B762-455D-AF53-2474E4C8879F}" srcOrd="29" destOrd="0" presId="urn:microsoft.com/office/officeart/2005/8/layout/cycle2"/>
    <dgm:cxn modelId="{30EA3E02-AF25-4B04-9551-25E88DCAD0BA}" type="presParOf" srcId="{C39B7705-B762-455D-AF53-2474E4C8879F}" destId="{C3BA8EB6-1FA4-45E5-B29E-58DC330CAF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EA1B26-28E4-4C3D-92AF-9FE51B38AB7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A50038-0717-4D4D-BF69-0DC7D1CABD40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000" dirty="0" smtClean="0"/>
            <a:t>Book </a:t>
          </a:r>
          <a:r>
            <a:rPr lang="fr-FR" sz="1000" dirty="0" err="1" smtClean="0"/>
            <a:t>confirmed</a:t>
          </a:r>
          <a:r>
            <a:rPr lang="fr-FR" sz="1000" dirty="0" smtClean="0"/>
            <a:t> </a:t>
          </a:r>
          <a:endParaRPr lang="fr-FR" sz="1000" dirty="0"/>
        </a:p>
      </dgm:t>
    </dgm:pt>
    <dgm:pt modelId="{1031B589-8F42-471C-A588-DF6DD125A2CA}" type="parTrans" cxnId="{97C2925D-C2F0-4AE6-9D4A-0EE98818EC1B}">
      <dgm:prSet/>
      <dgm:spPr/>
      <dgm:t>
        <a:bodyPr/>
        <a:lstStyle/>
        <a:p>
          <a:endParaRPr lang="fr-FR"/>
        </a:p>
      </dgm:t>
    </dgm:pt>
    <dgm:pt modelId="{76865863-94F8-4C1C-8417-FB2FD8571B57}" type="sibTrans" cxnId="{97C2925D-C2F0-4AE6-9D4A-0EE98818EC1B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7DD1B7D6-6427-4DCB-BB67-2CE8F96A9FA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 sz="1000" dirty="0" smtClean="0">
            <a:solidFill>
              <a:srgbClr val="FF0000"/>
            </a:solidFill>
          </a:endParaRPr>
        </a:p>
      </dgm:t>
    </dgm:pt>
    <dgm:pt modelId="{6179EF4C-5EBC-4C44-96D9-EF20957837DF}" type="parTrans" cxnId="{33F722FF-5CB3-4C2A-BDED-F991B7C17250}">
      <dgm:prSet/>
      <dgm:spPr/>
      <dgm:t>
        <a:bodyPr/>
        <a:lstStyle/>
        <a:p>
          <a:endParaRPr lang="fr-FR"/>
        </a:p>
      </dgm:t>
    </dgm:pt>
    <dgm:pt modelId="{BA39DFA6-98AA-4138-9DDB-BC9AFD928E08}" type="sibTrans" cxnId="{33F722FF-5CB3-4C2A-BDED-F991B7C17250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DC86C24B-805A-4432-955B-C63B5BF571F1}">
      <dgm:prSet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9897731A-F261-4C96-B377-D31F18BDB3DC}" type="parTrans" cxnId="{5DE5CFEE-17E9-45D5-8D96-45AB5D1EE6F1}">
      <dgm:prSet/>
      <dgm:spPr/>
      <dgm:t>
        <a:bodyPr/>
        <a:lstStyle/>
        <a:p>
          <a:endParaRPr lang="fr-FR"/>
        </a:p>
      </dgm:t>
    </dgm:pt>
    <dgm:pt modelId="{F6C2E95F-74E2-4432-9630-0A58D86372D6}" type="sibTrans" cxnId="{5DE5CFEE-17E9-45D5-8D96-45AB5D1EE6F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7AB4F6ED-7D7F-4FBD-8961-711BBCB25B56}">
      <dgm:prSet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21A9053A-56D8-4A73-A8DE-41D376C17C33}" type="parTrans" cxnId="{03997391-96DA-43F5-993D-C1A63D621C60}">
      <dgm:prSet/>
      <dgm:spPr/>
      <dgm:t>
        <a:bodyPr/>
        <a:lstStyle/>
        <a:p>
          <a:endParaRPr lang="fr-FR"/>
        </a:p>
      </dgm:t>
    </dgm:pt>
    <dgm:pt modelId="{AD5C6569-5389-4C87-B63A-ABFBD5DDF25C}" type="sibTrans" cxnId="{03997391-96DA-43F5-993D-C1A63D621C60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58C6DEF1-CDB6-4AAE-99B1-FE7A11BADB42}">
      <dgm:prSet custT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BC933DEA-8FAA-45E7-97D5-614D412F5363}" type="parTrans" cxnId="{4F307CDC-3AFF-4D10-BCF7-8A6091BEAE45}">
      <dgm:prSet/>
      <dgm:spPr/>
      <dgm:t>
        <a:bodyPr/>
        <a:lstStyle/>
        <a:p>
          <a:endParaRPr lang="fr-FR"/>
        </a:p>
      </dgm:t>
    </dgm:pt>
    <dgm:pt modelId="{431D960E-EDAE-46E1-B0DA-C014A47CF5E1}" type="sibTrans" cxnId="{4F307CDC-3AFF-4D10-BCF7-8A6091BEAE45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AFA9E087-3D7C-4D51-96DA-FC81DB408539}">
      <dgm:prSet custT="1"/>
      <dgm:spPr/>
      <dgm:t>
        <a:bodyPr/>
        <a:lstStyle/>
        <a:p>
          <a:r>
            <a:rPr lang="fr-FR" sz="1000" smtClean="0"/>
            <a:t>Bill Of Lading Printed</a:t>
          </a:r>
          <a:endParaRPr lang="fr-FR" sz="1000"/>
        </a:p>
      </dgm:t>
    </dgm:pt>
    <dgm:pt modelId="{77BE6D45-7A3F-48F1-B2AF-A87EF63E5D62}" type="parTrans" cxnId="{136D9F37-D120-4A78-B652-4229E3A9DFFD}">
      <dgm:prSet/>
      <dgm:spPr/>
      <dgm:t>
        <a:bodyPr/>
        <a:lstStyle/>
        <a:p>
          <a:endParaRPr lang="fr-FR"/>
        </a:p>
      </dgm:t>
    </dgm:pt>
    <dgm:pt modelId="{2A46E990-A389-4F56-81FE-0AAC81BC065A}" type="sibTrans" cxnId="{136D9F37-D120-4A78-B652-4229E3A9DFFD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FA21E83C-1490-4C79-BBAF-93B9AAEE291F}">
      <dgm:prSet custT="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C86CA001-1680-4494-9A79-2A732B501430}" type="parTrans" cxnId="{2C7D10C7-F230-4D2F-8DEA-34C8D3CD313E}">
      <dgm:prSet/>
      <dgm:spPr/>
      <dgm:t>
        <a:bodyPr/>
        <a:lstStyle/>
        <a:p>
          <a:endParaRPr lang="fr-FR"/>
        </a:p>
      </dgm:t>
    </dgm:pt>
    <dgm:pt modelId="{4E0D33BA-1A92-4633-961B-4225EBA8E82A}" type="sibTrans" cxnId="{2C7D10C7-F230-4D2F-8DEA-34C8D3CD313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B97D82AC-E26A-4F85-AF27-6AC475244AB1}">
      <dgm:prSet custT="1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2FC14269-957B-48CE-BDFE-717E4544BFC2}" type="parTrans" cxnId="{7135E447-C7C7-4C4B-85A0-F8E252F35A0C}">
      <dgm:prSet/>
      <dgm:spPr/>
      <dgm:t>
        <a:bodyPr/>
        <a:lstStyle/>
        <a:p>
          <a:endParaRPr lang="fr-FR"/>
        </a:p>
      </dgm:t>
    </dgm:pt>
    <dgm:pt modelId="{B911E0E9-2897-4A73-B2A9-2DCC8929DC32}" type="sibTrans" cxnId="{7135E447-C7C7-4C4B-85A0-F8E252F35A0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3331D83A-3407-4BCA-A55F-66A43DB36037}">
      <dgm:prSet custT="1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6376C39E-2A97-47F0-AF0A-EC26C0EA9CBE}" type="parTrans" cxnId="{C6F7CDEC-8EEB-46DF-AEFA-BFD25DA17BD6}">
      <dgm:prSet/>
      <dgm:spPr/>
      <dgm:t>
        <a:bodyPr/>
        <a:lstStyle/>
        <a:p>
          <a:endParaRPr lang="fr-FR"/>
        </a:p>
      </dgm:t>
    </dgm:pt>
    <dgm:pt modelId="{6A442EEB-7734-4A64-A157-61AA2BB2C72A}" type="sibTrans" cxnId="{C6F7CDEC-8EEB-46DF-AEFA-BFD25DA17BD6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6A1A7003-AE5C-48F5-B245-2FCBB5F4FF70}">
      <dgm:prSet custT="1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09D23CE3-BCDA-41F2-A06E-B8DC4B7FB188}" type="parTrans" cxnId="{FB05AC2E-9C7B-4838-9164-A9AE2267DC14}">
      <dgm:prSet/>
      <dgm:spPr/>
      <dgm:t>
        <a:bodyPr/>
        <a:lstStyle/>
        <a:p>
          <a:endParaRPr lang="fr-FR"/>
        </a:p>
      </dgm:t>
    </dgm:pt>
    <dgm:pt modelId="{FC529D22-5E01-4106-A804-A579D6E64A94}" type="sibTrans" cxnId="{FB05AC2E-9C7B-4838-9164-A9AE2267DC1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A808C993-B76A-44AE-8601-F5431EC3D8FE}">
      <dgm:prSet custT="1"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BEF820D4-E845-4428-A59A-17C9A5842F4C}" type="parTrans" cxnId="{B878A16A-AD20-4061-87A6-86D6A30CA314}">
      <dgm:prSet/>
      <dgm:spPr/>
      <dgm:t>
        <a:bodyPr/>
        <a:lstStyle/>
        <a:p>
          <a:endParaRPr lang="fr-FR"/>
        </a:p>
      </dgm:t>
    </dgm:pt>
    <dgm:pt modelId="{4AF454B1-F0E2-4A79-B29E-16B21EAE0FFA}" type="sibTrans" cxnId="{B878A16A-AD20-4061-87A6-86D6A30CA31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E4A9BEE1-F829-4D56-892F-90B591A8E53B}">
      <dgm:prSet custT="1"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endParaRPr lang="fr-FR" sz="1000" dirty="0"/>
        </a:p>
      </dgm:t>
    </dgm:pt>
    <dgm:pt modelId="{570FE678-7456-4845-A86E-7B99B9133341}" type="parTrans" cxnId="{A94D7901-0779-463D-A063-260C7937DC24}">
      <dgm:prSet/>
      <dgm:spPr/>
      <dgm:t>
        <a:bodyPr/>
        <a:lstStyle/>
        <a:p>
          <a:endParaRPr lang="fr-FR"/>
        </a:p>
      </dgm:t>
    </dgm:pt>
    <dgm:pt modelId="{042EE858-7CE2-4AA4-86DB-188C21C3525A}" type="sibTrans" cxnId="{A94D7901-0779-463D-A063-260C7937DC2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fr-FR" sz="1000"/>
        </a:p>
      </dgm:t>
    </dgm:pt>
    <dgm:pt modelId="{E54AB64E-99F9-4F81-89E6-78018908FC76}" type="pres">
      <dgm:prSet presAssocID="{EDEA1B26-28E4-4C3D-92AF-9FE51B38AB7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B26549E-0823-43B2-A90F-8A551B1FC999}" type="pres">
      <dgm:prSet presAssocID="{9FA50038-0717-4D4D-BF69-0DC7D1CABD40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8DF83E-B64D-4BA8-8046-34124F9A239B}" type="pres">
      <dgm:prSet presAssocID="{76865863-94F8-4C1C-8417-FB2FD8571B57}" presName="sibTrans" presStyleLbl="sibTrans2D1" presStyleIdx="0" presStyleCnt="12"/>
      <dgm:spPr/>
      <dgm:t>
        <a:bodyPr/>
        <a:lstStyle/>
        <a:p>
          <a:endParaRPr lang="fr-FR"/>
        </a:p>
      </dgm:t>
    </dgm:pt>
    <dgm:pt modelId="{8D45797A-056E-4051-A1A3-BE77B40BACB5}" type="pres">
      <dgm:prSet presAssocID="{76865863-94F8-4C1C-8417-FB2FD8571B57}" presName="connectorText" presStyleLbl="sibTrans2D1" presStyleIdx="0" presStyleCnt="12"/>
      <dgm:spPr/>
      <dgm:t>
        <a:bodyPr/>
        <a:lstStyle/>
        <a:p>
          <a:endParaRPr lang="fr-FR"/>
        </a:p>
      </dgm:t>
    </dgm:pt>
    <dgm:pt modelId="{2769D4D9-BEA6-4818-974E-F1EA3ED03077}" type="pres">
      <dgm:prSet presAssocID="{7DD1B7D6-6427-4DCB-BB67-2CE8F96A9FA2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C6BB3B-2437-4DC8-A23E-25F6062B9E9E}" type="pres">
      <dgm:prSet presAssocID="{BA39DFA6-98AA-4138-9DDB-BC9AFD928E08}" presName="sibTrans" presStyleLbl="sibTrans2D1" presStyleIdx="1" presStyleCnt="12"/>
      <dgm:spPr/>
      <dgm:t>
        <a:bodyPr/>
        <a:lstStyle/>
        <a:p>
          <a:endParaRPr lang="fr-FR"/>
        </a:p>
      </dgm:t>
    </dgm:pt>
    <dgm:pt modelId="{CA416AC6-046E-4889-B36C-0786B04FDF08}" type="pres">
      <dgm:prSet presAssocID="{BA39DFA6-98AA-4138-9DDB-BC9AFD928E08}" presName="connectorText" presStyleLbl="sibTrans2D1" presStyleIdx="1" presStyleCnt="12"/>
      <dgm:spPr/>
      <dgm:t>
        <a:bodyPr/>
        <a:lstStyle/>
        <a:p>
          <a:endParaRPr lang="fr-FR"/>
        </a:p>
      </dgm:t>
    </dgm:pt>
    <dgm:pt modelId="{C63CC7B2-F808-4FA6-8A3E-AE0D3AD8E8FA}" type="pres">
      <dgm:prSet presAssocID="{DC86C24B-805A-4432-955B-C63B5BF571F1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5775BC-2FAE-461D-B822-918FF6793DA4}" type="pres">
      <dgm:prSet presAssocID="{F6C2E95F-74E2-4432-9630-0A58D86372D6}" presName="sibTrans" presStyleLbl="sibTrans2D1" presStyleIdx="2" presStyleCnt="12"/>
      <dgm:spPr/>
      <dgm:t>
        <a:bodyPr/>
        <a:lstStyle/>
        <a:p>
          <a:endParaRPr lang="fr-FR"/>
        </a:p>
      </dgm:t>
    </dgm:pt>
    <dgm:pt modelId="{394368DE-5B14-4815-A914-FD8535A0F59C}" type="pres">
      <dgm:prSet presAssocID="{F6C2E95F-74E2-4432-9630-0A58D86372D6}" presName="connectorText" presStyleLbl="sibTrans2D1" presStyleIdx="2" presStyleCnt="12"/>
      <dgm:spPr/>
      <dgm:t>
        <a:bodyPr/>
        <a:lstStyle/>
        <a:p>
          <a:endParaRPr lang="fr-FR"/>
        </a:p>
      </dgm:t>
    </dgm:pt>
    <dgm:pt modelId="{E887290E-C8CF-47DD-8B19-39C933F50FC8}" type="pres">
      <dgm:prSet presAssocID="{7AB4F6ED-7D7F-4FBD-8961-711BBCB25B56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B5096-9DDE-428F-BF01-5F2540200DE9}" type="pres">
      <dgm:prSet presAssocID="{AD5C6569-5389-4C87-B63A-ABFBD5DDF25C}" presName="sibTrans" presStyleLbl="sibTrans2D1" presStyleIdx="3" presStyleCnt="12"/>
      <dgm:spPr/>
      <dgm:t>
        <a:bodyPr/>
        <a:lstStyle/>
        <a:p>
          <a:endParaRPr lang="fr-FR"/>
        </a:p>
      </dgm:t>
    </dgm:pt>
    <dgm:pt modelId="{755C942D-9BD1-4313-B2DB-2EF7F96D6E47}" type="pres">
      <dgm:prSet presAssocID="{AD5C6569-5389-4C87-B63A-ABFBD5DDF25C}" presName="connectorText" presStyleLbl="sibTrans2D1" presStyleIdx="3" presStyleCnt="12"/>
      <dgm:spPr/>
      <dgm:t>
        <a:bodyPr/>
        <a:lstStyle/>
        <a:p>
          <a:endParaRPr lang="fr-FR"/>
        </a:p>
      </dgm:t>
    </dgm:pt>
    <dgm:pt modelId="{4D528B3F-EC47-4B6C-948E-92B8F30ED058}" type="pres">
      <dgm:prSet presAssocID="{58C6DEF1-CDB6-4AAE-99B1-FE7A11BADB4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0A152E-C68E-4E6E-B7AB-832FA0CF3D36}" type="pres">
      <dgm:prSet presAssocID="{431D960E-EDAE-46E1-B0DA-C014A47CF5E1}" presName="sibTrans" presStyleLbl="sibTrans2D1" presStyleIdx="4" presStyleCnt="12"/>
      <dgm:spPr/>
      <dgm:t>
        <a:bodyPr/>
        <a:lstStyle/>
        <a:p>
          <a:endParaRPr lang="fr-FR"/>
        </a:p>
      </dgm:t>
    </dgm:pt>
    <dgm:pt modelId="{0A5AE5DF-C386-4E04-884E-127CDACB57F3}" type="pres">
      <dgm:prSet presAssocID="{431D960E-EDAE-46E1-B0DA-C014A47CF5E1}" presName="connectorText" presStyleLbl="sibTrans2D1" presStyleIdx="4" presStyleCnt="12"/>
      <dgm:spPr/>
      <dgm:t>
        <a:bodyPr/>
        <a:lstStyle/>
        <a:p>
          <a:endParaRPr lang="fr-FR"/>
        </a:p>
      </dgm:t>
    </dgm:pt>
    <dgm:pt modelId="{97E58B2F-74C9-4ADD-89E5-0E80104C5BDD}" type="pres">
      <dgm:prSet presAssocID="{AFA9E087-3D7C-4D51-96DA-FC81DB408539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67451-A6DD-4F33-ACF8-7BA543B98A3A}" type="pres">
      <dgm:prSet presAssocID="{2A46E990-A389-4F56-81FE-0AAC81BC065A}" presName="sibTrans" presStyleLbl="sibTrans2D1" presStyleIdx="5" presStyleCnt="12"/>
      <dgm:spPr/>
      <dgm:t>
        <a:bodyPr/>
        <a:lstStyle/>
        <a:p>
          <a:endParaRPr lang="fr-FR"/>
        </a:p>
      </dgm:t>
    </dgm:pt>
    <dgm:pt modelId="{7F68E842-1286-4317-B281-0A3F1933D6D0}" type="pres">
      <dgm:prSet presAssocID="{2A46E990-A389-4F56-81FE-0AAC81BC065A}" presName="connectorText" presStyleLbl="sibTrans2D1" presStyleIdx="5" presStyleCnt="12"/>
      <dgm:spPr/>
      <dgm:t>
        <a:bodyPr/>
        <a:lstStyle/>
        <a:p>
          <a:endParaRPr lang="fr-FR"/>
        </a:p>
      </dgm:t>
    </dgm:pt>
    <dgm:pt modelId="{53930678-D383-4FD7-A10F-3D2DCF8DDC03}" type="pres">
      <dgm:prSet presAssocID="{FA21E83C-1490-4C79-BBAF-93B9AAEE291F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0ADEB6-CEBC-4BDD-9FC0-67F71809AF95}" type="pres">
      <dgm:prSet presAssocID="{4E0D33BA-1A92-4633-961B-4225EBA8E82A}" presName="sibTrans" presStyleLbl="sibTrans2D1" presStyleIdx="6" presStyleCnt="12"/>
      <dgm:spPr/>
      <dgm:t>
        <a:bodyPr/>
        <a:lstStyle/>
        <a:p>
          <a:endParaRPr lang="fr-FR"/>
        </a:p>
      </dgm:t>
    </dgm:pt>
    <dgm:pt modelId="{CF8A06CF-1B21-4F7C-8B06-510E4FBE4764}" type="pres">
      <dgm:prSet presAssocID="{4E0D33BA-1A92-4633-961B-4225EBA8E82A}" presName="connectorText" presStyleLbl="sibTrans2D1" presStyleIdx="6" presStyleCnt="12"/>
      <dgm:spPr/>
      <dgm:t>
        <a:bodyPr/>
        <a:lstStyle/>
        <a:p>
          <a:endParaRPr lang="fr-FR"/>
        </a:p>
      </dgm:t>
    </dgm:pt>
    <dgm:pt modelId="{6724861D-976D-4FAE-8195-8A2A65BFDFCE}" type="pres">
      <dgm:prSet presAssocID="{B97D82AC-E26A-4F85-AF27-6AC475244AB1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7FAFA-95E4-4BCE-B7DD-344B49821840}" type="pres">
      <dgm:prSet presAssocID="{B911E0E9-2897-4A73-B2A9-2DCC8929DC32}" presName="sibTrans" presStyleLbl="sibTrans2D1" presStyleIdx="7" presStyleCnt="12"/>
      <dgm:spPr/>
      <dgm:t>
        <a:bodyPr/>
        <a:lstStyle/>
        <a:p>
          <a:endParaRPr lang="fr-FR"/>
        </a:p>
      </dgm:t>
    </dgm:pt>
    <dgm:pt modelId="{2B35A839-2E8C-4AD0-8880-AF328C23451D}" type="pres">
      <dgm:prSet presAssocID="{B911E0E9-2897-4A73-B2A9-2DCC8929DC32}" presName="connectorText" presStyleLbl="sibTrans2D1" presStyleIdx="7" presStyleCnt="12"/>
      <dgm:spPr/>
      <dgm:t>
        <a:bodyPr/>
        <a:lstStyle/>
        <a:p>
          <a:endParaRPr lang="fr-FR"/>
        </a:p>
      </dgm:t>
    </dgm:pt>
    <dgm:pt modelId="{9A30B079-3732-4A15-99CC-C5D3EC8D4D62}" type="pres">
      <dgm:prSet presAssocID="{3331D83A-3407-4BCA-A55F-66A43DB3603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8FC835-0A9F-4118-ADE4-187694657D2B}" type="pres">
      <dgm:prSet presAssocID="{6A442EEB-7734-4A64-A157-61AA2BB2C72A}" presName="sibTrans" presStyleLbl="sibTrans2D1" presStyleIdx="8" presStyleCnt="12"/>
      <dgm:spPr/>
      <dgm:t>
        <a:bodyPr/>
        <a:lstStyle/>
        <a:p>
          <a:endParaRPr lang="fr-FR"/>
        </a:p>
      </dgm:t>
    </dgm:pt>
    <dgm:pt modelId="{2C4A3B6D-35F2-4382-94AB-A867ED714378}" type="pres">
      <dgm:prSet presAssocID="{6A442EEB-7734-4A64-A157-61AA2BB2C72A}" presName="connectorText" presStyleLbl="sibTrans2D1" presStyleIdx="8" presStyleCnt="12"/>
      <dgm:spPr/>
      <dgm:t>
        <a:bodyPr/>
        <a:lstStyle/>
        <a:p>
          <a:endParaRPr lang="fr-FR"/>
        </a:p>
      </dgm:t>
    </dgm:pt>
    <dgm:pt modelId="{191FD0BF-FA3A-401E-A189-BB331CDD5724}" type="pres">
      <dgm:prSet presAssocID="{E4A9BEE1-F829-4D56-892F-90B591A8E53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4F1F47-1E4D-40B9-BFB8-87D6C990F796}" type="pres">
      <dgm:prSet presAssocID="{042EE858-7CE2-4AA4-86DB-188C21C3525A}" presName="sibTrans" presStyleLbl="sibTrans2D1" presStyleIdx="9" presStyleCnt="12"/>
      <dgm:spPr/>
      <dgm:t>
        <a:bodyPr/>
        <a:lstStyle/>
        <a:p>
          <a:endParaRPr lang="fr-FR"/>
        </a:p>
      </dgm:t>
    </dgm:pt>
    <dgm:pt modelId="{BE60F82E-E4F5-4280-834B-77708BAE540A}" type="pres">
      <dgm:prSet presAssocID="{042EE858-7CE2-4AA4-86DB-188C21C3525A}" presName="connectorText" presStyleLbl="sibTrans2D1" presStyleIdx="9" presStyleCnt="12"/>
      <dgm:spPr/>
      <dgm:t>
        <a:bodyPr/>
        <a:lstStyle/>
        <a:p>
          <a:endParaRPr lang="fr-FR"/>
        </a:p>
      </dgm:t>
    </dgm:pt>
    <dgm:pt modelId="{DE242966-EF03-49B3-A29C-0046001E5FDA}" type="pres">
      <dgm:prSet presAssocID="{6A1A7003-AE5C-48F5-B245-2FCBB5F4FF70}" presName="node" presStyleLbl="node1" presStyleIdx="10" presStyleCnt="12" custScaleX="1248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6FBADF-98E6-4899-A5F5-6E527912F94B}" type="pres">
      <dgm:prSet presAssocID="{FC529D22-5E01-4106-A804-A579D6E64A94}" presName="sibTrans" presStyleLbl="sibTrans2D1" presStyleIdx="10" presStyleCnt="12"/>
      <dgm:spPr/>
      <dgm:t>
        <a:bodyPr/>
        <a:lstStyle/>
        <a:p>
          <a:endParaRPr lang="fr-FR"/>
        </a:p>
      </dgm:t>
    </dgm:pt>
    <dgm:pt modelId="{DCC21BF2-59B8-4EE7-A970-06FB4A0062C3}" type="pres">
      <dgm:prSet presAssocID="{FC529D22-5E01-4106-A804-A579D6E64A94}" presName="connectorText" presStyleLbl="sibTrans2D1" presStyleIdx="10" presStyleCnt="12"/>
      <dgm:spPr/>
      <dgm:t>
        <a:bodyPr/>
        <a:lstStyle/>
        <a:p>
          <a:endParaRPr lang="fr-FR"/>
        </a:p>
      </dgm:t>
    </dgm:pt>
    <dgm:pt modelId="{1548850E-42AC-4D28-A9D5-F495318D1EF0}" type="pres">
      <dgm:prSet presAssocID="{A808C993-B76A-44AE-8601-F5431EC3D8FE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9B7705-B762-455D-AF53-2474E4C8879F}" type="pres">
      <dgm:prSet presAssocID="{4AF454B1-F0E2-4A79-B29E-16B21EAE0FFA}" presName="sibTrans" presStyleLbl="sibTrans2D1" presStyleIdx="11" presStyleCnt="12"/>
      <dgm:spPr/>
      <dgm:t>
        <a:bodyPr/>
        <a:lstStyle/>
        <a:p>
          <a:endParaRPr lang="fr-FR"/>
        </a:p>
      </dgm:t>
    </dgm:pt>
    <dgm:pt modelId="{C3BA8EB6-1FA4-45E5-B29E-58DC330CAFD2}" type="pres">
      <dgm:prSet presAssocID="{4AF454B1-F0E2-4A79-B29E-16B21EAE0FFA}" presName="connectorText" presStyleLbl="sibTrans2D1" presStyleIdx="11" presStyleCnt="12"/>
      <dgm:spPr/>
      <dgm:t>
        <a:bodyPr/>
        <a:lstStyle/>
        <a:p>
          <a:endParaRPr lang="fr-FR"/>
        </a:p>
      </dgm:t>
    </dgm:pt>
  </dgm:ptLst>
  <dgm:cxnLst>
    <dgm:cxn modelId="{FB05AC2E-9C7B-4838-9164-A9AE2267DC14}" srcId="{EDEA1B26-28E4-4C3D-92AF-9FE51B38AB7F}" destId="{6A1A7003-AE5C-48F5-B245-2FCBB5F4FF70}" srcOrd="10" destOrd="0" parTransId="{09D23CE3-BCDA-41F2-A06E-B8DC4B7FB188}" sibTransId="{FC529D22-5E01-4106-A804-A579D6E64A94}"/>
    <dgm:cxn modelId="{E4D64D5A-818B-4B4D-958A-C7BDC8F24475}" type="presOf" srcId="{4AF454B1-F0E2-4A79-B29E-16B21EAE0FFA}" destId="{C39B7705-B762-455D-AF53-2474E4C8879F}" srcOrd="0" destOrd="0" presId="urn:microsoft.com/office/officeart/2005/8/layout/cycle2"/>
    <dgm:cxn modelId="{C04D7AB4-C506-4045-9DCF-F5DFF9990F52}" type="presOf" srcId="{6A1A7003-AE5C-48F5-B245-2FCBB5F4FF70}" destId="{DE242966-EF03-49B3-A29C-0046001E5FDA}" srcOrd="0" destOrd="0" presId="urn:microsoft.com/office/officeart/2005/8/layout/cycle2"/>
    <dgm:cxn modelId="{B34D59B9-AA96-4621-8CE0-D5CA8345349A}" type="presOf" srcId="{042EE858-7CE2-4AA4-86DB-188C21C3525A}" destId="{094F1F47-1E4D-40B9-BFB8-87D6C990F796}" srcOrd="0" destOrd="0" presId="urn:microsoft.com/office/officeart/2005/8/layout/cycle2"/>
    <dgm:cxn modelId="{662AF6F3-6E72-460A-80D5-A6939B6E504F}" type="presOf" srcId="{BA39DFA6-98AA-4138-9DDB-BC9AFD928E08}" destId="{CA416AC6-046E-4889-B36C-0786B04FDF08}" srcOrd="1" destOrd="0" presId="urn:microsoft.com/office/officeart/2005/8/layout/cycle2"/>
    <dgm:cxn modelId="{03997391-96DA-43F5-993D-C1A63D621C60}" srcId="{EDEA1B26-28E4-4C3D-92AF-9FE51B38AB7F}" destId="{7AB4F6ED-7D7F-4FBD-8961-711BBCB25B56}" srcOrd="3" destOrd="0" parTransId="{21A9053A-56D8-4A73-A8DE-41D376C17C33}" sibTransId="{AD5C6569-5389-4C87-B63A-ABFBD5DDF25C}"/>
    <dgm:cxn modelId="{1E527B78-4116-427F-9A1D-162AD12C426A}" type="presOf" srcId="{4E0D33BA-1A92-4633-961B-4225EBA8E82A}" destId="{E70ADEB6-CEBC-4BDD-9FC0-67F71809AF95}" srcOrd="0" destOrd="0" presId="urn:microsoft.com/office/officeart/2005/8/layout/cycle2"/>
    <dgm:cxn modelId="{B878A16A-AD20-4061-87A6-86D6A30CA314}" srcId="{EDEA1B26-28E4-4C3D-92AF-9FE51B38AB7F}" destId="{A808C993-B76A-44AE-8601-F5431EC3D8FE}" srcOrd="11" destOrd="0" parTransId="{BEF820D4-E845-4428-A59A-17C9A5842F4C}" sibTransId="{4AF454B1-F0E2-4A79-B29E-16B21EAE0FFA}"/>
    <dgm:cxn modelId="{06575BD1-22FE-4E86-86CF-2D144A1B460E}" type="presOf" srcId="{431D960E-EDAE-46E1-B0DA-C014A47CF5E1}" destId="{740A152E-C68E-4E6E-B7AB-832FA0CF3D36}" srcOrd="0" destOrd="0" presId="urn:microsoft.com/office/officeart/2005/8/layout/cycle2"/>
    <dgm:cxn modelId="{80363C6D-7737-4D4F-974F-05F19511B653}" type="presOf" srcId="{431D960E-EDAE-46E1-B0DA-C014A47CF5E1}" destId="{0A5AE5DF-C386-4E04-884E-127CDACB57F3}" srcOrd="1" destOrd="0" presId="urn:microsoft.com/office/officeart/2005/8/layout/cycle2"/>
    <dgm:cxn modelId="{F9074905-EEC1-4CC4-A926-DFF4553B0B39}" type="presOf" srcId="{EDEA1B26-28E4-4C3D-92AF-9FE51B38AB7F}" destId="{E54AB64E-99F9-4F81-89E6-78018908FC76}" srcOrd="0" destOrd="0" presId="urn:microsoft.com/office/officeart/2005/8/layout/cycle2"/>
    <dgm:cxn modelId="{4F307CDC-3AFF-4D10-BCF7-8A6091BEAE45}" srcId="{EDEA1B26-28E4-4C3D-92AF-9FE51B38AB7F}" destId="{58C6DEF1-CDB6-4AAE-99B1-FE7A11BADB42}" srcOrd="4" destOrd="0" parTransId="{BC933DEA-8FAA-45E7-97D5-614D412F5363}" sibTransId="{431D960E-EDAE-46E1-B0DA-C014A47CF5E1}"/>
    <dgm:cxn modelId="{131930A0-B2C6-42A3-8C6D-A01F7B7F0CD3}" type="presOf" srcId="{DC86C24B-805A-4432-955B-C63B5BF571F1}" destId="{C63CC7B2-F808-4FA6-8A3E-AE0D3AD8E8FA}" srcOrd="0" destOrd="0" presId="urn:microsoft.com/office/officeart/2005/8/layout/cycle2"/>
    <dgm:cxn modelId="{A94D7901-0779-463D-A063-260C7937DC24}" srcId="{EDEA1B26-28E4-4C3D-92AF-9FE51B38AB7F}" destId="{E4A9BEE1-F829-4D56-892F-90B591A8E53B}" srcOrd="9" destOrd="0" parTransId="{570FE678-7456-4845-A86E-7B99B9133341}" sibTransId="{042EE858-7CE2-4AA4-86DB-188C21C3525A}"/>
    <dgm:cxn modelId="{3425A1D9-F18B-4F0F-A9CC-84319C92062E}" type="presOf" srcId="{6A442EEB-7734-4A64-A157-61AA2BB2C72A}" destId="{AF8FC835-0A9F-4118-ADE4-187694657D2B}" srcOrd="0" destOrd="0" presId="urn:microsoft.com/office/officeart/2005/8/layout/cycle2"/>
    <dgm:cxn modelId="{91B576A6-0B24-4C7C-BCAD-2BF9CC3A0D2E}" type="presOf" srcId="{3331D83A-3407-4BCA-A55F-66A43DB36037}" destId="{9A30B079-3732-4A15-99CC-C5D3EC8D4D62}" srcOrd="0" destOrd="0" presId="urn:microsoft.com/office/officeart/2005/8/layout/cycle2"/>
    <dgm:cxn modelId="{2C7D10C7-F230-4D2F-8DEA-34C8D3CD313E}" srcId="{EDEA1B26-28E4-4C3D-92AF-9FE51B38AB7F}" destId="{FA21E83C-1490-4C79-BBAF-93B9AAEE291F}" srcOrd="6" destOrd="0" parTransId="{C86CA001-1680-4494-9A79-2A732B501430}" sibTransId="{4E0D33BA-1A92-4633-961B-4225EBA8E82A}"/>
    <dgm:cxn modelId="{3CAE4138-49AC-4B3B-89B1-B1F8A44588B5}" type="presOf" srcId="{F6C2E95F-74E2-4432-9630-0A58D86372D6}" destId="{394368DE-5B14-4815-A914-FD8535A0F59C}" srcOrd="1" destOrd="0" presId="urn:microsoft.com/office/officeart/2005/8/layout/cycle2"/>
    <dgm:cxn modelId="{80AAFBE6-3DAD-4384-B6D9-F016CCE682E7}" type="presOf" srcId="{6A442EEB-7734-4A64-A157-61AA2BB2C72A}" destId="{2C4A3B6D-35F2-4382-94AB-A867ED714378}" srcOrd="1" destOrd="0" presId="urn:microsoft.com/office/officeart/2005/8/layout/cycle2"/>
    <dgm:cxn modelId="{BF1F0B68-3575-4F95-A048-75C30D86F18E}" type="presOf" srcId="{2A46E990-A389-4F56-81FE-0AAC81BC065A}" destId="{7F68E842-1286-4317-B281-0A3F1933D6D0}" srcOrd="1" destOrd="0" presId="urn:microsoft.com/office/officeart/2005/8/layout/cycle2"/>
    <dgm:cxn modelId="{AB51CA05-1926-4EBE-A2BE-D5804BDBA171}" type="presOf" srcId="{7DD1B7D6-6427-4DCB-BB67-2CE8F96A9FA2}" destId="{2769D4D9-BEA6-4818-974E-F1EA3ED03077}" srcOrd="0" destOrd="0" presId="urn:microsoft.com/office/officeart/2005/8/layout/cycle2"/>
    <dgm:cxn modelId="{573175D1-52C6-415A-A7A3-28EEE100E7BE}" type="presOf" srcId="{BA39DFA6-98AA-4138-9DDB-BC9AFD928E08}" destId="{98C6BB3B-2437-4DC8-A23E-25F6062B9E9E}" srcOrd="0" destOrd="0" presId="urn:microsoft.com/office/officeart/2005/8/layout/cycle2"/>
    <dgm:cxn modelId="{83055F0C-D05E-4413-A9DF-E3D316D8245A}" type="presOf" srcId="{AD5C6569-5389-4C87-B63A-ABFBD5DDF25C}" destId="{F3BB5096-9DDE-428F-BF01-5F2540200DE9}" srcOrd="0" destOrd="0" presId="urn:microsoft.com/office/officeart/2005/8/layout/cycle2"/>
    <dgm:cxn modelId="{E29E12DF-DC4C-4AE1-B21F-00205CC6CECC}" type="presOf" srcId="{F6C2E95F-74E2-4432-9630-0A58D86372D6}" destId="{4E5775BC-2FAE-461D-B822-918FF6793DA4}" srcOrd="0" destOrd="0" presId="urn:microsoft.com/office/officeart/2005/8/layout/cycle2"/>
    <dgm:cxn modelId="{EF965F00-61B3-4B07-A1B6-D9B687CAD906}" type="presOf" srcId="{58C6DEF1-CDB6-4AAE-99B1-FE7A11BADB42}" destId="{4D528B3F-EC47-4B6C-948E-92B8F30ED058}" srcOrd="0" destOrd="0" presId="urn:microsoft.com/office/officeart/2005/8/layout/cycle2"/>
    <dgm:cxn modelId="{78C247F3-08BF-4051-90B0-A1055582CC1A}" type="presOf" srcId="{FA21E83C-1490-4C79-BBAF-93B9AAEE291F}" destId="{53930678-D383-4FD7-A10F-3D2DCF8DDC03}" srcOrd="0" destOrd="0" presId="urn:microsoft.com/office/officeart/2005/8/layout/cycle2"/>
    <dgm:cxn modelId="{3F3E364B-13F7-457B-808E-D667C9C84116}" type="presOf" srcId="{B97D82AC-E26A-4F85-AF27-6AC475244AB1}" destId="{6724861D-976D-4FAE-8195-8A2A65BFDFCE}" srcOrd="0" destOrd="0" presId="urn:microsoft.com/office/officeart/2005/8/layout/cycle2"/>
    <dgm:cxn modelId="{85797A0D-9FC1-4138-99DB-27831E25DC28}" type="presOf" srcId="{AFA9E087-3D7C-4D51-96DA-FC81DB408539}" destId="{97E58B2F-74C9-4ADD-89E5-0E80104C5BDD}" srcOrd="0" destOrd="0" presId="urn:microsoft.com/office/officeart/2005/8/layout/cycle2"/>
    <dgm:cxn modelId="{EC1EB2AC-0F75-4D65-8810-FE89FD75D306}" type="presOf" srcId="{042EE858-7CE2-4AA4-86DB-188C21C3525A}" destId="{BE60F82E-E4F5-4280-834B-77708BAE540A}" srcOrd="1" destOrd="0" presId="urn:microsoft.com/office/officeart/2005/8/layout/cycle2"/>
    <dgm:cxn modelId="{33F722FF-5CB3-4C2A-BDED-F991B7C17250}" srcId="{EDEA1B26-28E4-4C3D-92AF-9FE51B38AB7F}" destId="{7DD1B7D6-6427-4DCB-BB67-2CE8F96A9FA2}" srcOrd="1" destOrd="0" parTransId="{6179EF4C-5EBC-4C44-96D9-EF20957837DF}" sibTransId="{BA39DFA6-98AA-4138-9DDB-BC9AFD928E08}"/>
    <dgm:cxn modelId="{BEA31846-6DC7-4050-8040-4970B5CDE934}" type="presOf" srcId="{4E0D33BA-1A92-4633-961B-4225EBA8E82A}" destId="{CF8A06CF-1B21-4F7C-8B06-510E4FBE4764}" srcOrd="1" destOrd="0" presId="urn:microsoft.com/office/officeart/2005/8/layout/cycle2"/>
    <dgm:cxn modelId="{88C15BEE-250A-47F4-B25D-EDAEBC782B76}" type="presOf" srcId="{B911E0E9-2897-4A73-B2A9-2DCC8929DC32}" destId="{2B35A839-2E8C-4AD0-8880-AF328C23451D}" srcOrd="1" destOrd="0" presId="urn:microsoft.com/office/officeart/2005/8/layout/cycle2"/>
    <dgm:cxn modelId="{99525AA7-3AB9-459D-9E81-11F5D0222A11}" type="presOf" srcId="{4AF454B1-F0E2-4A79-B29E-16B21EAE0FFA}" destId="{C3BA8EB6-1FA4-45E5-B29E-58DC330CAFD2}" srcOrd="1" destOrd="0" presId="urn:microsoft.com/office/officeart/2005/8/layout/cycle2"/>
    <dgm:cxn modelId="{FEA2F744-ED3E-4F80-BABB-6ADC4D73832F}" type="presOf" srcId="{76865863-94F8-4C1C-8417-FB2FD8571B57}" destId="{8A8DF83E-B64D-4BA8-8046-34124F9A239B}" srcOrd="0" destOrd="0" presId="urn:microsoft.com/office/officeart/2005/8/layout/cycle2"/>
    <dgm:cxn modelId="{A01DD5F2-6137-477D-82F6-AE165C53A0D5}" type="presOf" srcId="{7AB4F6ED-7D7F-4FBD-8961-711BBCB25B56}" destId="{E887290E-C8CF-47DD-8B19-39C933F50FC8}" srcOrd="0" destOrd="0" presId="urn:microsoft.com/office/officeart/2005/8/layout/cycle2"/>
    <dgm:cxn modelId="{66C5C51C-D73E-469F-90FA-C97B29551B19}" type="presOf" srcId="{2A46E990-A389-4F56-81FE-0AAC81BC065A}" destId="{15067451-A6DD-4F33-ACF8-7BA543B98A3A}" srcOrd="0" destOrd="0" presId="urn:microsoft.com/office/officeart/2005/8/layout/cycle2"/>
    <dgm:cxn modelId="{85C2645F-C290-4796-BF76-620B44AC9089}" type="presOf" srcId="{9FA50038-0717-4D4D-BF69-0DC7D1CABD40}" destId="{BB26549E-0823-43B2-A90F-8A551B1FC999}" srcOrd="0" destOrd="0" presId="urn:microsoft.com/office/officeart/2005/8/layout/cycle2"/>
    <dgm:cxn modelId="{101D0AA8-632F-4EA0-AA23-1A81029B327F}" type="presOf" srcId="{AD5C6569-5389-4C87-B63A-ABFBD5DDF25C}" destId="{755C942D-9BD1-4313-B2DB-2EF7F96D6E47}" srcOrd="1" destOrd="0" presId="urn:microsoft.com/office/officeart/2005/8/layout/cycle2"/>
    <dgm:cxn modelId="{97C2925D-C2F0-4AE6-9D4A-0EE98818EC1B}" srcId="{EDEA1B26-28E4-4C3D-92AF-9FE51B38AB7F}" destId="{9FA50038-0717-4D4D-BF69-0DC7D1CABD40}" srcOrd="0" destOrd="0" parTransId="{1031B589-8F42-471C-A588-DF6DD125A2CA}" sibTransId="{76865863-94F8-4C1C-8417-FB2FD8571B57}"/>
    <dgm:cxn modelId="{C6F7CDEC-8EEB-46DF-AEFA-BFD25DA17BD6}" srcId="{EDEA1B26-28E4-4C3D-92AF-9FE51B38AB7F}" destId="{3331D83A-3407-4BCA-A55F-66A43DB36037}" srcOrd="8" destOrd="0" parTransId="{6376C39E-2A97-47F0-AF0A-EC26C0EA9CBE}" sibTransId="{6A442EEB-7734-4A64-A157-61AA2BB2C72A}"/>
    <dgm:cxn modelId="{1E74652C-8047-4F1A-85B2-EC5394A132BD}" type="presOf" srcId="{FC529D22-5E01-4106-A804-A579D6E64A94}" destId="{DCC21BF2-59B8-4EE7-A970-06FB4A0062C3}" srcOrd="1" destOrd="0" presId="urn:microsoft.com/office/officeart/2005/8/layout/cycle2"/>
    <dgm:cxn modelId="{136D9F37-D120-4A78-B652-4229E3A9DFFD}" srcId="{EDEA1B26-28E4-4C3D-92AF-9FE51B38AB7F}" destId="{AFA9E087-3D7C-4D51-96DA-FC81DB408539}" srcOrd="5" destOrd="0" parTransId="{77BE6D45-7A3F-48F1-B2AF-A87EF63E5D62}" sibTransId="{2A46E990-A389-4F56-81FE-0AAC81BC065A}"/>
    <dgm:cxn modelId="{19939E25-89FF-4B6B-971A-D084990432AB}" type="presOf" srcId="{A808C993-B76A-44AE-8601-F5431EC3D8FE}" destId="{1548850E-42AC-4D28-A9D5-F495318D1EF0}" srcOrd="0" destOrd="0" presId="urn:microsoft.com/office/officeart/2005/8/layout/cycle2"/>
    <dgm:cxn modelId="{5894412F-8B8E-4DB4-8377-7DD4013A652A}" type="presOf" srcId="{B911E0E9-2897-4A73-B2A9-2DCC8929DC32}" destId="{D5B7FAFA-95E4-4BCE-B7DD-344B49821840}" srcOrd="0" destOrd="0" presId="urn:microsoft.com/office/officeart/2005/8/layout/cycle2"/>
    <dgm:cxn modelId="{7135E447-C7C7-4C4B-85A0-F8E252F35A0C}" srcId="{EDEA1B26-28E4-4C3D-92AF-9FE51B38AB7F}" destId="{B97D82AC-E26A-4F85-AF27-6AC475244AB1}" srcOrd="7" destOrd="0" parTransId="{2FC14269-957B-48CE-BDFE-717E4544BFC2}" sibTransId="{B911E0E9-2897-4A73-B2A9-2DCC8929DC32}"/>
    <dgm:cxn modelId="{5DE5CFEE-17E9-45D5-8D96-45AB5D1EE6F1}" srcId="{EDEA1B26-28E4-4C3D-92AF-9FE51B38AB7F}" destId="{DC86C24B-805A-4432-955B-C63B5BF571F1}" srcOrd="2" destOrd="0" parTransId="{9897731A-F261-4C96-B377-D31F18BDB3DC}" sibTransId="{F6C2E95F-74E2-4432-9630-0A58D86372D6}"/>
    <dgm:cxn modelId="{58D990EB-B4E2-4E3E-953F-37D974CA4219}" type="presOf" srcId="{76865863-94F8-4C1C-8417-FB2FD8571B57}" destId="{8D45797A-056E-4051-A1A3-BE77B40BACB5}" srcOrd="1" destOrd="0" presId="urn:microsoft.com/office/officeart/2005/8/layout/cycle2"/>
    <dgm:cxn modelId="{AA521032-4C4A-4DF4-AEA1-F3C9B26E1ED2}" type="presOf" srcId="{FC529D22-5E01-4106-A804-A579D6E64A94}" destId="{8D6FBADF-98E6-4899-A5F5-6E527912F94B}" srcOrd="0" destOrd="0" presId="urn:microsoft.com/office/officeart/2005/8/layout/cycle2"/>
    <dgm:cxn modelId="{A6F4E012-99EA-4267-A03F-D373277272A7}" type="presOf" srcId="{E4A9BEE1-F829-4D56-892F-90B591A8E53B}" destId="{191FD0BF-FA3A-401E-A189-BB331CDD5724}" srcOrd="0" destOrd="0" presId="urn:microsoft.com/office/officeart/2005/8/layout/cycle2"/>
    <dgm:cxn modelId="{CCB934DE-EDA0-45B2-9274-C08BA1F08755}" type="presParOf" srcId="{E54AB64E-99F9-4F81-89E6-78018908FC76}" destId="{BB26549E-0823-43B2-A90F-8A551B1FC999}" srcOrd="0" destOrd="0" presId="urn:microsoft.com/office/officeart/2005/8/layout/cycle2"/>
    <dgm:cxn modelId="{BABE8095-9F9C-49DE-9E66-B80EBFB9FDC2}" type="presParOf" srcId="{E54AB64E-99F9-4F81-89E6-78018908FC76}" destId="{8A8DF83E-B64D-4BA8-8046-34124F9A239B}" srcOrd="1" destOrd="0" presId="urn:microsoft.com/office/officeart/2005/8/layout/cycle2"/>
    <dgm:cxn modelId="{8A1EC2FB-8C40-4140-8FE7-5085C1B0B86D}" type="presParOf" srcId="{8A8DF83E-B64D-4BA8-8046-34124F9A239B}" destId="{8D45797A-056E-4051-A1A3-BE77B40BACB5}" srcOrd="0" destOrd="0" presId="urn:microsoft.com/office/officeart/2005/8/layout/cycle2"/>
    <dgm:cxn modelId="{2BC343E4-7A1A-4BA6-9D06-8DCAC637A160}" type="presParOf" srcId="{E54AB64E-99F9-4F81-89E6-78018908FC76}" destId="{2769D4D9-BEA6-4818-974E-F1EA3ED03077}" srcOrd="2" destOrd="0" presId="urn:microsoft.com/office/officeart/2005/8/layout/cycle2"/>
    <dgm:cxn modelId="{A5010667-3776-4118-870E-3877D654C297}" type="presParOf" srcId="{E54AB64E-99F9-4F81-89E6-78018908FC76}" destId="{98C6BB3B-2437-4DC8-A23E-25F6062B9E9E}" srcOrd="3" destOrd="0" presId="urn:microsoft.com/office/officeart/2005/8/layout/cycle2"/>
    <dgm:cxn modelId="{9ACB00C3-DDF1-4EE6-A61E-0356A5D741C2}" type="presParOf" srcId="{98C6BB3B-2437-4DC8-A23E-25F6062B9E9E}" destId="{CA416AC6-046E-4889-B36C-0786B04FDF08}" srcOrd="0" destOrd="0" presId="urn:microsoft.com/office/officeart/2005/8/layout/cycle2"/>
    <dgm:cxn modelId="{18B10DF2-5294-45DA-AF7F-481A86847B96}" type="presParOf" srcId="{E54AB64E-99F9-4F81-89E6-78018908FC76}" destId="{C63CC7B2-F808-4FA6-8A3E-AE0D3AD8E8FA}" srcOrd="4" destOrd="0" presId="urn:microsoft.com/office/officeart/2005/8/layout/cycle2"/>
    <dgm:cxn modelId="{5AF98371-DAC0-4088-AE81-8482A71E5FF1}" type="presParOf" srcId="{E54AB64E-99F9-4F81-89E6-78018908FC76}" destId="{4E5775BC-2FAE-461D-B822-918FF6793DA4}" srcOrd="5" destOrd="0" presId="urn:microsoft.com/office/officeart/2005/8/layout/cycle2"/>
    <dgm:cxn modelId="{CE5538B3-70FC-4368-9061-DCBCAE9BF6B1}" type="presParOf" srcId="{4E5775BC-2FAE-461D-B822-918FF6793DA4}" destId="{394368DE-5B14-4815-A914-FD8535A0F59C}" srcOrd="0" destOrd="0" presId="urn:microsoft.com/office/officeart/2005/8/layout/cycle2"/>
    <dgm:cxn modelId="{356EB8C3-E8D8-4650-BC64-A60388F59322}" type="presParOf" srcId="{E54AB64E-99F9-4F81-89E6-78018908FC76}" destId="{E887290E-C8CF-47DD-8B19-39C933F50FC8}" srcOrd="6" destOrd="0" presId="urn:microsoft.com/office/officeart/2005/8/layout/cycle2"/>
    <dgm:cxn modelId="{091D65E0-0004-4570-96E4-43DB93200A63}" type="presParOf" srcId="{E54AB64E-99F9-4F81-89E6-78018908FC76}" destId="{F3BB5096-9DDE-428F-BF01-5F2540200DE9}" srcOrd="7" destOrd="0" presId="urn:microsoft.com/office/officeart/2005/8/layout/cycle2"/>
    <dgm:cxn modelId="{10EC6DF1-6FBE-47D7-8572-730396487113}" type="presParOf" srcId="{F3BB5096-9DDE-428F-BF01-5F2540200DE9}" destId="{755C942D-9BD1-4313-B2DB-2EF7F96D6E47}" srcOrd="0" destOrd="0" presId="urn:microsoft.com/office/officeart/2005/8/layout/cycle2"/>
    <dgm:cxn modelId="{A637A88B-4008-4DC2-9051-E7B510DB36B4}" type="presParOf" srcId="{E54AB64E-99F9-4F81-89E6-78018908FC76}" destId="{4D528B3F-EC47-4B6C-948E-92B8F30ED058}" srcOrd="8" destOrd="0" presId="urn:microsoft.com/office/officeart/2005/8/layout/cycle2"/>
    <dgm:cxn modelId="{1912501C-6A3A-4ECE-88C4-030CB84ECECF}" type="presParOf" srcId="{E54AB64E-99F9-4F81-89E6-78018908FC76}" destId="{740A152E-C68E-4E6E-B7AB-832FA0CF3D36}" srcOrd="9" destOrd="0" presId="urn:microsoft.com/office/officeart/2005/8/layout/cycle2"/>
    <dgm:cxn modelId="{FAFBEF70-66E6-41EF-9D58-3B729C279831}" type="presParOf" srcId="{740A152E-C68E-4E6E-B7AB-832FA0CF3D36}" destId="{0A5AE5DF-C386-4E04-884E-127CDACB57F3}" srcOrd="0" destOrd="0" presId="urn:microsoft.com/office/officeart/2005/8/layout/cycle2"/>
    <dgm:cxn modelId="{44985254-318D-4CD1-9AEA-F5BE6C7F6538}" type="presParOf" srcId="{E54AB64E-99F9-4F81-89E6-78018908FC76}" destId="{97E58B2F-74C9-4ADD-89E5-0E80104C5BDD}" srcOrd="10" destOrd="0" presId="urn:microsoft.com/office/officeart/2005/8/layout/cycle2"/>
    <dgm:cxn modelId="{5F06284B-FA42-4C12-9990-89958CCF9C5B}" type="presParOf" srcId="{E54AB64E-99F9-4F81-89E6-78018908FC76}" destId="{15067451-A6DD-4F33-ACF8-7BA543B98A3A}" srcOrd="11" destOrd="0" presId="urn:microsoft.com/office/officeart/2005/8/layout/cycle2"/>
    <dgm:cxn modelId="{4825BF33-709F-4AB2-A4B9-B996558386B7}" type="presParOf" srcId="{15067451-A6DD-4F33-ACF8-7BA543B98A3A}" destId="{7F68E842-1286-4317-B281-0A3F1933D6D0}" srcOrd="0" destOrd="0" presId="urn:microsoft.com/office/officeart/2005/8/layout/cycle2"/>
    <dgm:cxn modelId="{F43CCB04-8D74-43F2-AAB6-B2057616AAA2}" type="presParOf" srcId="{E54AB64E-99F9-4F81-89E6-78018908FC76}" destId="{53930678-D383-4FD7-A10F-3D2DCF8DDC03}" srcOrd="12" destOrd="0" presId="urn:microsoft.com/office/officeart/2005/8/layout/cycle2"/>
    <dgm:cxn modelId="{24085375-D243-4924-AFBD-85DF6D9F4F4C}" type="presParOf" srcId="{E54AB64E-99F9-4F81-89E6-78018908FC76}" destId="{E70ADEB6-CEBC-4BDD-9FC0-67F71809AF95}" srcOrd="13" destOrd="0" presId="urn:microsoft.com/office/officeart/2005/8/layout/cycle2"/>
    <dgm:cxn modelId="{B1EA066B-CDBF-423A-BF39-62F88E64A047}" type="presParOf" srcId="{E70ADEB6-CEBC-4BDD-9FC0-67F71809AF95}" destId="{CF8A06CF-1B21-4F7C-8B06-510E4FBE4764}" srcOrd="0" destOrd="0" presId="urn:microsoft.com/office/officeart/2005/8/layout/cycle2"/>
    <dgm:cxn modelId="{CE3755E8-445E-4757-BC95-117215AA46F0}" type="presParOf" srcId="{E54AB64E-99F9-4F81-89E6-78018908FC76}" destId="{6724861D-976D-4FAE-8195-8A2A65BFDFCE}" srcOrd="14" destOrd="0" presId="urn:microsoft.com/office/officeart/2005/8/layout/cycle2"/>
    <dgm:cxn modelId="{2F121C43-2D67-42A5-8DA4-33CB32B0C03A}" type="presParOf" srcId="{E54AB64E-99F9-4F81-89E6-78018908FC76}" destId="{D5B7FAFA-95E4-4BCE-B7DD-344B49821840}" srcOrd="15" destOrd="0" presId="urn:microsoft.com/office/officeart/2005/8/layout/cycle2"/>
    <dgm:cxn modelId="{05EF1F39-DD2C-4F24-B555-BB2718D5CDD4}" type="presParOf" srcId="{D5B7FAFA-95E4-4BCE-B7DD-344B49821840}" destId="{2B35A839-2E8C-4AD0-8880-AF328C23451D}" srcOrd="0" destOrd="0" presId="urn:microsoft.com/office/officeart/2005/8/layout/cycle2"/>
    <dgm:cxn modelId="{4437E5E6-1237-40CB-A6B7-07D9EC029D8B}" type="presParOf" srcId="{E54AB64E-99F9-4F81-89E6-78018908FC76}" destId="{9A30B079-3732-4A15-99CC-C5D3EC8D4D62}" srcOrd="16" destOrd="0" presId="urn:microsoft.com/office/officeart/2005/8/layout/cycle2"/>
    <dgm:cxn modelId="{F839C985-8F4D-4BE3-B1BD-FA0944A3A6A4}" type="presParOf" srcId="{E54AB64E-99F9-4F81-89E6-78018908FC76}" destId="{AF8FC835-0A9F-4118-ADE4-187694657D2B}" srcOrd="17" destOrd="0" presId="urn:microsoft.com/office/officeart/2005/8/layout/cycle2"/>
    <dgm:cxn modelId="{3A77477D-6C70-438A-98AA-5E66F0169267}" type="presParOf" srcId="{AF8FC835-0A9F-4118-ADE4-187694657D2B}" destId="{2C4A3B6D-35F2-4382-94AB-A867ED714378}" srcOrd="0" destOrd="0" presId="urn:microsoft.com/office/officeart/2005/8/layout/cycle2"/>
    <dgm:cxn modelId="{4883E7C5-D785-4A8A-A1AD-AE3C8539B6DB}" type="presParOf" srcId="{E54AB64E-99F9-4F81-89E6-78018908FC76}" destId="{191FD0BF-FA3A-401E-A189-BB331CDD5724}" srcOrd="18" destOrd="0" presId="urn:microsoft.com/office/officeart/2005/8/layout/cycle2"/>
    <dgm:cxn modelId="{9206F7E6-0A40-4B69-9850-954CC01E1AD0}" type="presParOf" srcId="{E54AB64E-99F9-4F81-89E6-78018908FC76}" destId="{094F1F47-1E4D-40B9-BFB8-87D6C990F796}" srcOrd="19" destOrd="0" presId="urn:microsoft.com/office/officeart/2005/8/layout/cycle2"/>
    <dgm:cxn modelId="{C74D8551-303D-4EDB-8338-369726CD9BE0}" type="presParOf" srcId="{094F1F47-1E4D-40B9-BFB8-87D6C990F796}" destId="{BE60F82E-E4F5-4280-834B-77708BAE540A}" srcOrd="0" destOrd="0" presId="urn:microsoft.com/office/officeart/2005/8/layout/cycle2"/>
    <dgm:cxn modelId="{D92E9BD8-6133-4DDA-A6B9-AB2594C00EC7}" type="presParOf" srcId="{E54AB64E-99F9-4F81-89E6-78018908FC76}" destId="{DE242966-EF03-49B3-A29C-0046001E5FDA}" srcOrd="20" destOrd="0" presId="urn:microsoft.com/office/officeart/2005/8/layout/cycle2"/>
    <dgm:cxn modelId="{8D0331BA-C112-4689-B7DB-A5AFEA27E4A8}" type="presParOf" srcId="{E54AB64E-99F9-4F81-89E6-78018908FC76}" destId="{8D6FBADF-98E6-4899-A5F5-6E527912F94B}" srcOrd="21" destOrd="0" presId="urn:microsoft.com/office/officeart/2005/8/layout/cycle2"/>
    <dgm:cxn modelId="{06561A73-8EFD-439E-B522-0A02F3EA88AA}" type="presParOf" srcId="{8D6FBADF-98E6-4899-A5F5-6E527912F94B}" destId="{DCC21BF2-59B8-4EE7-A970-06FB4A0062C3}" srcOrd="0" destOrd="0" presId="urn:microsoft.com/office/officeart/2005/8/layout/cycle2"/>
    <dgm:cxn modelId="{0C18458B-8E05-4399-9891-9CBFC3078D88}" type="presParOf" srcId="{E54AB64E-99F9-4F81-89E6-78018908FC76}" destId="{1548850E-42AC-4D28-A9D5-F495318D1EF0}" srcOrd="22" destOrd="0" presId="urn:microsoft.com/office/officeart/2005/8/layout/cycle2"/>
    <dgm:cxn modelId="{B65D98AC-EEEF-4F6C-918D-258E0557D0B0}" type="presParOf" srcId="{E54AB64E-99F9-4F81-89E6-78018908FC76}" destId="{C39B7705-B762-455D-AF53-2474E4C8879F}" srcOrd="23" destOrd="0" presId="urn:microsoft.com/office/officeart/2005/8/layout/cycle2"/>
    <dgm:cxn modelId="{49C91BCA-EED0-42AC-BF60-48044F0FF382}" type="presParOf" srcId="{C39B7705-B762-455D-AF53-2474E4C8879F}" destId="{C3BA8EB6-1FA4-45E5-B29E-58DC330CAF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D6992-2C79-45FC-AA8C-0A2CA0243D1A}">
      <dsp:nvSpPr>
        <dsp:cNvPr id="0" name=""/>
        <dsp:cNvSpPr/>
      </dsp:nvSpPr>
      <dsp:spPr>
        <a:xfrm>
          <a:off x="0" y="0"/>
          <a:ext cx="1653247" cy="991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IMPORT	</a:t>
          </a:r>
          <a:endParaRPr lang="fr-FR" sz="1200" kern="1200" dirty="0"/>
        </a:p>
      </dsp:txBody>
      <dsp:txXfrm>
        <a:off x="29053" y="29053"/>
        <a:ext cx="1595141" cy="933842"/>
      </dsp:txXfrm>
    </dsp:sp>
    <dsp:sp modelId="{9CDF3AB5-C7D5-456E-B15F-D956E898D59B}">
      <dsp:nvSpPr>
        <dsp:cNvPr id="0" name=""/>
        <dsp:cNvSpPr/>
      </dsp:nvSpPr>
      <dsp:spPr>
        <a:xfrm>
          <a:off x="1819517" y="290971"/>
          <a:ext cx="352492" cy="410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1819517" y="372972"/>
        <a:ext cx="246744" cy="246003"/>
      </dsp:txXfrm>
    </dsp:sp>
    <dsp:sp modelId="{FDD2DFE3-2C85-4E3A-A766-C195A4A4F3E2}">
      <dsp:nvSpPr>
        <dsp:cNvPr id="0" name=""/>
        <dsp:cNvSpPr/>
      </dsp:nvSpPr>
      <dsp:spPr>
        <a:xfrm>
          <a:off x="2318327" y="0"/>
          <a:ext cx="1653247" cy="991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EXPORT</a:t>
          </a:r>
          <a:endParaRPr lang="fr-FR" sz="1200" kern="1200" dirty="0"/>
        </a:p>
      </dsp:txBody>
      <dsp:txXfrm>
        <a:off x="2347380" y="29053"/>
        <a:ext cx="1595141" cy="933842"/>
      </dsp:txXfrm>
    </dsp:sp>
    <dsp:sp modelId="{454A9680-18B5-4E19-9C9D-ED42A3DF938D}">
      <dsp:nvSpPr>
        <dsp:cNvPr id="0" name=""/>
        <dsp:cNvSpPr/>
      </dsp:nvSpPr>
      <dsp:spPr>
        <a:xfrm>
          <a:off x="4136898" y="290971"/>
          <a:ext cx="350488" cy="410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4136898" y="372972"/>
        <a:ext cx="245342" cy="246003"/>
      </dsp:txXfrm>
    </dsp:sp>
    <dsp:sp modelId="{DC380EE2-C6D0-49C0-B30A-F82435001207}">
      <dsp:nvSpPr>
        <dsp:cNvPr id="0" name=""/>
        <dsp:cNvSpPr/>
      </dsp:nvSpPr>
      <dsp:spPr>
        <a:xfrm>
          <a:off x="4632872" y="0"/>
          <a:ext cx="1653247" cy="991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STATUS BL+ BOOK+CONTENEUR</a:t>
          </a:r>
          <a:endParaRPr lang="fr-FR" sz="1200" kern="1200" dirty="0"/>
        </a:p>
      </dsp:txBody>
      <dsp:txXfrm>
        <a:off x="4661925" y="29053"/>
        <a:ext cx="1595141" cy="933842"/>
      </dsp:txXfrm>
    </dsp:sp>
    <dsp:sp modelId="{7FAFF37F-8305-448E-B49A-C8EBD3AF8F31}">
      <dsp:nvSpPr>
        <dsp:cNvPr id="0" name=""/>
        <dsp:cNvSpPr/>
      </dsp:nvSpPr>
      <dsp:spPr>
        <a:xfrm>
          <a:off x="6451444" y="290971"/>
          <a:ext cx="350488" cy="410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6451444" y="372972"/>
        <a:ext cx="245342" cy="246003"/>
      </dsp:txXfrm>
    </dsp:sp>
    <dsp:sp modelId="{44E10B62-81F7-44D7-9D37-C3A3FD034C89}">
      <dsp:nvSpPr>
        <dsp:cNvPr id="0" name=""/>
        <dsp:cNvSpPr/>
      </dsp:nvSpPr>
      <dsp:spPr>
        <a:xfrm>
          <a:off x="6947418" y="0"/>
          <a:ext cx="1653247" cy="991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FICHE DE POSTE</a:t>
          </a:r>
          <a:endParaRPr lang="fr-FR" sz="1200" kern="1200" dirty="0"/>
        </a:p>
      </dsp:txBody>
      <dsp:txXfrm>
        <a:off x="6976471" y="29053"/>
        <a:ext cx="1595141" cy="933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52561-9232-4E7E-AD8F-3910B0052AB5}">
      <dsp:nvSpPr>
        <dsp:cNvPr id="0" name=""/>
        <dsp:cNvSpPr/>
      </dsp:nvSpPr>
      <dsp:spPr>
        <a:xfrm rot="5400000">
          <a:off x="-144634" y="145247"/>
          <a:ext cx="964228" cy="674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INTEGRATION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STATUTS</a:t>
          </a:r>
          <a:endParaRPr lang="fr-FR" sz="800" b="1" kern="1200" dirty="0"/>
        </a:p>
      </dsp:txBody>
      <dsp:txXfrm rot="-5400000">
        <a:off x="0" y="338093"/>
        <a:ext cx="674960" cy="289268"/>
      </dsp:txXfrm>
    </dsp:sp>
    <dsp:sp modelId="{3C9E6ABA-3192-4264-A0A0-1841A7B927BE}">
      <dsp:nvSpPr>
        <dsp:cNvPr id="0" name=""/>
        <dsp:cNvSpPr/>
      </dsp:nvSpPr>
      <dsp:spPr>
        <a:xfrm rot="5400000">
          <a:off x="972041" y="-296468"/>
          <a:ext cx="626748" cy="1220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MANUELLE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GARANTI</a:t>
          </a:r>
          <a:endParaRPr lang="fr-FR" sz="900" kern="1200" dirty="0"/>
        </a:p>
      </dsp:txBody>
      <dsp:txXfrm rot="-5400000">
        <a:off x="674960" y="31208"/>
        <a:ext cx="1190316" cy="565558"/>
      </dsp:txXfrm>
    </dsp:sp>
    <dsp:sp modelId="{CA788B5E-3886-4227-AC78-70C7C6F29DD6}">
      <dsp:nvSpPr>
        <dsp:cNvPr id="0" name=""/>
        <dsp:cNvSpPr/>
      </dsp:nvSpPr>
      <dsp:spPr>
        <a:xfrm rot="5400000">
          <a:off x="-144634" y="882439"/>
          <a:ext cx="964228" cy="674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MISE A JOUR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DES STATUTS</a:t>
          </a:r>
          <a:endParaRPr lang="fr-FR" sz="800" b="1" kern="1200" dirty="0"/>
        </a:p>
      </dsp:txBody>
      <dsp:txXfrm rot="-5400000">
        <a:off x="0" y="1075285"/>
        <a:ext cx="674960" cy="289268"/>
      </dsp:txXfrm>
    </dsp:sp>
    <dsp:sp modelId="{46651183-52E3-40ED-BDB7-6F40675DFE81}">
      <dsp:nvSpPr>
        <dsp:cNvPr id="0" name=""/>
        <dsp:cNvSpPr/>
      </dsp:nvSpPr>
      <dsp:spPr>
        <a:xfrm rot="5400000">
          <a:off x="972041" y="440723"/>
          <a:ext cx="626748" cy="1220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ACTUALISEES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FIABLE</a:t>
          </a:r>
          <a:endParaRPr lang="fr-FR" sz="900" kern="1200" dirty="0"/>
        </a:p>
      </dsp:txBody>
      <dsp:txXfrm rot="-5400000">
        <a:off x="674960" y="768400"/>
        <a:ext cx="1190316" cy="565558"/>
      </dsp:txXfrm>
    </dsp:sp>
    <dsp:sp modelId="{DAD8D1D7-9C18-45AE-A1D6-B226FBBACAAC}">
      <dsp:nvSpPr>
        <dsp:cNvPr id="0" name=""/>
        <dsp:cNvSpPr/>
      </dsp:nvSpPr>
      <dsp:spPr>
        <a:xfrm rot="5400000">
          <a:off x="-144634" y="1619632"/>
          <a:ext cx="964228" cy="674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SUIVI MARCHANDISE</a:t>
          </a:r>
          <a:endParaRPr lang="fr-FR" sz="800" b="1" kern="1200" dirty="0"/>
        </a:p>
      </dsp:txBody>
      <dsp:txXfrm rot="-5400000">
        <a:off x="0" y="1812478"/>
        <a:ext cx="674960" cy="289268"/>
      </dsp:txXfrm>
    </dsp:sp>
    <dsp:sp modelId="{DB8F8B8A-58D9-4338-932F-F79B9050609C}">
      <dsp:nvSpPr>
        <dsp:cNvPr id="0" name=""/>
        <dsp:cNvSpPr/>
      </dsp:nvSpPr>
      <dsp:spPr>
        <a:xfrm rot="5400000">
          <a:off x="972041" y="1150013"/>
          <a:ext cx="626748" cy="1220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smtClean="0"/>
            <a:t>CONTACT AGENT</a:t>
          </a:r>
          <a:endParaRPr lang="fr-FR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smtClean="0"/>
            <a:t>CONTAT SHIPPING LINE</a:t>
          </a:r>
          <a:endParaRPr lang="fr-FR" sz="900" kern="1200" dirty="0"/>
        </a:p>
      </dsp:txBody>
      <dsp:txXfrm rot="-5400000">
        <a:off x="674960" y="1477690"/>
        <a:ext cx="1190316" cy="565558"/>
      </dsp:txXfrm>
    </dsp:sp>
    <dsp:sp modelId="{83B7F910-F60F-454F-9771-62C89EA63198}">
      <dsp:nvSpPr>
        <dsp:cNvPr id="0" name=""/>
        <dsp:cNvSpPr/>
      </dsp:nvSpPr>
      <dsp:spPr>
        <a:xfrm rot="5400000">
          <a:off x="-144634" y="2356824"/>
          <a:ext cx="964228" cy="674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NOTIFICATION</a:t>
          </a:r>
          <a:endParaRPr lang="fr-FR" sz="800" b="1" kern="1200" dirty="0"/>
        </a:p>
      </dsp:txBody>
      <dsp:txXfrm rot="-5400000">
        <a:off x="0" y="2549670"/>
        <a:ext cx="674960" cy="289268"/>
      </dsp:txXfrm>
    </dsp:sp>
    <dsp:sp modelId="{57ECA2FA-4F71-4692-BCFD-54A6FEC7F490}">
      <dsp:nvSpPr>
        <dsp:cNvPr id="0" name=""/>
        <dsp:cNvSpPr/>
      </dsp:nvSpPr>
      <dsp:spPr>
        <a:xfrm rot="5400000">
          <a:off x="972041" y="1915108"/>
          <a:ext cx="626748" cy="1220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ENVOIE NOTIF AUX CLIENTS (CAS DE RETARD, PROBLEME PORT DE TS…)</a:t>
          </a:r>
          <a:endParaRPr lang="fr-FR" sz="900" kern="1200" dirty="0"/>
        </a:p>
      </dsp:txBody>
      <dsp:txXfrm rot="-5400000">
        <a:off x="674960" y="2242785"/>
        <a:ext cx="1190316" cy="565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6549E-0823-43B2-A90F-8A551B1FC999}">
      <dsp:nvSpPr>
        <dsp:cNvPr id="0" name=""/>
        <dsp:cNvSpPr/>
      </dsp:nvSpPr>
      <dsp:spPr>
        <a:xfrm>
          <a:off x="3978757" y="4314"/>
          <a:ext cx="805485" cy="805485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Book </a:t>
          </a:r>
          <a:r>
            <a:rPr lang="fr-FR" sz="1000" kern="1200" dirty="0" err="1" smtClean="0"/>
            <a:t>confirmed</a:t>
          </a:r>
          <a:r>
            <a:rPr lang="fr-FR" sz="1000" kern="1200" dirty="0" smtClean="0"/>
            <a:t> </a:t>
          </a:r>
          <a:endParaRPr lang="fr-FR" sz="1000" kern="1200" dirty="0"/>
        </a:p>
      </dsp:txBody>
      <dsp:txXfrm>
        <a:off x="4096718" y="122275"/>
        <a:ext cx="569563" cy="569563"/>
      </dsp:txXfrm>
    </dsp:sp>
    <dsp:sp modelId="{8A8DF83E-B64D-4BA8-8046-34124F9A239B}">
      <dsp:nvSpPr>
        <dsp:cNvPr id="0" name=""/>
        <dsp:cNvSpPr/>
      </dsp:nvSpPr>
      <dsp:spPr>
        <a:xfrm rot="720000">
          <a:off x="4859919" y="395546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4860620" y="443248"/>
        <a:ext cx="149669" cy="163111"/>
      </dsp:txXfrm>
    </dsp:sp>
    <dsp:sp modelId="{2769D4D9-BEA6-4818-974E-F1EA3ED03077}">
      <dsp:nvSpPr>
        <dsp:cNvPr id="0" name=""/>
        <dsp:cNvSpPr/>
      </dsp:nvSpPr>
      <dsp:spPr>
        <a:xfrm>
          <a:off x="5161247" y="255660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 smtClean="0">
            <a:solidFill>
              <a:srgbClr val="FF0000"/>
            </a:solidFill>
          </a:endParaRPr>
        </a:p>
      </dsp:txBody>
      <dsp:txXfrm>
        <a:off x="5279208" y="373621"/>
        <a:ext cx="569563" cy="569563"/>
      </dsp:txXfrm>
    </dsp:sp>
    <dsp:sp modelId="{98C6BB3B-2437-4DC8-A23E-25F6062B9E9E}">
      <dsp:nvSpPr>
        <dsp:cNvPr id="0" name=""/>
        <dsp:cNvSpPr/>
      </dsp:nvSpPr>
      <dsp:spPr>
        <a:xfrm rot="2160000">
          <a:off x="5941201" y="874209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5947326" y="909728"/>
        <a:ext cx="149669" cy="163111"/>
      </dsp:txXfrm>
    </dsp:sp>
    <dsp:sp modelId="{2A1655CF-090B-4ACD-817C-26346CF894DD}">
      <dsp:nvSpPr>
        <dsp:cNvPr id="0" name=""/>
        <dsp:cNvSpPr/>
      </dsp:nvSpPr>
      <dsp:spPr>
        <a:xfrm>
          <a:off x="6139274" y="966238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6257235" y="1084199"/>
        <a:ext cx="569563" cy="569563"/>
      </dsp:txXfrm>
    </dsp:sp>
    <dsp:sp modelId="{3A4F2209-58F2-4982-A8E4-611312F9AFC1}">
      <dsp:nvSpPr>
        <dsp:cNvPr id="0" name=""/>
        <dsp:cNvSpPr/>
      </dsp:nvSpPr>
      <dsp:spPr>
        <a:xfrm rot="3600000">
          <a:off x="6734311" y="1751287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6750347" y="1777882"/>
        <a:ext cx="149669" cy="163111"/>
      </dsp:txXfrm>
    </dsp:sp>
    <dsp:sp modelId="{DF853E9E-52B8-46C6-B6DD-004DE8EE6F8D}">
      <dsp:nvSpPr>
        <dsp:cNvPr id="0" name=""/>
        <dsp:cNvSpPr/>
      </dsp:nvSpPr>
      <dsp:spPr>
        <a:xfrm>
          <a:off x="6743727" y="2013183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6861688" y="2131144"/>
        <a:ext cx="569563" cy="569563"/>
      </dsp:txXfrm>
    </dsp:sp>
    <dsp:sp modelId="{32998335-C1C6-437C-A46D-DFA20DE5AC0F}">
      <dsp:nvSpPr>
        <dsp:cNvPr id="0" name=""/>
        <dsp:cNvSpPr/>
      </dsp:nvSpPr>
      <dsp:spPr>
        <a:xfrm rot="5040000">
          <a:off x="7102114" y="2875124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7130834" y="2897598"/>
        <a:ext cx="149669" cy="163111"/>
      </dsp:txXfrm>
    </dsp:sp>
    <dsp:sp modelId="{C63CC7B2-F808-4FA6-8A3E-AE0D3AD8E8FA}">
      <dsp:nvSpPr>
        <dsp:cNvPr id="0" name=""/>
        <dsp:cNvSpPr/>
      </dsp:nvSpPr>
      <dsp:spPr>
        <a:xfrm>
          <a:off x="6870093" y="3215468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6988054" y="3333429"/>
        <a:ext cx="569563" cy="569563"/>
      </dsp:txXfrm>
    </dsp:sp>
    <dsp:sp modelId="{4E5775BC-2FAE-461D-B822-918FF6793DA4}">
      <dsp:nvSpPr>
        <dsp:cNvPr id="0" name=""/>
        <dsp:cNvSpPr/>
      </dsp:nvSpPr>
      <dsp:spPr>
        <a:xfrm rot="6480000">
          <a:off x="6981012" y="4051399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7022995" y="4075267"/>
        <a:ext cx="149669" cy="163111"/>
      </dsp:txXfrm>
    </dsp:sp>
    <dsp:sp modelId="{E887290E-C8CF-47DD-8B19-39C933F50FC8}">
      <dsp:nvSpPr>
        <dsp:cNvPr id="0" name=""/>
        <dsp:cNvSpPr/>
      </dsp:nvSpPr>
      <dsp:spPr>
        <a:xfrm>
          <a:off x="6496520" y="4365207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6614481" y="4483168"/>
        <a:ext cx="569563" cy="569563"/>
      </dsp:txXfrm>
    </dsp:sp>
    <dsp:sp modelId="{F3BB5096-9DDE-428F-BF01-5F2540200DE9}">
      <dsp:nvSpPr>
        <dsp:cNvPr id="0" name=""/>
        <dsp:cNvSpPr/>
      </dsp:nvSpPr>
      <dsp:spPr>
        <a:xfrm rot="7920000">
          <a:off x="6391946" y="5076724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6445478" y="5107260"/>
        <a:ext cx="149669" cy="163111"/>
      </dsp:txXfrm>
    </dsp:sp>
    <dsp:sp modelId="{4D528B3F-EC47-4B6C-948E-92B8F30ED058}">
      <dsp:nvSpPr>
        <dsp:cNvPr id="0" name=""/>
        <dsp:cNvSpPr/>
      </dsp:nvSpPr>
      <dsp:spPr>
        <a:xfrm>
          <a:off x="5687603" y="5263601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5805564" y="5381562"/>
        <a:ext cx="569563" cy="569563"/>
      </dsp:txXfrm>
    </dsp:sp>
    <dsp:sp modelId="{740A152E-C68E-4E6E-B7AB-832FA0CF3D36}">
      <dsp:nvSpPr>
        <dsp:cNvPr id="0" name=""/>
        <dsp:cNvSpPr/>
      </dsp:nvSpPr>
      <dsp:spPr>
        <a:xfrm rot="9360000">
          <a:off x="5436771" y="5773810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5498142" y="5815135"/>
        <a:ext cx="149669" cy="163111"/>
      </dsp:txXfrm>
    </dsp:sp>
    <dsp:sp modelId="{97E58B2F-74C9-4ADD-89E5-0E80104C5BDD}">
      <dsp:nvSpPr>
        <dsp:cNvPr id="0" name=""/>
        <dsp:cNvSpPr/>
      </dsp:nvSpPr>
      <dsp:spPr>
        <a:xfrm>
          <a:off x="4583210" y="5755308"/>
          <a:ext cx="805485" cy="805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smtClean="0"/>
            <a:t>Bill Of Lading Printed</a:t>
          </a:r>
          <a:endParaRPr lang="fr-FR" sz="1000" kern="1200"/>
        </a:p>
      </dsp:txBody>
      <dsp:txXfrm>
        <a:off x="4701171" y="5873269"/>
        <a:ext cx="569563" cy="569563"/>
      </dsp:txXfrm>
    </dsp:sp>
    <dsp:sp modelId="{15067451-A6DD-4F33-ACF8-7BA543B98A3A}">
      <dsp:nvSpPr>
        <dsp:cNvPr id="0" name=""/>
        <dsp:cNvSpPr/>
      </dsp:nvSpPr>
      <dsp:spPr>
        <a:xfrm rot="10800000">
          <a:off x="4280644" y="6022125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4344788" y="6076495"/>
        <a:ext cx="149669" cy="163111"/>
      </dsp:txXfrm>
    </dsp:sp>
    <dsp:sp modelId="{53930678-D383-4FD7-A10F-3D2DCF8DDC03}">
      <dsp:nvSpPr>
        <dsp:cNvPr id="0" name=""/>
        <dsp:cNvSpPr/>
      </dsp:nvSpPr>
      <dsp:spPr>
        <a:xfrm>
          <a:off x="3374303" y="5755308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3492264" y="5873269"/>
        <a:ext cx="569563" cy="569563"/>
      </dsp:txXfrm>
    </dsp:sp>
    <dsp:sp modelId="{E70ADEB6-CEBC-4BDD-9FC0-67F71809AF95}">
      <dsp:nvSpPr>
        <dsp:cNvPr id="0" name=""/>
        <dsp:cNvSpPr/>
      </dsp:nvSpPr>
      <dsp:spPr>
        <a:xfrm rot="12240000">
          <a:off x="3123471" y="5778733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3184842" y="5846148"/>
        <a:ext cx="149669" cy="163111"/>
      </dsp:txXfrm>
    </dsp:sp>
    <dsp:sp modelId="{6724861D-976D-4FAE-8195-8A2A65BFDFCE}">
      <dsp:nvSpPr>
        <dsp:cNvPr id="0" name=""/>
        <dsp:cNvSpPr/>
      </dsp:nvSpPr>
      <dsp:spPr>
        <a:xfrm>
          <a:off x="2269911" y="5263601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387872" y="5381562"/>
        <a:ext cx="569563" cy="569563"/>
      </dsp:txXfrm>
    </dsp:sp>
    <dsp:sp modelId="{D5B7FAFA-95E4-4BCE-B7DD-344B49821840}">
      <dsp:nvSpPr>
        <dsp:cNvPr id="0" name=""/>
        <dsp:cNvSpPr/>
      </dsp:nvSpPr>
      <dsp:spPr>
        <a:xfrm rot="13680000">
          <a:off x="2165337" y="5085718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2218869" y="5163922"/>
        <a:ext cx="149669" cy="163111"/>
      </dsp:txXfrm>
    </dsp:sp>
    <dsp:sp modelId="{9A30B079-3732-4A15-99CC-C5D3EC8D4D62}">
      <dsp:nvSpPr>
        <dsp:cNvPr id="0" name=""/>
        <dsp:cNvSpPr/>
      </dsp:nvSpPr>
      <dsp:spPr>
        <a:xfrm>
          <a:off x="1460994" y="4365207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1578955" y="4483168"/>
        <a:ext cx="569563" cy="569563"/>
      </dsp:txXfrm>
    </dsp:sp>
    <dsp:sp modelId="{AF8FC835-0A9F-4118-ADE4-187694657D2B}">
      <dsp:nvSpPr>
        <dsp:cNvPr id="0" name=""/>
        <dsp:cNvSpPr/>
      </dsp:nvSpPr>
      <dsp:spPr>
        <a:xfrm rot="15120000">
          <a:off x="1571913" y="4062910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1613896" y="4147782"/>
        <a:ext cx="149669" cy="163111"/>
      </dsp:txXfrm>
    </dsp:sp>
    <dsp:sp modelId="{191FD0BF-FA3A-401E-A189-BB331CDD5724}">
      <dsp:nvSpPr>
        <dsp:cNvPr id="0" name=""/>
        <dsp:cNvSpPr/>
      </dsp:nvSpPr>
      <dsp:spPr>
        <a:xfrm>
          <a:off x="1087421" y="3215468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1205382" y="3333429"/>
        <a:ext cx="569563" cy="569563"/>
      </dsp:txXfrm>
    </dsp:sp>
    <dsp:sp modelId="{094F1F47-1E4D-40B9-BFB8-87D6C990F796}">
      <dsp:nvSpPr>
        <dsp:cNvPr id="0" name=""/>
        <dsp:cNvSpPr/>
      </dsp:nvSpPr>
      <dsp:spPr>
        <a:xfrm rot="16560000">
          <a:off x="1445976" y="2887542"/>
          <a:ext cx="21339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1474639" y="2973746"/>
        <a:ext cx="149375" cy="163111"/>
      </dsp:txXfrm>
    </dsp:sp>
    <dsp:sp modelId="{DE242966-EF03-49B3-A29C-0046001E5FDA}">
      <dsp:nvSpPr>
        <dsp:cNvPr id="0" name=""/>
        <dsp:cNvSpPr/>
      </dsp:nvSpPr>
      <dsp:spPr>
        <a:xfrm>
          <a:off x="1113519" y="2013183"/>
          <a:ext cx="1006019" cy="805485"/>
        </a:xfrm>
        <a:prstGeom prst="ellipse">
          <a:avLst/>
        </a:prstGeom>
        <a:blipFill rotWithShape="0">
          <a:blip xmlns:r="http://schemas.openxmlformats.org/officeDocument/2006/relationships" r:embed="rId1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1260847" y="2131144"/>
        <a:ext cx="711363" cy="569563"/>
      </dsp:txXfrm>
    </dsp:sp>
    <dsp:sp modelId="{8D6FBADF-98E6-4899-A5F5-6E527912F94B}">
      <dsp:nvSpPr>
        <dsp:cNvPr id="0" name=""/>
        <dsp:cNvSpPr/>
      </dsp:nvSpPr>
      <dsp:spPr>
        <a:xfrm rot="18000000">
          <a:off x="1818952" y="1753122"/>
          <a:ext cx="203539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1834218" y="1833933"/>
        <a:ext cx="142477" cy="163111"/>
      </dsp:txXfrm>
    </dsp:sp>
    <dsp:sp modelId="{571A8AD0-0BA0-4598-A3D4-E9DF234563FB}">
      <dsp:nvSpPr>
        <dsp:cNvPr id="0" name=""/>
        <dsp:cNvSpPr/>
      </dsp:nvSpPr>
      <dsp:spPr>
        <a:xfrm>
          <a:off x="1818240" y="966238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1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1936201" y="1084199"/>
        <a:ext cx="569563" cy="569563"/>
      </dsp:txXfrm>
    </dsp:sp>
    <dsp:sp modelId="{36DFA22D-8105-4845-9ACF-5CD4A6DB50D2}">
      <dsp:nvSpPr>
        <dsp:cNvPr id="0" name=""/>
        <dsp:cNvSpPr/>
      </dsp:nvSpPr>
      <dsp:spPr>
        <a:xfrm rot="19440000">
          <a:off x="2598194" y="881323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2604319" y="954544"/>
        <a:ext cx="149669" cy="163111"/>
      </dsp:txXfrm>
    </dsp:sp>
    <dsp:sp modelId="{1548850E-42AC-4D28-A9D5-F495318D1EF0}">
      <dsp:nvSpPr>
        <dsp:cNvPr id="0" name=""/>
        <dsp:cNvSpPr/>
      </dsp:nvSpPr>
      <dsp:spPr>
        <a:xfrm>
          <a:off x="2796267" y="255660"/>
          <a:ext cx="805485" cy="805485"/>
        </a:xfrm>
        <a:prstGeom prst="ellipse">
          <a:avLst/>
        </a:prstGeom>
        <a:blipFill rotWithShape="0">
          <a:blip xmlns:r="http://schemas.openxmlformats.org/officeDocument/2006/relationships" r:embed="rId1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914228" y="373621"/>
        <a:ext cx="569563" cy="569563"/>
      </dsp:txXfrm>
    </dsp:sp>
    <dsp:sp modelId="{C39B7705-B762-455D-AF53-2474E4C8879F}">
      <dsp:nvSpPr>
        <dsp:cNvPr id="0" name=""/>
        <dsp:cNvSpPr/>
      </dsp:nvSpPr>
      <dsp:spPr>
        <a:xfrm rot="20880000">
          <a:off x="3677429" y="398062"/>
          <a:ext cx="213813" cy="271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3678130" y="459100"/>
        <a:ext cx="149669" cy="16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6549E-0823-43B2-A90F-8A551B1FC999}">
      <dsp:nvSpPr>
        <dsp:cNvPr id="0" name=""/>
        <dsp:cNvSpPr/>
      </dsp:nvSpPr>
      <dsp:spPr>
        <a:xfrm>
          <a:off x="3899064" y="3966"/>
          <a:ext cx="964871" cy="96487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Book </a:t>
          </a:r>
          <a:r>
            <a:rPr lang="fr-FR" sz="1000" kern="1200" dirty="0" err="1" smtClean="0"/>
            <a:t>confirmed</a:t>
          </a:r>
          <a:r>
            <a:rPr lang="fr-FR" sz="1000" kern="1200" dirty="0" smtClean="0"/>
            <a:t> </a:t>
          </a:r>
          <a:endParaRPr lang="fr-FR" sz="1000" kern="1200" dirty="0"/>
        </a:p>
      </dsp:txBody>
      <dsp:txXfrm>
        <a:off x="4040366" y="145268"/>
        <a:ext cx="682267" cy="682267"/>
      </dsp:txXfrm>
    </dsp:sp>
    <dsp:sp modelId="{8A8DF83E-B64D-4BA8-8046-34124F9A239B}">
      <dsp:nvSpPr>
        <dsp:cNvPr id="0" name=""/>
        <dsp:cNvSpPr/>
      </dsp:nvSpPr>
      <dsp:spPr>
        <a:xfrm rot="900000">
          <a:off x="4945678" y="509013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4946985" y="564214"/>
        <a:ext cx="179016" cy="195386"/>
      </dsp:txXfrm>
    </dsp:sp>
    <dsp:sp modelId="{2769D4D9-BEA6-4818-974E-F1EA3ED03077}">
      <dsp:nvSpPr>
        <dsp:cNvPr id="0" name=""/>
        <dsp:cNvSpPr/>
      </dsp:nvSpPr>
      <dsp:spPr>
        <a:xfrm>
          <a:off x="5297140" y="378579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 smtClean="0">
            <a:solidFill>
              <a:srgbClr val="FF0000"/>
            </a:solidFill>
          </a:endParaRPr>
        </a:p>
      </dsp:txBody>
      <dsp:txXfrm>
        <a:off x="5438442" y="519881"/>
        <a:ext cx="682267" cy="682267"/>
      </dsp:txXfrm>
    </dsp:sp>
    <dsp:sp modelId="{98C6BB3B-2437-4DC8-A23E-25F6062B9E9E}">
      <dsp:nvSpPr>
        <dsp:cNvPr id="0" name=""/>
        <dsp:cNvSpPr/>
      </dsp:nvSpPr>
      <dsp:spPr>
        <a:xfrm rot="2700000">
          <a:off x="6158320" y="1204806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6169556" y="1242810"/>
        <a:ext cx="179016" cy="195386"/>
      </dsp:txXfrm>
    </dsp:sp>
    <dsp:sp modelId="{C63CC7B2-F808-4FA6-8A3E-AE0D3AD8E8FA}">
      <dsp:nvSpPr>
        <dsp:cNvPr id="0" name=""/>
        <dsp:cNvSpPr/>
      </dsp:nvSpPr>
      <dsp:spPr>
        <a:xfrm>
          <a:off x="6320602" y="1402042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6461904" y="1543344"/>
        <a:ext cx="682267" cy="682267"/>
      </dsp:txXfrm>
    </dsp:sp>
    <dsp:sp modelId="{4E5775BC-2FAE-461D-B822-918FF6793DA4}">
      <dsp:nvSpPr>
        <dsp:cNvPr id="0" name=""/>
        <dsp:cNvSpPr/>
      </dsp:nvSpPr>
      <dsp:spPr>
        <a:xfrm rot="4500000">
          <a:off x="6860603" y="2413702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6889035" y="2441778"/>
        <a:ext cx="179016" cy="195386"/>
      </dsp:txXfrm>
    </dsp:sp>
    <dsp:sp modelId="{E887290E-C8CF-47DD-8B19-39C933F50FC8}">
      <dsp:nvSpPr>
        <dsp:cNvPr id="0" name=""/>
        <dsp:cNvSpPr/>
      </dsp:nvSpPr>
      <dsp:spPr>
        <a:xfrm>
          <a:off x="6695216" y="2800118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6836518" y="2941420"/>
        <a:ext cx="682267" cy="682267"/>
      </dsp:txXfrm>
    </dsp:sp>
    <dsp:sp modelId="{F3BB5096-9DDE-428F-BF01-5F2540200DE9}">
      <dsp:nvSpPr>
        <dsp:cNvPr id="0" name=""/>
        <dsp:cNvSpPr/>
      </dsp:nvSpPr>
      <dsp:spPr>
        <a:xfrm rot="6300000">
          <a:off x="6864349" y="3811778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6912638" y="3839854"/>
        <a:ext cx="179016" cy="195386"/>
      </dsp:txXfrm>
    </dsp:sp>
    <dsp:sp modelId="{4D528B3F-EC47-4B6C-948E-92B8F30ED058}">
      <dsp:nvSpPr>
        <dsp:cNvPr id="0" name=""/>
        <dsp:cNvSpPr/>
      </dsp:nvSpPr>
      <dsp:spPr>
        <a:xfrm>
          <a:off x="6320602" y="4198194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6461904" y="4339496"/>
        <a:ext cx="682267" cy="682267"/>
      </dsp:txXfrm>
    </dsp:sp>
    <dsp:sp modelId="{740A152E-C68E-4E6E-B7AB-832FA0CF3D36}">
      <dsp:nvSpPr>
        <dsp:cNvPr id="0" name=""/>
        <dsp:cNvSpPr/>
      </dsp:nvSpPr>
      <dsp:spPr>
        <a:xfrm rot="8100000">
          <a:off x="6168556" y="5024421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6234041" y="5062425"/>
        <a:ext cx="179016" cy="195386"/>
      </dsp:txXfrm>
    </dsp:sp>
    <dsp:sp modelId="{97E58B2F-74C9-4ADD-89E5-0E80104C5BDD}">
      <dsp:nvSpPr>
        <dsp:cNvPr id="0" name=""/>
        <dsp:cNvSpPr/>
      </dsp:nvSpPr>
      <dsp:spPr>
        <a:xfrm>
          <a:off x="5297140" y="5221656"/>
          <a:ext cx="964871" cy="964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smtClean="0"/>
            <a:t>Bill Of Lading Printed</a:t>
          </a:r>
          <a:endParaRPr lang="fr-FR" sz="1000" kern="1200"/>
        </a:p>
      </dsp:txBody>
      <dsp:txXfrm>
        <a:off x="5438442" y="5362958"/>
        <a:ext cx="682267" cy="682267"/>
      </dsp:txXfrm>
    </dsp:sp>
    <dsp:sp modelId="{15067451-A6DD-4F33-ACF8-7BA543B98A3A}">
      <dsp:nvSpPr>
        <dsp:cNvPr id="0" name=""/>
        <dsp:cNvSpPr/>
      </dsp:nvSpPr>
      <dsp:spPr>
        <a:xfrm rot="9900000">
          <a:off x="4959660" y="5726703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5035074" y="5781904"/>
        <a:ext cx="179016" cy="195386"/>
      </dsp:txXfrm>
    </dsp:sp>
    <dsp:sp modelId="{53930678-D383-4FD7-A10F-3D2DCF8DDC03}">
      <dsp:nvSpPr>
        <dsp:cNvPr id="0" name=""/>
        <dsp:cNvSpPr/>
      </dsp:nvSpPr>
      <dsp:spPr>
        <a:xfrm>
          <a:off x="3899064" y="5596270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4040366" y="5737572"/>
        <a:ext cx="682267" cy="682267"/>
      </dsp:txXfrm>
    </dsp:sp>
    <dsp:sp modelId="{E70ADEB6-CEBC-4BDD-9FC0-67F71809AF95}">
      <dsp:nvSpPr>
        <dsp:cNvPr id="0" name=""/>
        <dsp:cNvSpPr/>
      </dsp:nvSpPr>
      <dsp:spPr>
        <a:xfrm rot="11700000">
          <a:off x="3561584" y="5730450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3636998" y="5805507"/>
        <a:ext cx="179016" cy="195386"/>
      </dsp:txXfrm>
    </dsp:sp>
    <dsp:sp modelId="{6724861D-976D-4FAE-8195-8A2A65BFDFCE}">
      <dsp:nvSpPr>
        <dsp:cNvPr id="0" name=""/>
        <dsp:cNvSpPr/>
      </dsp:nvSpPr>
      <dsp:spPr>
        <a:xfrm>
          <a:off x="2500988" y="5221656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642290" y="5362958"/>
        <a:ext cx="682267" cy="682267"/>
      </dsp:txXfrm>
    </dsp:sp>
    <dsp:sp modelId="{D5B7FAFA-95E4-4BCE-B7DD-344B49821840}">
      <dsp:nvSpPr>
        <dsp:cNvPr id="0" name=""/>
        <dsp:cNvSpPr/>
      </dsp:nvSpPr>
      <dsp:spPr>
        <a:xfrm rot="13500000">
          <a:off x="2348941" y="5034657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2414426" y="5126911"/>
        <a:ext cx="179016" cy="195386"/>
      </dsp:txXfrm>
    </dsp:sp>
    <dsp:sp modelId="{9A30B079-3732-4A15-99CC-C5D3EC8D4D62}">
      <dsp:nvSpPr>
        <dsp:cNvPr id="0" name=""/>
        <dsp:cNvSpPr/>
      </dsp:nvSpPr>
      <dsp:spPr>
        <a:xfrm>
          <a:off x="1477525" y="4198194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1618827" y="4339496"/>
        <a:ext cx="682267" cy="682267"/>
      </dsp:txXfrm>
    </dsp:sp>
    <dsp:sp modelId="{AF8FC835-0A9F-4118-ADE4-187694657D2B}">
      <dsp:nvSpPr>
        <dsp:cNvPr id="0" name=""/>
        <dsp:cNvSpPr/>
      </dsp:nvSpPr>
      <dsp:spPr>
        <a:xfrm rot="15300000">
          <a:off x="1646659" y="3825761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1694948" y="3927943"/>
        <a:ext cx="179016" cy="195386"/>
      </dsp:txXfrm>
    </dsp:sp>
    <dsp:sp modelId="{191FD0BF-FA3A-401E-A189-BB331CDD5724}">
      <dsp:nvSpPr>
        <dsp:cNvPr id="0" name=""/>
        <dsp:cNvSpPr/>
      </dsp:nvSpPr>
      <dsp:spPr>
        <a:xfrm>
          <a:off x="1102912" y="2800118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1244214" y="2941420"/>
        <a:ext cx="682267" cy="682267"/>
      </dsp:txXfrm>
    </dsp:sp>
    <dsp:sp modelId="{094F1F47-1E4D-40B9-BFB8-87D6C990F796}">
      <dsp:nvSpPr>
        <dsp:cNvPr id="0" name=""/>
        <dsp:cNvSpPr/>
      </dsp:nvSpPr>
      <dsp:spPr>
        <a:xfrm rot="17100000">
          <a:off x="1643736" y="2430452"/>
          <a:ext cx="252606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1671820" y="2532181"/>
        <a:ext cx="176824" cy="195386"/>
      </dsp:txXfrm>
    </dsp:sp>
    <dsp:sp modelId="{DE242966-EF03-49B3-A29C-0046001E5FDA}">
      <dsp:nvSpPr>
        <dsp:cNvPr id="0" name=""/>
        <dsp:cNvSpPr/>
      </dsp:nvSpPr>
      <dsp:spPr>
        <a:xfrm>
          <a:off x="1357418" y="1402042"/>
          <a:ext cx="1205085" cy="964871"/>
        </a:xfrm>
        <a:prstGeom prst="ellipse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1533899" y="1543344"/>
        <a:ext cx="852123" cy="682267"/>
      </dsp:txXfrm>
    </dsp:sp>
    <dsp:sp modelId="{8D6FBADF-98E6-4899-A5F5-6E527912F94B}">
      <dsp:nvSpPr>
        <dsp:cNvPr id="0" name=""/>
        <dsp:cNvSpPr/>
      </dsp:nvSpPr>
      <dsp:spPr>
        <a:xfrm rot="18900000">
          <a:off x="2370259" y="1196779"/>
          <a:ext cx="229156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2380327" y="1286214"/>
        <a:ext cx="160409" cy="195386"/>
      </dsp:txXfrm>
    </dsp:sp>
    <dsp:sp modelId="{1548850E-42AC-4D28-A9D5-F495318D1EF0}">
      <dsp:nvSpPr>
        <dsp:cNvPr id="0" name=""/>
        <dsp:cNvSpPr/>
      </dsp:nvSpPr>
      <dsp:spPr>
        <a:xfrm>
          <a:off x="2500988" y="378579"/>
          <a:ext cx="964871" cy="964871"/>
        </a:xfrm>
        <a:prstGeom prst="ellipse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642290" y="519881"/>
        <a:ext cx="682267" cy="682267"/>
      </dsp:txXfrm>
    </dsp:sp>
    <dsp:sp modelId="{C39B7705-B762-455D-AF53-2474E4C8879F}">
      <dsp:nvSpPr>
        <dsp:cNvPr id="0" name=""/>
        <dsp:cNvSpPr/>
      </dsp:nvSpPr>
      <dsp:spPr>
        <a:xfrm rot="20700000">
          <a:off x="3547602" y="512759"/>
          <a:ext cx="255737" cy="325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3548909" y="587816"/>
        <a:ext cx="179016" cy="195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4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19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1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35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31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6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F0EC-9FBF-4CF2-87FC-9AE4A2CEF33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DEE2-3536-4A3A-B83C-BD95BC07CE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0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38087071"/>
              </p:ext>
            </p:extLst>
          </p:nvPr>
        </p:nvGraphicFramePr>
        <p:xfrm>
          <a:off x="539552" y="1628800"/>
          <a:ext cx="8604447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necteur droit 9"/>
          <p:cNvCxnSpPr/>
          <p:nvPr/>
        </p:nvCxnSpPr>
        <p:spPr>
          <a:xfrm flipH="1">
            <a:off x="1259632" y="2484512"/>
            <a:ext cx="1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67544" y="2808548"/>
            <a:ext cx="1872208" cy="4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67544" y="2798186"/>
            <a:ext cx="0" cy="62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269064" y="282136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339752" y="283493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7504" y="342061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LCL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935596" y="3410998"/>
            <a:ext cx="648072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FCL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763688" y="3437384"/>
            <a:ext cx="9721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AERIEN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 flipH="1">
            <a:off x="3635896" y="2492896"/>
            <a:ext cx="1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077834" y="2830742"/>
            <a:ext cx="1566174" cy="2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3077834" y="282136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995936" y="28529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644008" y="28529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07804" y="3437384"/>
            <a:ext cx="684076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LCL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3635896" y="343738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FCL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4499992" y="3437384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AERIEN</a:t>
            </a:r>
            <a:endParaRPr lang="fr-FR" sz="1200" dirty="0"/>
          </a:p>
        </p:txBody>
      </p:sp>
      <p:sp>
        <p:nvSpPr>
          <p:cNvPr id="51" name="Ellipse 50"/>
          <p:cNvSpPr/>
          <p:nvPr/>
        </p:nvSpPr>
        <p:spPr>
          <a:xfrm>
            <a:off x="4327" y="5301208"/>
            <a:ext cx="68356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COCH</a:t>
            </a:r>
            <a:endParaRPr lang="fr-FR" sz="1000" dirty="0"/>
          </a:p>
        </p:txBody>
      </p:sp>
      <p:sp>
        <p:nvSpPr>
          <p:cNvPr id="52" name="Ellipse 51"/>
          <p:cNvSpPr/>
          <p:nvPr/>
        </p:nvSpPr>
        <p:spPr>
          <a:xfrm>
            <a:off x="832857" y="5301208"/>
            <a:ext cx="9361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CONSOL</a:t>
            </a:r>
            <a:endParaRPr lang="fr-FR" sz="900" dirty="0"/>
          </a:p>
        </p:txBody>
      </p:sp>
      <p:cxnSp>
        <p:nvCxnSpPr>
          <p:cNvPr id="61" name="Connecteur droit 60"/>
          <p:cNvCxnSpPr/>
          <p:nvPr/>
        </p:nvCxnSpPr>
        <p:spPr>
          <a:xfrm>
            <a:off x="467544" y="3690646"/>
            <a:ext cx="36004" cy="10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51520" y="479715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1259632" y="47971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51520" y="47971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1259632" y="3708648"/>
            <a:ext cx="1" cy="2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832857" y="3933056"/>
            <a:ext cx="85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832857" y="3933056"/>
            <a:ext cx="0" cy="301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H="1">
            <a:off x="1691680" y="3933056"/>
            <a:ext cx="1" cy="301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611560" y="4234898"/>
            <a:ext cx="571737" cy="274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ISO</a:t>
            </a:r>
            <a:endParaRPr lang="fr-FR" sz="1100" dirty="0"/>
          </a:p>
        </p:txBody>
      </p:sp>
      <p:sp>
        <p:nvSpPr>
          <p:cNvPr id="85" name="Ellipse 84"/>
          <p:cNvSpPr/>
          <p:nvPr/>
        </p:nvSpPr>
        <p:spPr>
          <a:xfrm>
            <a:off x="1331640" y="4221088"/>
            <a:ext cx="720080" cy="274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FLEXI</a:t>
            </a:r>
            <a:endParaRPr lang="fr-FR" sz="1100" dirty="0"/>
          </a:p>
        </p:txBody>
      </p:sp>
      <p:sp>
        <p:nvSpPr>
          <p:cNvPr id="92" name="Ellipse 91"/>
          <p:cNvSpPr/>
          <p:nvPr/>
        </p:nvSpPr>
        <p:spPr>
          <a:xfrm>
            <a:off x="2663350" y="5327594"/>
            <a:ext cx="68356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COCH</a:t>
            </a:r>
            <a:endParaRPr lang="fr-FR" sz="1000" dirty="0"/>
          </a:p>
        </p:txBody>
      </p:sp>
      <p:sp>
        <p:nvSpPr>
          <p:cNvPr id="93" name="Ellipse 92"/>
          <p:cNvSpPr/>
          <p:nvPr/>
        </p:nvSpPr>
        <p:spPr>
          <a:xfrm>
            <a:off x="3491880" y="5327594"/>
            <a:ext cx="9361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CONSOL</a:t>
            </a:r>
            <a:endParaRPr lang="fr-FR" sz="900" dirty="0"/>
          </a:p>
        </p:txBody>
      </p:sp>
      <p:cxnSp>
        <p:nvCxnSpPr>
          <p:cNvPr id="94" name="Connecteur droit 93"/>
          <p:cNvCxnSpPr/>
          <p:nvPr/>
        </p:nvCxnSpPr>
        <p:spPr>
          <a:xfrm>
            <a:off x="3126567" y="3717032"/>
            <a:ext cx="36004" cy="10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2910543" y="482353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3918655" y="482353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10543" y="482353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3995936" y="3717032"/>
            <a:ext cx="1" cy="2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569161" y="3941440"/>
            <a:ext cx="85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3569161" y="3941440"/>
            <a:ext cx="0" cy="301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H="1">
            <a:off x="4427984" y="3941440"/>
            <a:ext cx="1" cy="301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3347864" y="4243282"/>
            <a:ext cx="571737" cy="274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ISO</a:t>
            </a:r>
            <a:endParaRPr lang="fr-FR" sz="1100" dirty="0"/>
          </a:p>
        </p:txBody>
      </p:sp>
      <p:sp>
        <p:nvSpPr>
          <p:cNvPr id="103" name="Ellipse 102"/>
          <p:cNvSpPr/>
          <p:nvPr/>
        </p:nvSpPr>
        <p:spPr>
          <a:xfrm>
            <a:off x="4067944" y="4229472"/>
            <a:ext cx="720080" cy="274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FLEXI</a:t>
            </a:r>
            <a:endParaRPr lang="fr-FR" sz="1100" dirty="0"/>
          </a:p>
        </p:txBody>
      </p:sp>
      <p:cxnSp>
        <p:nvCxnSpPr>
          <p:cNvPr id="106" name="Connecteur droit avec flèche 105"/>
          <p:cNvCxnSpPr/>
          <p:nvPr/>
        </p:nvCxnSpPr>
        <p:spPr>
          <a:xfrm flipH="1">
            <a:off x="5734745" y="2654914"/>
            <a:ext cx="288032" cy="486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>
            <a:off x="6012160" y="2654914"/>
            <a:ext cx="504056" cy="454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à coins arrondis 108"/>
          <p:cNvSpPr/>
          <p:nvPr/>
        </p:nvSpPr>
        <p:spPr>
          <a:xfrm>
            <a:off x="5220072" y="3140969"/>
            <a:ext cx="792088" cy="21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BL/BOOK</a:t>
            </a:r>
            <a:endParaRPr lang="fr-FR" sz="1000" dirty="0"/>
          </a:p>
        </p:txBody>
      </p:sp>
      <p:sp>
        <p:nvSpPr>
          <p:cNvPr id="110" name="Rectangle à coins arrondis 109"/>
          <p:cNvSpPr/>
          <p:nvPr/>
        </p:nvSpPr>
        <p:spPr>
          <a:xfrm>
            <a:off x="6156176" y="314096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CONTAINER</a:t>
            </a:r>
            <a:endParaRPr lang="fr-FR" sz="1000" dirty="0"/>
          </a:p>
        </p:txBody>
      </p:sp>
      <p:graphicFrame>
        <p:nvGraphicFramePr>
          <p:cNvPr id="111" name="Diagramme 110"/>
          <p:cNvGraphicFramePr/>
          <p:nvPr>
            <p:extLst>
              <p:ext uri="{D42A27DB-BD31-4B8C-83A1-F6EECF244321}">
                <p14:modId xmlns:p14="http://schemas.microsoft.com/office/powerpoint/2010/main" val="1016509662"/>
              </p:ext>
            </p:extLst>
          </p:nvPr>
        </p:nvGraphicFramePr>
        <p:xfrm>
          <a:off x="7164288" y="2916264"/>
          <a:ext cx="1895872" cy="317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2" name="Flèche vers le bas 111"/>
          <p:cNvSpPr/>
          <p:nvPr/>
        </p:nvSpPr>
        <p:spPr>
          <a:xfrm flipH="1">
            <a:off x="8172401" y="2646530"/>
            <a:ext cx="144016" cy="174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Accolade ouvrante 112"/>
          <p:cNvSpPr/>
          <p:nvPr/>
        </p:nvSpPr>
        <p:spPr>
          <a:xfrm>
            <a:off x="5292080" y="3496816"/>
            <a:ext cx="162483" cy="1578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ccolade ouvrante 113"/>
          <p:cNvSpPr/>
          <p:nvPr/>
        </p:nvSpPr>
        <p:spPr>
          <a:xfrm>
            <a:off x="6212194" y="3420616"/>
            <a:ext cx="412034" cy="1520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364088" y="3550822"/>
            <a:ext cx="84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*</a:t>
            </a:r>
            <a:r>
              <a:rPr lang="fr-FR" sz="900" dirty="0" smtClean="0"/>
              <a:t>CONF.BOOK</a:t>
            </a:r>
          </a:p>
          <a:p>
            <a:r>
              <a:rPr lang="fr-FR" sz="900" dirty="0" smtClean="0"/>
              <a:t>*RECEIVED IN WAREHOUSE</a:t>
            </a:r>
          </a:p>
          <a:p>
            <a:r>
              <a:rPr lang="fr-FR" sz="900" dirty="0" smtClean="0"/>
              <a:t>*CON.ON BOARD</a:t>
            </a:r>
          </a:p>
          <a:p>
            <a:r>
              <a:rPr lang="fr-FR" sz="900" dirty="0" smtClean="0"/>
              <a:t>*CNTR LOADED AND SEALED</a:t>
            </a:r>
            <a:endParaRPr lang="fr-FR" sz="900" dirty="0"/>
          </a:p>
        </p:txBody>
      </p:sp>
      <p:sp>
        <p:nvSpPr>
          <p:cNvPr id="2" name="ZoneTexte 1"/>
          <p:cNvSpPr txBox="1"/>
          <p:nvPr/>
        </p:nvSpPr>
        <p:spPr>
          <a:xfrm>
            <a:off x="1183297" y="332656"/>
            <a:ext cx="65570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CARGO TRACKING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428218" y="3564632"/>
            <a:ext cx="7360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/>
              <a:t>ETD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/>
              <a:t>POL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/>
              <a:t>POT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/>
              <a:t>POD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/>
              <a:t>ETA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800" dirty="0" smtClean="0"/>
              <a:t>NAVIRE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800" dirty="0" smtClean="0"/>
              <a:t>VOYAGE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354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928607"/>
              </p:ext>
            </p:extLst>
          </p:nvPr>
        </p:nvGraphicFramePr>
        <p:xfrm>
          <a:off x="76200" y="216692"/>
          <a:ext cx="8763000" cy="656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be 4"/>
          <p:cNvSpPr/>
          <p:nvPr/>
        </p:nvSpPr>
        <p:spPr>
          <a:xfrm>
            <a:off x="3635896" y="18678"/>
            <a:ext cx="288032" cy="40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012160" y="42406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>
                <a:solidFill>
                  <a:srgbClr val="0000FF"/>
                </a:solidFill>
              </a:rPr>
              <a:t>Pick</a:t>
            </a:r>
            <a:r>
              <a:rPr lang="fr-FR" sz="1000" b="1" u="sng" dirty="0">
                <a:solidFill>
                  <a:srgbClr val="0000FF"/>
                </a:solidFill>
              </a:rPr>
              <a:t> up </a:t>
            </a:r>
            <a:r>
              <a:rPr lang="fr-FR" sz="1000" b="1" u="sng" dirty="0" err="1">
                <a:solidFill>
                  <a:srgbClr val="0000FF"/>
                </a:solidFill>
              </a:rPr>
              <a:t>from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factory</a:t>
            </a:r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20272" y="134076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>
                <a:solidFill>
                  <a:srgbClr val="0000FF"/>
                </a:solidFill>
              </a:rPr>
              <a:t>Cargo in </a:t>
            </a:r>
            <a:r>
              <a:rPr lang="fr-FR" sz="1000" b="1" u="sng" dirty="0" err="1">
                <a:solidFill>
                  <a:srgbClr val="0000FF"/>
                </a:solidFill>
              </a:rPr>
              <a:t>warehouse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origin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668344" y="233859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>
                <a:solidFill>
                  <a:srgbClr val="0000FF"/>
                </a:solidFill>
              </a:rPr>
              <a:t>Container </a:t>
            </a:r>
            <a:r>
              <a:rPr lang="fr-FR" sz="1000" b="1" u="sng" dirty="0" err="1">
                <a:solidFill>
                  <a:srgbClr val="0000FF"/>
                </a:solidFill>
              </a:rPr>
              <a:t>loaded</a:t>
            </a:r>
            <a:r>
              <a:rPr lang="fr-FR" sz="1000" b="1" u="sng" dirty="0">
                <a:solidFill>
                  <a:srgbClr val="0000FF"/>
                </a:solidFill>
              </a:rPr>
              <a:t> and </a:t>
            </a:r>
            <a:r>
              <a:rPr lang="fr-FR" sz="1000" b="1" u="sng" dirty="0" err="1">
                <a:solidFill>
                  <a:srgbClr val="0000FF"/>
                </a:solidFill>
              </a:rPr>
              <a:t>sealed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12360" y="3460211"/>
            <a:ext cx="9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>
                <a:solidFill>
                  <a:srgbClr val="0000FF"/>
                </a:solidFill>
              </a:rPr>
              <a:t>Loaded</a:t>
            </a:r>
            <a:r>
              <a:rPr lang="fr-FR" sz="1000" b="1" u="sng" dirty="0">
                <a:solidFill>
                  <a:srgbClr val="0000FF"/>
                </a:solidFill>
              </a:rPr>
              <a:t> on </a:t>
            </a:r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port of </a:t>
            </a:r>
            <a:r>
              <a:rPr lang="fr-FR" sz="1000" b="1" u="sng" dirty="0" err="1">
                <a:solidFill>
                  <a:srgbClr val="0000FF"/>
                </a:solidFill>
              </a:rPr>
              <a:t>loading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80312" y="4725144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>
                <a:solidFill>
                  <a:srgbClr val="0000FF"/>
                </a:solidFill>
              </a:rPr>
              <a:t>Confirmed</a:t>
            </a:r>
            <a:r>
              <a:rPr lang="fr-FR" sz="1000" b="1" u="sng" dirty="0">
                <a:solidFill>
                  <a:srgbClr val="0000FF"/>
                </a:solidFill>
              </a:rPr>
              <a:t> on </a:t>
            </a:r>
            <a:r>
              <a:rPr lang="fr-FR" sz="1000" b="1" u="sng" dirty="0" err="1">
                <a:solidFill>
                  <a:srgbClr val="0000FF"/>
                </a:solidFill>
              </a:rPr>
              <a:t>board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683821" y="5589240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 smtClean="0">
                <a:solidFill>
                  <a:srgbClr val="0000FF"/>
                </a:solidFill>
              </a:rPr>
              <a:t>Vessel</a:t>
            </a:r>
            <a:r>
              <a:rPr lang="fr-FR" sz="1000" b="1" u="sng" dirty="0" smtClean="0">
                <a:solidFill>
                  <a:srgbClr val="0000FF"/>
                </a:solidFill>
              </a:rPr>
              <a:t>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departed</a:t>
            </a:r>
            <a:r>
              <a:rPr lang="fr-FR" sz="1000" b="1" u="sng" dirty="0" smtClean="0">
                <a:solidFill>
                  <a:srgbClr val="0000FF"/>
                </a:solidFill>
              </a:rPr>
              <a:t>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from</a:t>
            </a:r>
            <a:r>
              <a:rPr lang="fr-FR" sz="1000" b="1" u="sng" dirty="0" smtClean="0">
                <a:solidFill>
                  <a:srgbClr val="0000FF"/>
                </a:solidFill>
              </a:rPr>
              <a:t> port of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loading</a:t>
            </a:r>
            <a:endParaRPr lang="fr-FR" sz="1000" b="1" u="sng" dirty="0" smtClean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08" y="6021288"/>
            <a:ext cx="914400" cy="75666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HBL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684093" y="6347193"/>
            <a:ext cx="2151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smtClean="0">
                <a:solidFill>
                  <a:srgbClr val="0000FF"/>
                </a:solidFill>
              </a:rPr>
              <a:t>Bill of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lading</a:t>
            </a:r>
            <a:r>
              <a:rPr lang="fr-FR" sz="1000" b="1" u="sng" dirty="0" smtClean="0">
                <a:solidFill>
                  <a:srgbClr val="0000FF"/>
                </a:solidFill>
              </a:rPr>
              <a:t>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printed</a:t>
            </a:r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475656" y="6470303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arrived</a:t>
            </a:r>
            <a:r>
              <a:rPr lang="fr-FR" sz="1000" b="1" u="sng" dirty="0">
                <a:solidFill>
                  <a:srgbClr val="0000FF"/>
                </a:solidFill>
              </a:rPr>
              <a:t>  to </a:t>
            </a:r>
            <a:r>
              <a:rPr lang="fr-FR" sz="1000" b="1" u="sng" dirty="0" err="1">
                <a:solidFill>
                  <a:srgbClr val="0000FF"/>
                </a:solidFill>
              </a:rPr>
              <a:t>transship</a:t>
            </a:r>
            <a:r>
              <a:rPr lang="fr-FR" sz="1000" b="1" u="sng" dirty="0">
                <a:solidFill>
                  <a:srgbClr val="0000FF"/>
                </a:solidFill>
              </a:rPr>
              <a:t> point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91122" y="5764842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departed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from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transship</a:t>
            </a:r>
            <a:r>
              <a:rPr lang="fr-FR" sz="1000" b="1" u="sng" dirty="0">
                <a:solidFill>
                  <a:srgbClr val="0000FF"/>
                </a:solidFill>
              </a:rPr>
              <a:t> point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9512" y="4797152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arrived</a:t>
            </a:r>
            <a:r>
              <a:rPr lang="fr-FR" sz="1000" b="1" u="sng" dirty="0">
                <a:solidFill>
                  <a:srgbClr val="0000FF"/>
                </a:solidFill>
              </a:rPr>
              <a:t> at port of </a:t>
            </a:r>
            <a:r>
              <a:rPr lang="fr-FR" sz="1000" b="1" u="sng" dirty="0" err="1">
                <a:solidFill>
                  <a:srgbClr val="0000FF"/>
                </a:solidFill>
              </a:rPr>
              <a:t>discharge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81869" y="381415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 smtClean="0">
                <a:solidFill>
                  <a:srgbClr val="0000FF"/>
                </a:solidFill>
              </a:rPr>
              <a:t>Berthing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4726" y="2564904"/>
            <a:ext cx="108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>
                <a:solidFill>
                  <a:srgbClr val="0000FF"/>
                </a:solidFill>
              </a:rPr>
              <a:t>container </a:t>
            </a:r>
            <a:r>
              <a:rPr lang="fr-FR" sz="1000" b="1" u="sng" dirty="0" err="1">
                <a:solidFill>
                  <a:srgbClr val="0000FF"/>
                </a:solidFill>
              </a:rPr>
              <a:t>unloaded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from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at port of </a:t>
            </a:r>
            <a:r>
              <a:rPr lang="fr-FR" sz="1000" b="1" u="sng" dirty="0" err="1">
                <a:solidFill>
                  <a:srgbClr val="0000FF"/>
                </a:solidFill>
              </a:rPr>
              <a:t>discharge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67544" y="1340768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>
                <a:solidFill>
                  <a:srgbClr val="0000FF"/>
                </a:solidFill>
              </a:rPr>
              <a:t>Cargo </a:t>
            </a:r>
            <a:r>
              <a:rPr lang="fr-FR" sz="1000" b="1" u="sng" dirty="0" err="1">
                <a:solidFill>
                  <a:srgbClr val="0000FF"/>
                </a:solidFill>
              </a:rPr>
              <a:t>ready</a:t>
            </a:r>
            <a:r>
              <a:rPr lang="fr-FR" sz="1000" b="1" u="sng" dirty="0">
                <a:solidFill>
                  <a:srgbClr val="0000FF"/>
                </a:solidFill>
              </a:rPr>
              <a:t>  for </a:t>
            </a:r>
            <a:r>
              <a:rPr lang="fr-FR" sz="1000" b="1" u="sng" dirty="0" err="1">
                <a:solidFill>
                  <a:srgbClr val="0000FF"/>
                </a:solidFill>
              </a:rPr>
              <a:t>pick</a:t>
            </a:r>
            <a:r>
              <a:rPr lang="fr-FR" sz="1000" b="1" u="sng" dirty="0">
                <a:solidFill>
                  <a:srgbClr val="0000FF"/>
                </a:solidFill>
              </a:rPr>
              <a:t> up in  </a:t>
            </a:r>
            <a:r>
              <a:rPr lang="fr-FR" sz="1000" b="1" u="sng" dirty="0" err="1">
                <a:solidFill>
                  <a:srgbClr val="0000FF"/>
                </a:solidFill>
              </a:rPr>
              <a:t>warehouse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14786" y="548680"/>
            <a:ext cx="160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b="1" u="sng" dirty="0" err="1">
                <a:solidFill>
                  <a:srgbClr val="0000FF"/>
                </a:solidFill>
              </a:rPr>
              <a:t>Picked</a:t>
            </a:r>
            <a:r>
              <a:rPr lang="fr-FR" sz="1000" b="1" u="sng" dirty="0">
                <a:solidFill>
                  <a:srgbClr val="0000FF"/>
                </a:solidFill>
              </a:rPr>
              <a:t> Up By Customer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" name="Pentagone régulier 1"/>
          <p:cNvSpPr/>
          <p:nvPr/>
        </p:nvSpPr>
        <p:spPr>
          <a:xfrm>
            <a:off x="3203848" y="2553097"/>
            <a:ext cx="1994520" cy="1449305"/>
          </a:xfrm>
          <a:prstGeom prst="pent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LCL MARITIME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72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309619"/>
              </p:ext>
            </p:extLst>
          </p:nvPr>
        </p:nvGraphicFramePr>
        <p:xfrm>
          <a:off x="76200" y="216692"/>
          <a:ext cx="8763000" cy="656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6147556" y="81014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>
                <a:solidFill>
                  <a:srgbClr val="0000FF"/>
                </a:solidFill>
              </a:rPr>
              <a:t>Pick</a:t>
            </a:r>
            <a:r>
              <a:rPr lang="fr-FR" sz="1000" b="1" u="sng" dirty="0">
                <a:solidFill>
                  <a:srgbClr val="0000FF"/>
                </a:solidFill>
              </a:rPr>
              <a:t> up </a:t>
            </a:r>
            <a:r>
              <a:rPr lang="fr-FR" sz="1000" b="1" u="sng" dirty="0" err="1">
                <a:solidFill>
                  <a:srgbClr val="0000FF"/>
                </a:solidFill>
              </a:rPr>
              <a:t>from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factory</a:t>
            </a:r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260157" y="1617767"/>
            <a:ext cx="9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>
                <a:solidFill>
                  <a:srgbClr val="0000FF"/>
                </a:solidFill>
              </a:rPr>
              <a:t>Loaded</a:t>
            </a:r>
            <a:r>
              <a:rPr lang="fr-FR" sz="1000" b="1" u="sng" dirty="0">
                <a:solidFill>
                  <a:srgbClr val="0000FF"/>
                </a:solidFill>
              </a:rPr>
              <a:t> on </a:t>
            </a:r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port of </a:t>
            </a:r>
            <a:r>
              <a:rPr lang="fr-FR" sz="1000" b="1" u="sng" dirty="0" err="1">
                <a:solidFill>
                  <a:srgbClr val="0000FF"/>
                </a:solidFill>
              </a:rPr>
              <a:t>loading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8003" y="3064024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>
                <a:solidFill>
                  <a:srgbClr val="0000FF"/>
                </a:solidFill>
              </a:rPr>
              <a:t>Confirmed</a:t>
            </a:r>
            <a:r>
              <a:rPr lang="fr-FR" sz="1000" b="1" u="sng" dirty="0">
                <a:solidFill>
                  <a:srgbClr val="0000FF"/>
                </a:solidFill>
              </a:rPr>
              <a:t> on </a:t>
            </a:r>
            <a:r>
              <a:rPr lang="fr-FR" sz="1000" b="1" u="sng" dirty="0" err="1">
                <a:solidFill>
                  <a:srgbClr val="0000FF"/>
                </a:solidFill>
              </a:rPr>
              <a:t>board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299684" y="4639955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 smtClean="0">
                <a:solidFill>
                  <a:srgbClr val="0000FF"/>
                </a:solidFill>
              </a:rPr>
              <a:t>Vessel</a:t>
            </a:r>
            <a:r>
              <a:rPr lang="fr-FR" sz="1000" b="1" u="sng" dirty="0" smtClean="0">
                <a:solidFill>
                  <a:srgbClr val="0000FF"/>
                </a:solidFill>
              </a:rPr>
              <a:t>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departed</a:t>
            </a:r>
            <a:r>
              <a:rPr lang="fr-FR" sz="1000" b="1" u="sng" dirty="0" smtClean="0">
                <a:solidFill>
                  <a:srgbClr val="0000FF"/>
                </a:solidFill>
              </a:rPr>
              <a:t>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from</a:t>
            </a:r>
            <a:r>
              <a:rPr lang="fr-FR" sz="1000" b="1" u="sng" dirty="0" smtClean="0">
                <a:solidFill>
                  <a:srgbClr val="0000FF"/>
                </a:solidFill>
              </a:rPr>
              <a:t> port of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loading</a:t>
            </a:r>
            <a:endParaRPr lang="fr-FR" sz="1000" b="1" u="sng" dirty="0" smtClean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5244" y="5445224"/>
            <a:ext cx="914400" cy="75666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HBL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33889" y="5577335"/>
            <a:ext cx="2151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smtClean="0">
                <a:solidFill>
                  <a:srgbClr val="0000FF"/>
                </a:solidFill>
              </a:rPr>
              <a:t>Bill of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lading</a:t>
            </a:r>
            <a:r>
              <a:rPr lang="fr-FR" sz="1000" b="1" u="sng" dirty="0" smtClean="0">
                <a:solidFill>
                  <a:srgbClr val="0000FF"/>
                </a:solidFill>
              </a:rPr>
              <a:t> </a:t>
            </a:r>
            <a:r>
              <a:rPr lang="fr-FR" sz="1000" b="1" u="sng" dirty="0" err="1" smtClean="0">
                <a:solidFill>
                  <a:srgbClr val="0000FF"/>
                </a:solidFill>
              </a:rPr>
              <a:t>printed</a:t>
            </a:r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796222" y="6404491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arrived</a:t>
            </a:r>
            <a:r>
              <a:rPr lang="fr-FR" sz="1000" b="1" u="sng" dirty="0">
                <a:solidFill>
                  <a:srgbClr val="0000FF"/>
                </a:solidFill>
              </a:rPr>
              <a:t>  to </a:t>
            </a:r>
            <a:r>
              <a:rPr lang="fr-FR" sz="1000" b="1" u="sng" dirty="0" err="1">
                <a:solidFill>
                  <a:srgbClr val="0000FF"/>
                </a:solidFill>
              </a:rPr>
              <a:t>transship</a:t>
            </a:r>
            <a:r>
              <a:rPr lang="fr-FR" sz="1000" b="1" u="sng" dirty="0">
                <a:solidFill>
                  <a:srgbClr val="0000FF"/>
                </a:solidFill>
              </a:rPr>
              <a:t> point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39552" y="5665623"/>
            <a:ext cx="224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departed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from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transship</a:t>
            </a:r>
            <a:r>
              <a:rPr lang="fr-FR" sz="1000" b="1" u="sng" dirty="0">
                <a:solidFill>
                  <a:srgbClr val="0000FF"/>
                </a:solidFill>
              </a:rPr>
              <a:t> point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8702" y="4639955"/>
            <a:ext cx="1536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arrived</a:t>
            </a:r>
            <a:r>
              <a:rPr lang="fr-FR" sz="1000" b="1" u="sng" dirty="0">
                <a:solidFill>
                  <a:srgbClr val="0000FF"/>
                </a:solidFill>
              </a:rPr>
              <a:t> at port of </a:t>
            </a:r>
            <a:r>
              <a:rPr lang="fr-FR" sz="1000" b="1" u="sng" dirty="0" err="1">
                <a:solidFill>
                  <a:srgbClr val="0000FF"/>
                </a:solidFill>
              </a:rPr>
              <a:t>discharge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3568" y="309793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 smtClean="0">
                <a:solidFill>
                  <a:srgbClr val="0000FF"/>
                </a:solidFill>
              </a:rPr>
              <a:t>Berthing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58702" y="1617767"/>
            <a:ext cx="2145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>
                <a:solidFill>
                  <a:srgbClr val="0000FF"/>
                </a:solidFill>
              </a:rPr>
              <a:t>container </a:t>
            </a:r>
            <a:r>
              <a:rPr lang="fr-FR" sz="1000" b="1" u="sng" dirty="0" err="1">
                <a:solidFill>
                  <a:srgbClr val="0000FF"/>
                </a:solidFill>
              </a:rPr>
              <a:t>unloaded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from</a:t>
            </a:r>
            <a:r>
              <a:rPr lang="fr-FR" sz="1000" b="1" u="sng" dirty="0">
                <a:solidFill>
                  <a:srgbClr val="0000FF"/>
                </a:solidFill>
              </a:rPr>
              <a:t> </a:t>
            </a:r>
            <a:r>
              <a:rPr lang="fr-FR" sz="1000" b="1" u="sng" dirty="0" err="1">
                <a:solidFill>
                  <a:srgbClr val="0000FF"/>
                </a:solidFill>
              </a:rPr>
              <a:t>vessel</a:t>
            </a:r>
            <a:r>
              <a:rPr lang="fr-FR" sz="1000" b="1" u="sng" dirty="0">
                <a:solidFill>
                  <a:srgbClr val="0000FF"/>
                </a:solidFill>
              </a:rPr>
              <a:t> at port of </a:t>
            </a:r>
            <a:r>
              <a:rPr lang="fr-FR" sz="1000" b="1" u="sng" dirty="0" err="1">
                <a:solidFill>
                  <a:srgbClr val="0000FF"/>
                </a:solidFill>
              </a:rPr>
              <a:t>discharge</a:t>
            </a:r>
            <a:endParaRPr lang="fr-FR" sz="1000" b="1" u="sng" dirty="0">
              <a:solidFill>
                <a:srgbClr val="0000FF"/>
              </a:solidFill>
            </a:endParaRP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475656" y="639209"/>
            <a:ext cx="160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>
                <a:solidFill>
                  <a:srgbClr val="0000FF"/>
                </a:solidFill>
              </a:rPr>
              <a:t>Picked</a:t>
            </a:r>
            <a:r>
              <a:rPr lang="fr-FR" sz="1000" b="1" u="sng" dirty="0">
                <a:solidFill>
                  <a:srgbClr val="0000FF"/>
                </a:solidFill>
              </a:rPr>
              <a:t> Up By Customer</a:t>
            </a:r>
          </a:p>
          <a:p>
            <a:endParaRPr lang="fr-FR" sz="1000" b="1" u="sng" dirty="0">
              <a:solidFill>
                <a:srgbClr val="0000FF"/>
              </a:solidFill>
            </a:endParaRPr>
          </a:p>
        </p:txBody>
      </p:sp>
      <p:sp>
        <p:nvSpPr>
          <p:cNvPr id="2" name="Pentagone régulier 1"/>
          <p:cNvSpPr/>
          <p:nvPr/>
        </p:nvSpPr>
        <p:spPr>
          <a:xfrm>
            <a:off x="3430724" y="2573334"/>
            <a:ext cx="1994520" cy="1449305"/>
          </a:xfrm>
          <a:prstGeom prst="pent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FCL </a:t>
            </a:r>
            <a:r>
              <a:rPr lang="fr-FR" dirty="0" smtClean="0">
                <a:solidFill>
                  <a:prstClr val="black"/>
                </a:solidFill>
              </a:rPr>
              <a:t>MARITIME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9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218</Words>
  <Application>Microsoft Office PowerPoint</Application>
  <PresentationFormat>Affichage à l'écran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Rezgui Dalel</dc:creator>
  <cp:lastModifiedBy>Rezgui Dalel</cp:lastModifiedBy>
  <cp:revision>46</cp:revision>
  <dcterms:created xsi:type="dcterms:W3CDTF">2017-05-22T08:41:57Z</dcterms:created>
  <dcterms:modified xsi:type="dcterms:W3CDTF">2017-05-27T10:03:33Z</dcterms:modified>
</cp:coreProperties>
</file>