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72" r:id="rId22"/>
    <p:sldId id="270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6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76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9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3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84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78D5DDE-6834-46D1-BA67-7EBE00430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2" b="11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AADE0E-11CD-4D73-89B1-6D080443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023" y="2514599"/>
            <a:ext cx="7219954" cy="1828801"/>
          </a:xfrm>
        </p:spPr>
        <p:txBody>
          <a:bodyPr>
            <a:normAutofit/>
          </a:bodyPr>
          <a:lstStyle/>
          <a:p>
            <a:r>
              <a:rPr lang="ko-KR" altLang="en-US" i="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전자정부</a:t>
            </a:r>
            <a:r>
              <a:rPr lang="en-US" altLang="ko-KR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i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i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웹 구현 매뉴얼</a:t>
            </a:r>
            <a:endParaRPr lang="ko-KR" altLang="en-US" i="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8570" y="6153665"/>
            <a:ext cx="224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헬스 조</a:t>
            </a:r>
            <a:endParaRPr lang="en-US" altLang="ko-KR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작성자 </a:t>
            </a:r>
            <a:r>
              <a:rPr lang="en-US" altLang="ko-KR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주신이</a:t>
            </a:r>
            <a:endParaRPr lang="ko-KR" altLang="en-US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67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데이터베이스 연결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46CFBC-C451-45D0-8E23-3C377F64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438612"/>
            <a:ext cx="4931229" cy="541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FE63F-78D9-4470-B8CA-5A1CBFC9E9E3}"/>
              </a:ext>
            </a:extLst>
          </p:cNvPr>
          <p:cNvSpPr txBox="1"/>
          <p:nvPr/>
        </p:nvSpPr>
        <p:spPr>
          <a:xfrm>
            <a:off x="5333135" y="1647203"/>
            <a:ext cx="657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mysql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접속하여 새 데이터베이스 생성 후 진행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(&lt;-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데이터베이스명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설정한 경우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BB106-011F-411C-8284-1049A45D7401}"/>
              </a:ext>
            </a:extLst>
          </p:cNvPr>
          <p:cNvSpPr/>
          <p:nvPr/>
        </p:nvSpPr>
        <p:spPr>
          <a:xfrm>
            <a:off x="1061357" y="3265714"/>
            <a:ext cx="424543" cy="27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41BD47-00BD-46CF-856D-66041DD24AEF}"/>
              </a:ext>
            </a:extLst>
          </p:cNvPr>
          <p:cNvSpPr/>
          <p:nvPr/>
        </p:nvSpPr>
        <p:spPr>
          <a:xfrm>
            <a:off x="2569028" y="3543300"/>
            <a:ext cx="424543" cy="27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A774E-4AD6-4B8B-8D38-E5421993CD71}"/>
              </a:ext>
            </a:extLst>
          </p:cNvPr>
          <p:cNvSpPr/>
          <p:nvPr/>
        </p:nvSpPr>
        <p:spPr>
          <a:xfrm>
            <a:off x="3978728" y="5736771"/>
            <a:ext cx="1099458" cy="28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7B299-CD9A-40C9-8A8B-D806C34784D7}"/>
              </a:ext>
            </a:extLst>
          </p:cNvPr>
          <p:cNvSpPr txBox="1"/>
          <p:nvPr/>
        </p:nvSpPr>
        <p:spPr>
          <a:xfrm>
            <a:off x="5333135" y="2922251"/>
            <a:ext cx="5542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접속정보를 입력해주고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Connection</a:t>
            </a:r>
          </a:p>
          <a:p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핑 성공하면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Finish </a:t>
            </a:r>
            <a:endParaRPr lang="ko-KR" altLang="en-US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79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공통컴포넌트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6ADF3-3534-4628-A572-67EDE4812349}"/>
              </a:ext>
            </a:extLst>
          </p:cNvPr>
          <p:cNvSpPr txBox="1"/>
          <p:nvPr/>
        </p:nvSpPr>
        <p:spPr>
          <a:xfrm>
            <a:off x="8690093" y="2274838"/>
            <a:ext cx="3171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eGovFrame Common Component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필요한 컴포넌트 추가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83602-B137-4BC8-B822-20A56F72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30" y="1399060"/>
            <a:ext cx="5025113" cy="48908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C26D19-1835-4D41-A5FD-41E296E3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91" y="1408404"/>
            <a:ext cx="3171707" cy="49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D8AFB34-FED1-411B-B863-47A14380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28" y="1434018"/>
            <a:ext cx="3641518" cy="542398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공통컴포넌트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828A2-6DEC-48EC-9495-A0207EDE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1480726"/>
            <a:ext cx="4080818" cy="49867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4FC7AE-476E-4A59-BBB1-481F21FAB78A}"/>
              </a:ext>
            </a:extLst>
          </p:cNvPr>
          <p:cNvSpPr/>
          <p:nvPr/>
        </p:nvSpPr>
        <p:spPr>
          <a:xfrm>
            <a:off x="117629" y="4941518"/>
            <a:ext cx="1746738" cy="445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871593-5EE8-48AC-963E-765107F44984}"/>
              </a:ext>
            </a:extLst>
          </p:cNvPr>
          <p:cNvSpPr/>
          <p:nvPr/>
        </p:nvSpPr>
        <p:spPr>
          <a:xfrm>
            <a:off x="4929993" y="2321169"/>
            <a:ext cx="2907322" cy="26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FEF250-8981-4B66-9BC3-83185C4600DB}"/>
              </a:ext>
            </a:extLst>
          </p:cNvPr>
          <p:cNvSpPr/>
          <p:nvPr/>
        </p:nvSpPr>
        <p:spPr>
          <a:xfrm>
            <a:off x="6239295" y="3974123"/>
            <a:ext cx="847744" cy="26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D2777-1FB1-469A-930F-1BD941604514}"/>
              </a:ext>
            </a:extLst>
          </p:cNvPr>
          <p:cNvSpPr/>
          <p:nvPr/>
        </p:nvSpPr>
        <p:spPr>
          <a:xfrm>
            <a:off x="7087039" y="3974122"/>
            <a:ext cx="750276" cy="29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CF862-32DD-4CD3-855E-B51DB0034CFB}"/>
              </a:ext>
            </a:extLst>
          </p:cNvPr>
          <p:cNvSpPr txBox="1"/>
          <p:nvPr/>
        </p:nvSpPr>
        <p:spPr>
          <a:xfrm>
            <a:off x="4607607" y="1871209"/>
            <a:ext cx="41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endParaRPr lang="ko-KR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EDD59-AE21-463A-9281-10969ED0C5FD}"/>
              </a:ext>
            </a:extLst>
          </p:cNvPr>
          <p:cNvSpPr txBox="1"/>
          <p:nvPr/>
        </p:nvSpPr>
        <p:spPr>
          <a:xfrm>
            <a:off x="5859329" y="3576916"/>
            <a:ext cx="41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endParaRPr lang="ko-KR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9B8BD-B3FA-4408-8E3A-67FEA11B9C3F}"/>
              </a:ext>
            </a:extLst>
          </p:cNvPr>
          <p:cNvSpPr txBox="1"/>
          <p:nvPr/>
        </p:nvSpPr>
        <p:spPr>
          <a:xfrm>
            <a:off x="7001294" y="3458307"/>
            <a:ext cx="410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ko-KR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FECA5-88FA-4294-987D-3ED4274269BB}"/>
              </a:ext>
            </a:extLst>
          </p:cNvPr>
          <p:cNvSpPr txBox="1"/>
          <p:nvPr/>
        </p:nvSpPr>
        <p:spPr>
          <a:xfrm>
            <a:off x="9111207" y="2911312"/>
            <a:ext cx="339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 생성됨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D9AAF1F-E8B1-4BFC-AC50-94305FE6B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483" y="4599426"/>
            <a:ext cx="6093448" cy="1926348"/>
          </a:xfrm>
          <a:prstGeom prst="rect">
            <a:avLst/>
          </a:prstGeom>
        </p:spPr>
      </p:pic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77E303A0-3C8C-4F7A-9C92-73D71559E21F}"/>
              </a:ext>
            </a:extLst>
          </p:cNvPr>
          <p:cNvSpPr/>
          <p:nvPr/>
        </p:nvSpPr>
        <p:spPr>
          <a:xfrm>
            <a:off x="9500847" y="4161691"/>
            <a:ext cx="747124" cy="6110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서버 실행하여 화면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39273-9FDE-49BE-806B-303D80B57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0" t="549" r="1803" b="-339"/>
          <a:stretch/>
        </p:blipFill>
        <p:spPr>
          <a:xfrm>
            <a:off x="106533" y="1447061"/>
            <a:ext cx="5076305" cy="5214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5EB441-271F-44CB-AB6E-84728841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61" y="1888797"/>
            <a:ext cx="7770006" cy="36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0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01CD3E-F4C1-4D21-B64C-222C30B893CA}"/>
              </a:ext>
            </a:extLst>
          </p:cNvPr>
          <p:cNvGrpSpPr/>
          <p:nvPr/>
        </p:nvGrpSpPr>
        <p:grpSpPr>
          <a:xfrm>
            <a:off x="5455860" y="694415"/>
            <a:ext cx="7679184" cy="5469169"/>
            <a:chOff x="435006" y="275564"/>
            <a:chExt cx="7679184" cy="54691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61D993-A3FE-4448-A0D1-3D7C915D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879" y="789232"/>
              <a:ext cx="2933700" cy="49244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077F3-F502-4EFE-A070-1302FBE2CF14}"/>
                </a:ext>
              </a:extLst>
            </p:cNvPr>
            <p:cNvSpPr/>
            <p:nvPr/>
          </p:nvSpPr>
          <p:spPr>
            <a:xfrm>
              <a:off x="722975" y="789233"/>
              <a:ext cx="2863604" cy="2477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BEF0AA-2F74-4625-A6CA-F05C79E1A23E}"/>
                </a:ext>
              </a:extLst>
            </p:cNvPr>
            <p:cNvSpPr/>
            <p:nvPr/>
          </p:nvSpPr>
          <p:spPr>
            <a:xfrm>
              <a:off x="722975" y="3266983"/>
              <a:ext cx="2863604" cy="2477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5A17E5-7E6B-42F2-9159-182894B377B0}"/>
                </a:ext>
              </a:extLst>
            </p:cNvPr>
            <p:cNvSpPr txBox="1"/>
            <p:nvPr/>
          </p:nvSpPr>
          <p:spPr>
            <a:xfrm>
              <a:off x="435006" y="275564"/>
              <a:ext cx="428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</a:t>
              </a:r>
              <a:r>
                <a:rPr lang="ko-KR" altLang="en-US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</a:t>
              </a:r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 생성하여 진행</a:t>
              </a:r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&gt;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A5833D-477C-42E1-982C-F2728DF4A6CA}"/>
                </a:ext>
              </a:extLst>
            </p:cNvPr>
            <p:cNvSpPr txBox="1"/>
            <p:nvPr/>
          </p:nvSpPr>
          <p:spPr>
            <a:xfrm>
              <a:off x="3523509" y="1976104"/>
              <a:ext cx="45906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-&gt; </a:t>
              </a:r>
              <a:r>
                <a:rPr lang="ko-KR" altLang="en-US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로그인 및 </a:t>
              </a:r>
              <a:endPara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  </a:t>
              </a:r>
              <a:r>
                <a:rPr lang="ko-KR" altLang="en-US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게시판 구현 </a:t>
              </a:r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service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D96BF-682F-4BDD-9BFA-BF907B988FA8}"/>
                </a:ext>
              </a:extLst>
            </p:cNvPr>
            <p:cNvSpPr txBox="1"/>
            <p:nvPr/>
          </p:nvSpPr>
          <p:spPr>
            <a:xfrm>
              <a:off x="3746377" y="3905693"/>
              <a:ext cx="4289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-&gt; </a:t>
              </a:r>
              <a:r>
                <a:rPr lang="ko-KR" altLang="en-US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그래프 </a:t>
              </a:r>
              <a:r>
                <a:rPr lang="en-US" altLang="ko-KR" sz="2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service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38213FD-C945-432C-AF3C-B4AE819B82E8}"/>
              </a:ext>
            </a:extLst>
          </p:cNvPr>
          <p:cNvSpPr txBox="1"/>
          <p:nvPr/>
        </p:nvSpPr>
        <p:spPr>
          <a:xfrm>
            <a:off x="301218" y="1208083"/>
            <a:ext cx="5042577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기본 구조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서비스명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┣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┣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impl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┣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xxMapper (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xxDAO)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┗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xxServiceImpl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┣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xxVO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┗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xxService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┗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┗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xxController</a:t>
            </a:r>
          </a:p>
        </p:txBody>
      </p: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7C0736F8-55AB-4499-8170-A326CDCC424B}"/>
              </a:ext>
            </a:extLst>
          </p:cNvPr>
          <p:cNvSpPr/>
          <p:nvPr/>
        </p:nvSpPr>
        <p:spPr>
          <a:xfrm>
            <a:off x="2307600" y="4924709"/>
            <a:ext cx="1029810" cy="10278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D74C8-015E-4501-96F1-BA7B6F62A4E5}"/>
              </a:ext>
            </a:extLst>
          </p:cNvPr>
          <p:cNvSpPr txBox="1"/>
          <p:nvPr/>
        </p:nvSpPr>
        <p:spPr>
          <a:xfrm>
            <a:off x="301217" y="5932751"/>
            <a:ext cx="504257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xx_SQL.xml</a:t>
            </a:r>
          </a:p>
        </p:txBody>
      </p:sp>
    </p:spTree>
    <p:extLst>
      <p:ext uri="{BB962C8B-B14F-4D97-AF65-F5344CB8AC3E}">
        <p14:creationId xmlns:p14="http://schemas.microsoft.com/office/powerpoint/2010/main" val="334998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CD27BA0-B0AB-4256-AA73-2A382C4E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0" y="2263805"/>
            <a:ext cx="2684557" cy="347505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BF69FE-949A-4E96-9257-975D2AF08152}"/>
              </a:ext>
            </a:extLst>
          </p:cNvPr>
          <p:cNvGrpSpPr/>
          <p:nvPr/>
        </p:nvGrpSpPr>
        <p:grpSpPr>
          <a:xfrm>
            <a:off x="3127747" y="2263805"/>
            <a:ext cx="8354581" cy="3352604"/>
            <a:chOff x="2870294" y="292962"/>
            <a:chExt cx="8354581" cy="33526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B4EC61D-F0A9-497D-BCE9-ABDBEDDDB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94" y="292962"/>
              <a:ext cx="8354581" cy="33526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0750D2-1576-470B-ADF0-312547309070}"/>
                </a:ext>
              </a:extLst>
            </p:cNvPr>
            <p:cNvSpPr/>
            <p:nvPr/>
          </p:nvSpPr>
          <p:spPr>
            <a:xfrm>
              <a:off x="3302493" y="2601157"/>
              <a:ext cx="6329779" cy="10444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2149E3-DCA2-42AB-A5EB-95BD11BC0A6E}"/>
              </a:ext>
            </a:extLst>
          </p:cNvPr>
          <p:cNvSpPr txBox="1"/>
          <p:nvPr/>
        </p:nvSpPr>
        <p:spPr>
          <a:xfrm>
            <a:off x="416994" y="1163524"/>
            <a:ext cx="542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&lt;context-datasource.xml&gt;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연결할 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정보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89357-F5A3-4E68-A891-8F93B8464E73}"/>
              </a:ext>
            </a:extLst>
          </p:cNvPr>
          <p:cNvSpPr/>
          <p:nvPr/>
        </p:nvSpPr>
        <p:spPr>
          <a:xfrm>
            <a:off x="576355" y="2645547"/>
            <a:ext cx="604375" cy="19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0C96FA-24A8-4301-B1B2-8A3D6F0E14F8}"/>
              </a:ext>
            </a:extLst>
          </p:cNvPr>
          <p:cNvSpPr/>
          <p:nvPr/>
        </p:nvSpPr>
        <p:spPr>
          <a:xfrm>
            <a:off x="878906" y="3188565"/>
            <a:ext cx="905506" cy="240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0B1296-AC78-42AC-9735-B2008309D735}"/>
              </a:ext>
            </a:extLst>
          </p:cNvPr>
          <p:cNvSpPr/>
          <p:nvPr/>
        </p:nvSpPr>
        <p:spPr>
          <a:xfrm>
            <a:off x="756868" y="2843075"/>
            <a:ext cx="604375" cy="19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8E4EA1-5CFD-45B2-A79B-34FA3BCB1527}"/>
              </a:ext>
            </a:extLst>
          </p:cNvPr>
          <p:cNvSpPr/>
          <p:nvPr/>
        </p:nvSpPr>
        <p:spPr>
          <a:xfrm>
            <a:off x="1483281" y="4474346"/>
            <a:ext cx="1517371" cy="16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1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4C37E4-8D25-4E75-809D-699814D8E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1" r="20106"/>
          <a:stretch/>
        </p:blipFill>
        <p:spPr>
          <a:xfrm>
            <a:off x="3082587" y="1624797"/>
            <a:ext cx="8857880" cy="2799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BF07E2-C89D-480D-8E7B-CC1CF1ECE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" y="1624797"/>
            <a:ext cx="2981678" cy="3246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59C98-B53E-478C-981B-B2F3166F9226}"/>
              </a:ext>
            </a:extLst>
          </p:cNvPr>
          <p:cNvSpPr txBox="1"/>
          <p:nvPr/>
        </p:nvSpPr>
        <p:spPr>
          <a:xfrm>
            <a:off x="230562" y="330110"/>
            <a:ext cx="95437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&lt;sql-mapper-config.xml&gt;</a:t>
            </a:r>
          </a:p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전체 경로를 포함한 클래스명을 짧은 이름으로 사용하기 위한 별칭 지정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별칭을 붙여주는 곳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43CD6-117C-4329-82A7-A9201EE2F228}"/>
              </a:ext>
            </a:extLst>
          </p:cNvPr>
          <p:cNvSpPr/>
          <p:nvPr/>
        </p:nvSpPr>
        <p:spPr>
          <a:xfrm>
            <a:off x="230562" y="1981169"/>
            <a:ext cx="474661" cy="143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11B410-A1ED-4B89-BD08-25A047932202}"/>
              </a:ext>
            </a:extLst>
          </p:cNvPr>
          <p:cNvSpPr/>
          <p:nvPr/>
        </p:nvSpPr>
        <p:spPr>
          <a:xfrm>
            <a:off x="347451" y="2124721"/>
            <a:ext cx="549193" cy="143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114B36-2FCD-4CF5-8B23-D57774243937}"/>
              </a:ext>
            </a:extLst>
          </p:cNvPr>
          <p:cNvSpPr/>
          <p:nvPr/>
        </p:nvSpPr>
        <p:spPr>
          <a:xfrm>
            <a:off x="467892" y="2411825"/>
            <a:ext cx="792737" cy="21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B68F04-9263-45A0-B8B8-6BCA55179E21}"/>
              </a:ext>
            </a:extLst>
          </p:cNvPr>
          <p:cNvSpPr/>
          <p:nvPr/>
        </p:nvSpPr>
        <p:spPr>
          <a:xfrm>
            <a:off x="622047" y="2721028"/>
            <a:ext cx="1011444" cy="190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1EE84D-EDB0-46AB-AEC0-0A123EA03631}"/>
              </a:ext>
            </a:extLst>
          </p:cNvPr>
          <p:cNvSpPr/>
          <p:nvPr/>
        </p:nvSpPr>
        <p:spPr>
          <a:xfrm>
            <a:off x="754907" y="3152501"/>
            <a:ext cx="674398" cy="21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867CA6-BB4A-42DB-9517-F8CECE58DD15}"/>
              </a:ext>
            </a:extLst>
          </p:cNvPr>
          <p:cNvSpPr/>
          <p:nvPr/>
        </p:nvSpPr>
        <p:spPr>
          <a:xfrm>
            <a:off x="1127768" y="4423990"/>
            <a:ext cx="1233691" cy="190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7799C9-51AE-459B-A7CF-B3B2AAF6A791}"/>
              </a:ext>
            </a:extLst>
          </p:cNvPr>
          <p:cNvSpPr txBox="1"/>
          <p:nvPr/>
        </p:nvSpPr>
        <p:spPr>
          <a:xfrm>
            <a:off x="3431773" y="4870926"/>
            <a:ext cx="88578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VO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 간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(controller, view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데이터를 주고 받기 위한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안에는 보통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테이블의 컬럼들이 들어가 있음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없는 컬럼 외에도 추가로 설정 가능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9A603-D09B-4F39-8E0D-0E9C9C6E3B45}"/>
              </a:ext>
            </a:extLst>
          </p:cNvPr>
          <p:cNvSpPr txBox="1"/>
          <p:nvPr/>
        </p:nvSpPr>
        <p:spPr>
          <a:xfrm>
            <a:off x="2060842" y="4146991"/>
            <a:ext cx="87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iBatis</a:t>
            </a:r>
            <a:r>
              <a:rPr lang="ko-KR" altLang="en-US" sz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28B4F-743B-4BAA-8D1F-A7C2DDEEEE4D}"/>
              </a:ext>
            </a:extLst>
          </p:cNvPr>
          <p:cNvSpPr txBox="1"/>
          <p:nvPr/>
        </p:nvSpPr>
        <p:spPr>
          <a:xfrm>
            <a:off x="2283190" y="4519350"/>
            <a:ext cx="105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MyBatis</a:t>
            </a:r>
            <a:r>
              <a:rPr lang="ko-KR" altLang="en-US" sz="1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EBA35F-B2AA-46E5-B391-3F90903D1FC7}"/>
              </a:ext>
            </a:extLst>
          </p:cNvPr>
          <p:cNvSpPr/>
          <p:nvPr/>
        </p:nvSpPr>
        <p:spPr>
          <a:xfrm>
            <a:off x="4119239" y="3429000"/>
            <a:ext cx="7971852" cy="41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9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8D29BC-35A6-44A7-AF44-12D86773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9" y="2626852"/>
            <a:ext cx="2896895" cy="393033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6C286C4-801F-42E3-839E-0A30A30362ED}"/>
              </a:ext>
            </a:extLst>
          </p:cNvPr>
          <p:cNvGrpSpPr/>
          <p:nvPr/>
        </p:nvGrpSpPr>
        <p:grpSpPr>
          <a:xfrm>
            <a:off x="2784214" y="3232409"/>
            <a:ext cx="9407786" cy="3324780"/>
            <a:chOff x="2784214" y="649007"/>
            <a:chExt cx="9407786" cy="33247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82FED1-C933-44A4-A2C3-8AFCFF98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4214" y="649007"/>
              <a:ext cx="9407786" cy="3324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FB8858-9C54-49FE-A5B3-2EC2A08E2424}"/>
                </a:ext>
              </a:extLst>
            </p:cNvPr>
            <p:cNvSpPr/>
            <p:nvPr/>
          </p:nvSpPr>
          <p:spPr>
            <a:xfrm>
              <a:off x="3222594" y="2492051"/>
              <a:ext cx="7617041" cy="1133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7871B6-3953-414E-902C-784D07270C5D}"/>
              </a:ext>
            </a:extLst>
          </p:cNvPr>
          <p:cNvSpPr txBox="1"/>
          <p:nvPr/>
        </p:nvSpPr>
        <p:spPr>
          <a:xfrm>
            <a:off x="106509" y="1284480"/>
            <a:ext cx="12085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&lt;context-mapper.xml&gt;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 맵퍼 이용시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&lt;bean class=“egovframework.rte.psl.dataaccess.mapper.MapperConfigurer”&gt;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value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값에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풀패키지명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경로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추가로 설정해주기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00DF4-EADA-4DEF-89C0-C23F847F57A9}"/>
              </a:ext>
            </a:extLst>
          </p:cNvPr>
          <p:cNvSpPr/>
          <p:nvPr/>
        </p:nvSpPr>
        <p:spPr>
          <a:xfrm>
            <a:off x="292963" y="3018408"/>
            <a:ext cx="568171" cy="21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393655-EC1B-4F07-B6FF-35F9727FD7B0}"/>
              </a:ext>
            </a:extLst>
          </p:cNvPr>
          <p:cNvSpPr/>
          <p:nvPr/>
        </p:nvSpPr>
        <p:spPr>
          <a:xfrm>
            <a:off x="577048" y="3563301"/>
            <a:ext cx="905523" cy="21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CB4557-5279-49C7-9DF6-77B186AA7D2F}"/>
              </a:ext>
            </a:extLst>
          </p:cNvPr>
          <p:cNvSpPr/>
          <p:nvPr/>
        </p:nvSpPr>
        <p:spPr>
          <a:xfrm>
            <a:off x="877190" y="4307150"/>
            <a:ext cx="747424" cy="21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09B17F-A14F-483B-B027-5EE9A7DA3DFD}"/>
              </a:ext>
            </a:extLst>
          </p:cNvPr>
          <p:cNvSpPr/>
          <p:nvPr/>
        </p:nvSpPr>
        <p:spPr>
          <a:xfrm>
            <a:off x="1224268" y="5253414"/>
            <a:ext cx="1340756" cy="21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E9B541D3-C6E1-47F4-B940-9F6F20F8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69" y="1850300"/>
            <a:ext cx="2996495" cy="33042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08F0857-B7CC-4ADD-AAA2-6EEF361A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0" y="1121995"/>
            <a:ext cx="2933700" cy="49244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0C6391-0E0B-4560-B71B-9B167C74AAE3}"/>
              </a:ext>
            </a:extLst>
          </p:cNvPr>
          <p:cNvCxnSpPr>
            <a:cxnSpLocks/>
          </p:cNvCxnSpPr>
          <p:nvPr/>
        </p:nvCxnSpPr>
        <p:spPr>
          <a:xfrm flipH="1">
            <a:off x="2299312" y="1097466"/>
            <a:ext cx="1676258" cy="10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DDC499-7BD3-4869-B7B0-283605A4E17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777071" y="2799565"/>
            <a:ext cx="2635126" cy="44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4F90AF-E80C-4B7F-8A21-3EC99C9A2E55}"/>
              </a:ext>
            </a:extLst>
          </p:cNvPr>
          <p:cNvCxnSpPr>
            <a:cxnSpLocks/>
          </p:cNvCxnSpPr>
          <p:nvPr/>
        </p:nvCxnSpPr>
        <p:spPr>
          <a:xfrm flipH="1" flipV="1">
            <a:off x="2273992" y="2566492"/>
            <a:ext cx="1198595" cy="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C3E1ED-77C2-41B2-9EE0-8C3F87F62EDB}"/>
              </a:ext>
            </a:extLst>
          </p:cNvPr>
          <p:cNvCxnSpPr>
            <a:cxnSpLocks/>
          </p:cNvCxnSpPr>
          <p:nvPr/>
        </p:nvCxnSpPr>
        <p:spPr>
          <a:xfrm flipH="1" flipV="1">
            <a:off x="2194673" y="3548470"/>
            <a:ext cx="1230097" cy="137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E713EE-48E3-4F1E-8C52-8444EA9CFD50}"/>
              </a:ext>
            </a:extLst>
          </p:cNvPr>
          <p:cNvCxnSpPr>
            <a:cxnSpLocks/>
          </p:cNvCxnSpPr>
          <p:nvPr/>
        </p:nvCxnSpPr>
        <p:spPr>
          <a:xfrm flipH="1">
            <a:off x="2809387" y="1755739"/>
            <a:ext cx="727966" cy="5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08F29D-0F21-4A72-BCDF-805DF99B5EAE}"/>
              </a:ext>
            </a:extLst>
          </p:cNvPr>
          <p:cNvCxnSpPr>
            <a:cxnSpLocks/>
          </p:cNvCxnSpPr>
          <p:nvPr/>
        </p:nvCxnSpPr>
        <p:spPr>
          <a:xfrm flipH="1" flipV="1">
            <a:off x="2269161" y="3110000"/>
            <a:ext cx="3197960" cy="94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204FCA-11A2-4844-8197-AE1BBB221C29}"/>
              </a:ext>
            </a:extLst>
          </p:cNvPr>
          <p:cNvSpPr/>
          <p:nvPr/>
        </p:nvSpPr>
        <p:spPr>
          <a:xfrm>
            <a:off x="9561250" y="4038860"/>
            <a:ext cx="923062" cy="20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1266D7-7B1A-40CE-9DE6-0F7A128F8255}"/>
              </a:ext>
            </a:extLst>
          </p:cNvPr>
          <p:cNvSpPr txBox="1"/>
          <p:nvPr/>
        </p:nvSpPr>
        <p:spPr>
          <a:xfrm>
            <a:off x="10202186" y="3269241"/>
            <a:ext cx="18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 작성 파일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70C568-F4BC-437B-87E7-91F605888F29}"/>
              </a:ext>
            </a:extLst>
          </p:cNvPr>
          <p:cNvCxnSpPr>
            <a:cxnSpLocks/>
          </p:cNvCxnSpPr>
          <p:nvPr/>
        </p:nvCxnSpPr>
        <p:spPr>
          <a:xfrm flipH="1">
            <a:off x="10380679" y="3535292"/>
            <a:ext cx="321759" cy="46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22EDD-3149-4C42-91AC-5802D4B99F58}"/>
              </a:ext>
            </a:extLst>
          </p:cNvPr>
          <p:cNvSpPr txBox="1"/>
          <p:nvPr/>
        </p:nvSpPr>
        <p:spPr>
          <a:xfrm>
            <a:off x="3975570" y="900352"/>
            <a:ext cx="32498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 실행을 위해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접근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D0991-E92F-4834-924B-9BCD8D927942}"/>
              </a:ext>
            </a:extLst>
          </p:cNvPr>
          <p:cNvSpPr txBox="1"/>
          <p:nvPr/>
        </p:nvSpPr>
        <p:spPr>
          <a:xfrm>
            <a:off x="3537353" y="1554663"/>
            <a:ext cx="39120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정의한 작동방식 상세구현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D76FB-9538-4EAC-A741-C5EDA9FAE87D}"/>
              </a:ext>
            </a:extLst>
          </p:cNvPr>
          <p:cNvSpPr txBox="1"/>
          <p:nvPr/>
        </p:nvSpPr>
        <p:spPr>
          <a:xfrm>
            <a:off x="3472587" y="2374360"/>
            <a:ext cx="3526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공통적으로 쓰이는  틀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껍데기 정의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A6104-EB2C-4020-A923-BE4CDF6E3FA0}"/>
              </a:ext>
            </a:extLst>
          </p:cNvPr>
          <p:cNvSpPr txBox="1"/>
          <p:nvPr/>
        </p:nvSpPr>
        <p:spPr>
          <a:xfrm>
            <a:off x="4412197" y="2926063"/>
            <a:ext cx="35267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객체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getter, setter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내용물 데이터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975A2-3DFB-4144-B13C-6A2652CC8249}"/>
              </a:ext>
            </a:extLst>
          </p:cNvPr>
          <p:cNvSpPr txBox="1"/>
          <p:nvPr/>
        </p:nvSpPr>
        <p:spPr>
          <a:xfrm>
            <a:off x="5467120" y="3873019"/>
            <a:ext cx="285125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기능적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operation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서비스를 인터페이스로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3A085-48C9-4454-B722-31BE0CF3515C}"/>
              </a:ext>
            </a:extLst>
          </p:cNvPr>
          <p:cNvSpPr txBox="1"/>
          <p:nvPr/>
        </p:nvSpPr>
        <p:spPr>
          <a:xfrm>
            <a:off x="3382393" y="4926799"/>
            <a:ext cx="406698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request, response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처리하는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controller(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스프링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HomeController)</a:t>
            </a:r>
            <a:endParaRPr lang="ko-KR" altLang="en-US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8359A2-B93D-4C14-B280-8D907A41C49F}"/>
              </a:ext>
            </a:extLst>
          </p:cNvPr>
          <p:cNvSpPr txBox="1"/>
          <p:nvPr/>
        </p:nvSpPr>
        <p:spPr>
          <a:xfrm>
            <a:off x="1465830" y="308645"/>
            <a:ext cx="229945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대체하여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DAO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사용하지 않음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04DD80-9757-4C35-BA34-9F2442E28244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637105" y="954976"/>
            <a:ext cx="978454" cy="89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C3C49-F205-456B-AE8D-0A71CD9C17AA}"/>
              </a:ext>
            </a:extLst>
          </p:cNvPr>
          <p:cNvSpPr/>
          <p:nvPr/>
        </p:nvSpPr>
        <p:spPr>
          <a:xfrm>
            <a:off x="9535796" y="4393191"/>
            <a:ext cx="923062" cy="203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498587E-0010-48C1-8116-FD215A34A03B}"/>
              </a:ext>
            </a:extLst>
          </p:cNvPr>
          <p:cNvCxnSpPr/>
          <p:nvPr/>
        </p:nvCxnSpPr>
        <p:spPr>
          <a:xfrm>
            <a:off x="967666" y="1923995"/>
            <a:ext cx="11008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1CC5DA1D-1E24-47A2-A6C7-C447CBE4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975" y="138212"/>
            <a:ext cx="2407699" cy="24490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60CBBF87-8B00-4736-A9AC-5519F9FC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129" y="138212"/>
            <a:ext cx="8185210" cy="576354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1C4423-9248-4C1C-A70D-C2FEC00662E9}"/>
              </a:ext>
            </a:extLst>
          </p:cNvPr>
          <p:cNvSpPr/>
          <p:nvPr/>
        </p:nvSpPr>
        <p:spPr>
          <a:xfrm>
            <a:off x="2743200" y="870012"/>
            <a:ext cx="5353231" cy="25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018A749-ADC4-43AD-BA04-B3068C4C542E}"/>
              </a:ext>
            </a:extLst>
          </p:cNvPr>
          <p:cNvCxnSpPr/>
          <p:nvPr/>
        </p:nvCxnSpPr>
        <p:spPr>
          <a:xfrm flipH="1">
            <a:off x="8096431" y="955669"/>
            <a:ext cx="58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381248-C27E-42DF-9D15-063A0C371110}"/>
              </a:ext>
            </a:extLst>
          </p:cNvPr>
          <p:cNvSpPr/>
          <p:nvPr/>
        </p:nvSpPr>
        <p:spPr>
          <a:xfrm>
            <a:off x="2743200" y="1193124"/>
            <a:ext cx="5353231" cy="1425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842E79-F403-495B-B319-F8130545C006}"/>
              </a:ext>
            </a:extLst>
          </p:cNvPr>
          <p:cNvCxnSpPr>
            <a:cxnSpLocks/>
          </p:cNvCxnSpPr>
          <p:nvPr/>
        </p:nvCxnSpPr>
        <p:spPr>
          <a:xfrm flipH="1" flipV="1">
            <a:off x="7872640" y="2684573"/>
            <a:ext cx="638379" cy="79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40E3E5-12C7-49EF-BA37-C416EDFE44E4}"/>
              </a:ext>
            </a:extLst>
          </p:cNvPr>
          <p:cNvSpPr txBox="1"/>
          <p:nvPr/>
        </p:nvSpPr>
        <p:spPr>
          <a:xfrm>
            <a:off x="8640658" y="778688"/>
            <a:ext cx="189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연결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BB8005-5433-4894-875D-ACD4AFEC96CD}"/>
              </a:ext>
            </a:extLst>
          </p:cNvPr>
          <p:cNvCxnSpPr>
            <a:cxnSpLocks/>
          </p:cNvCxnSpPr>
          <p:nvPr/>
        </p:nvCxnSpPr>
        <p:spPr>
          <a:xfrm>
            <a:off x="10096871" y="1020932"/>
            <a:ext cx="692918" cy="55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0491B0-96AB-440C-BC3A-1D2160855C84}"/>
              </a:ext>
            </a:extLst>
          </p:cNvPr>
          <p:cNvSpPr/>
          <p:nvPr/>
        </p:nvSpPr>
        <p:spPr>
          <a:xfrm>
            <a:off x="10838742" y="1575997"/>
            <a:ext cx="1005827" cy="19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E92F68-DC68-43CF-BC88-30AB9F35A803}"/>
              </a:ext>
            </a:extLst>
          </p:cNvPr>
          <p:cNvSpPr txBox="1"/>
          <p:nvPr/>
        </p:nvSpPr>
        <p:spPr>
          <a:xfrm>
            <a:off x="8413148" y="3146774"/>
            <a:ext cx="262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컬럼과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객체의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변수명 맞춰주는 부분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E09DF3-AD92-40E3-BB65-AAEEA868A136}"/>
              </a:ext>
            </a:extLst>
          </p:cNvPr>
          <p:cNvSpPr/>
          <p:nvPr/>
        </p:nvSpPr>
        <p:spPr>
          <a:xfrm>
            <a:off x="4935984" y="2299317"/>
            <a:ext cx="1160016" cy="14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D232608-8C54-4790-82D3-15F3F792C649}"/>
              </a:ext>
            </a:extLst>
          </p:cNvPr>
          <p:cNvSpPr/>
          <p:nvPr/>
        </p:nvSpPr>
        <p:spPr>
          <a:xfrm>
            <a:off x="3669089" y="2299318"/>
            <a:ext cx="1265319" cy="14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D7DAAEC-FF57-44C8-BB94-DE5F661EE352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4301749" y="2446658"/>
            <a:ext cx="0" cy="395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47467B-FD79-4CCE-BE30-A37CA57DD851}"/>
              </a:ext>
            </a:extLst>
          </p:cNvPr>
          <p:cNvSpPr txBox="1"/>
          <p:nvPr/>
        </p:nvSpPr>
        <p:spPr>
          <a:xfrm>
            <a:off x="3622089" y="2766254"/>
            <a:ext cx="145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 </a:t>
            </a:r>
            <a:r>
              <a:rPr lang="ko-KR" altLang="en-US" sz="12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프라퍼티명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C838B33-ED97-4DAB-970B-C583FC1857DF}"/>
              </a:ext>
            </a:extLst>
          </p:cNvPr>
          <p:cNvCxnSpPr>
            <a:cxnSpLocks/>
          </p:cNvCxnSpPr>
          <p:nvPr/>
        </p:nvCxnSpPr>
        <p:spPr>
          <a:xfrm>
            <a:off x="5733425" y="2470603"/>
            <a:ext cx="0" cy="395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966F3A4-692F-4223-8CED-DA5BA208FF70}"/>
              </a:ext>
            </a:extLst>
          </p:cNvPr>
          <p:cNvSpPr txBox="1"/>
          <p:nvPr/>
        </p:nvSpPr>
        <p:spPr>
          <a:xfrm>
            <a:off x="5343990" y="2808231"/>
            <a:ext cx="959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120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컬럼명</a:t>
            </a:r>
          </a:p>
        </p:txBody>
      </p:sp>
    </p:spTree>
    <p:extLst>
      <p:ext uri="{BB962C8B-B14F-4D97-AF65-F5344CB8AC3E}">
        <p14:creationId xmlns:p14="http://schemas.microsoft.com/office/powerpoint/2010/main" val="35679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A2E54B-A707-43CA-850E-2193C73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068989"/>
          </a:xfrm>
        </p:spPr>
        <p:txBody>
          <a:bodyPr>
            <a:normAutofit/>
          </a:bodyPr>
          <a:lstStyle/>
          <a:p>
            <a:pPr indent="-342900"/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sparkkorea.com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후 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자료실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전자정부 프레임워크 개발환경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-01.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전자정부 프레임워크 다운로드 후 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압축풀기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indent="-342900"/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만들기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maven, servers, upload</a:t>
            </a:r>
            <a:endParaRPr lang="ko-KR" altLang="en-US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환경구축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35A4A7-99A7-4266-9D6A-2D7C235F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264" y="1899221"/>
            <a:ext cx="3200400" cy="1400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40D4F6-6D8B-478B-B086-D00E2E74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03" y="3846385"/>
            <a:ext cx="3781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053FD49A-0F70-4FDF-8798-61007536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20" y="739859"/>
            <a:ext cx="7200900" cy="48797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A2FA39-7265-482A-8F0C-0E5578E05D40}"/>
              </a:ext>
            </a:extLst>
          </p:cNvPr>
          <p:cNvSpPr/>
          <p:nvPr/>
        </p:nvSpPr>
        <p:spPr>
          <a:xfrm>
            <a:off x="2694990" y="1952434"/>
            <a:ext cx="2015231" cy="24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F0E242-8448-420E-850E-4AC2FD7B4C1A}"/>
              </a:ext>
            </a:extLst>
          </p:cNvPr>
          <p:cNvCxnSpPr>
            <a:stCxn id="8" idx="3"/>
          </p:cNvCxnSpPr>
          <p:nvPr/>
        </p:nvCxnSpPr>
        <p:spPr>
          <a:xfrm>
            <a:off x="4710221" y="2076722"/>
            <a:ext cx="2015231" cy="26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D47D52-3CBC-4CBD-844A-8D5E096391FA}"/>
              </a:ext>
            </a:extLst>
          </p:cNvPr>
          <p:cNvSpPr txBox="1"/>
          <p:nvPr/>
        </p:nvSpPr>
        <p:spPr>
          <a:xfrm>
            <a:off x="6725452" y="1721392"/>
            <a:ext cx="345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명을 지정해야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@Resource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받아서 사용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D9B5-DE85-4EC3-92FC-2B99117A0960}"/>
              </a:ext>
            </a:extLst>
          </p:cNvPr>
          <p:cNvSpPr txBox="1"/>
          <p:nvPr/>
        </p:nvSpPr>
        <p:spPr>
          <a:xfrm>
            <a:off x="2185930" y="370527"/>
            <a:ext cx="90354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 namespace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연결할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두어서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호출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01F39B-05B7-47F3-8FB2-BF8CB8D93CC0}"/>
              </a:ext>
            </a:extLst>
          </p:cNvPr>
          <p:cNvSpPr/>
          <p:nvPr/>
        </p:nvSpPr>
        <p:spPr>
          <a:xfrm>
            <a:off x="3016066" y="3689814"/>
            <a:ext cx="4094948" cy="291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69F6B-1594-455C-8509-C83A07EEFE93}"/>
              </a:ext>
            </a:extLst>
          </p:cNvPr>
          <p:cNvCxnSpPr>
            <a:cxnSpLocks/>
          </p:cNvCxnSpPr>
          <p:nvPr/>
        </p:nvCxnSpPr>
        <p:spPr>
          <a:xfrm>
            <a:off x="7111014" y="3809067"/>
            <a:ext cx="5592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9A7A9C-AD9A-4003-B893-F13472990837}"/>
              </a:ext>
            </a:extLst>
          </p:cNvPr>
          <p:cNvSpPr txBox="1"/>
          <p:nvPr/>
        </p:nvSpPr>
        <p:spPr>
          <a:xfrm>
            <a:off x="7670307" y="3458202"/>
            <a:ext cx="367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 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67093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A3101D99-0736-48D9-8F2F-13834654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15" y="656268"/>
            <a:ext cx="8161970" cy="59854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D5810A-72F2-4753-8AA7-54E4788F972A}"/>
              </a:ext>
            </a:extLst>
          </p:cNvPr>
          <p:cNvSpPr/>
          <p:nvPr/>
        </p:nvSpPr>
        <p:spPr>
          <a:xfrm>
            <a:off x="2088029" y="938791"/>
            <a:ext cx="2066721" cy="30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92025-F14B-48D8-894B-88AC17ED329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154750" y="1089611"/>
            <a:ext cx="3400147" cy="987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118AEE-1F45-4107-B261-3C854E673A29}"/>
              </a:ext>
            </a:extLst>
          </p:cNvPr>
          <p:cNvSpPr txBox="1"/>
          <p:nvPr/>
        </p:nvSpPr>
        <p:spPr>
          <a:xfrm>
            <a:off x="7537571" y="1767371"/>
            <a:ext cx="3473107" cy="95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명을 지정해야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@Resource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받아서 사용 가능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C7D383-8B2F-4DC9-9D36-24E70CFC356C}"/>
              </a:ext>
            </a:extLst>
          </p:cNvPr>
          <p:cNvSpPr/>
          <p:nvPr/>
        </p:nvSpPr>
        <p:spPr>
          <a:xfrm>
            <a:off x="2348381" y="2246116"/>
            <a:ext cx="2685258" cy="399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D806D7-C0F6-48A5-A93C-ACF28A72F12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033639" y="2445831"/>
            <a:ext cx="2521258" cy="865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E9B850-CBA4-4C12-80C5-CDFF0BDFEC2E}"/>
              </a:ext>
            </a:extLst>
          </p:cNvPr>
          <p:cNvSpPr txBox="1"/>
          <p:nvPr/>
        </p:nvSpPr>
        <p:spPr>
          <a:xfrm>
            <a:off x="7547499" y="3097453"/>
            <a:ext cx="4461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@Resource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이미 등록된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Mapper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연결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(BoardMapper</a:t>
            </a:r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명을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boardDAO</a:t>
            </a:r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준 것 뿐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DAO</a:t>
            </a:r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사용하진 않음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3D658D-270D-41EB-9A0F-FF7B6E9AD44B}"/>
              </a:ext>
            </a:extLst>
          </p:cNvPr>
          <p:cNvSpPr/>
          <p:nvPr/>
        </p:nvSpPr>
        <p:spPr>
          <a:xfrm>
            <a:off x="2423604" y="5433133"/>
            <a:ext cx="4660777" cy="93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AF1D53-3C4E-4043-AA8F-94930CA4D32F}"/>
              </a:ext>
            </a:extLst>
          </p:cNvPr>
          <p:cNvCxnSpPr>
            <a:cxnSpLocks/>
          </p:cNvCxnSpPr>
          <p:nvPr/>
        </p:nvCxnSpPr>
        <p:spPr>
          <a:xfrm>
            <a:off x="7084381" y="5587978"/>
            <a:ext cx="6414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08567D-9748-4766-A912-707AD066AC44}"/>
              </a:ext>
            </a:extLst>
          </p:cNvPr>
          <p:cNvSpPr txBox="1"/>
          <p:nvPr/>
        </p:nvSpPr>
        <p:spPr>
          <a:xfrm>
            <a:off x="7725807" y="5262083"/>
            <a:ext cx="347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쿼리문을 실행하여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return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담아 옴</a:t>
            </a:r>
          </a:p>
        </p:txBody>
      </p:sp>
    </p:spTree>
    <p:extLst>
      <p:ext uri="{BB962C8B-B14F-4D97-AF65-F5344CB8AC3E}">
        <p14:creationId xmlns:p14="http://schemas.microsoft.com/office/powerpoint/2010/main" val="118038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262FA8E-C42E-49D3-99B0-FA455DD2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60" y="1107467"/>
            <a:ext cx="6430623" cy="5312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F8A1C-E84A-45C8-AA3E-5BE627520561}"/>
              </a:ext>
            </a:extLst>
          </p:cNvPr>
          <p:cNvSpPr txBox="1"/>
          <p:nvPr/>
        </p:nvSpPr>
        <p:spPr>
          <a:xfrm>
            <a:off x="2372361" y="738139"/>
            <a:ext cx="90354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담은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return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값을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까지 전달하는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interface 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49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48B0B4-EF78-4B18-A82B-E6ECC6FD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64" y="4600175"/>
            <a:ext cx="7638196" cy="17856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1C890E3-2A4F-4ED1-B709-146A6E2D4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64" y="43794"/>
            <a:ext cx="8776898" cy="4538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D747C5-50F8-4743-8A44-F7AF5B0FFBED}"/>
              </a:ext>
            </a:extLst>
          </p:cNvPr>
          <p:cNvSpPr/>
          <p:nvPr/>
        </p:nvSpPr>
        <p:spPr>
          <a:xfrm>
            <a:off x="2583402" y="1826610"/>
            <a:ext cx="3435658" cy="47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1CD43A-3C35-44FD-BD84-0BFF58479C71}"/>
              </a:ext>
            </a:extLst>
          </p:cNvPr>
          <p:cNvCxnSpPr>
            <a:cxnSpLocks/>
          </p:cNvCxnSpPr>
          <p:nvPr/>
        </p:nvCxnSpPr>
        <p:spPr>
          <a:xfrm>
            <a:off x="6019060" y="2062978"/>
            <a:ext cx="8966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ED9-EC9B-4170-9886-223BA41021BC}"/>
              </a:ext>
            </a:extLst>
          </p:cNvPr>
          <p:cNvSpPr txBox="1"/>
          <p:nvPr/>
        </p:nvSpPr>
        <p:spPr>
          <a:xfrm>
            <a:off x="6818050" y="1753556"/>
            <a:ext cx="422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@Resource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등록한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boardService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연결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362F1-5289-411F-AA23-09959726C704}"/>
              </a:ext>
            </a:extLst>
          </p:cNvPr>
          <p:cNvSpPr/>
          <p:nvPr/>
        </p:nvSpPr>
        <p:spPr>
          <a:xfrm>
            <a:off x="2485748" y="6155593"/>
            <a:ext cx="3222594" cy="209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E05D802-B3BA-444F-8FE6-747D6B000BB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708342" y="5827279"/>
            <a:ext cx="1207363" cy="43311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B247749-11F1-4612-857E-D23CE85D8005}"/>
              </a:ext>
            </a:extLst>
          </p:cNvPr>
          <p:cNvSpPr txBox="1"/>
          <p:nvPr/>
        </p:nvSpPr>
        <p:spPr>
          <a:xfrm>
            <a:off x="6891714" y="5493002"/>
            <a:ext cx="422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boardService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쿼리문을 실행하여 담긴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return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가져옴</a:t>
            </a:r>
            <a:endParaRPr lang="en-US" altLang="ko-KR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63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72BD6E-DE7E-48E2-99C3-934CDFAAD342}"/>
              </a:ext>
            </a:extLst>
          </p:cNvPr>
          <p:cNvSpPr/>
          <p:nvPr/>
        </p:nvSpPr>
        <p:spPr>
          <a:xfrm>
            <a:off x="182713" y="138212"/>
            <a:ext cx="1255457" cy="337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20C8B-0CD2-48E5-9352-C4F2DA685193}"/>
              </a:ext>
            </a:extLst>
          </p:cNvPr>
          <p:cNvSpPr/>
          <p:nvPr/>
        </p:nvSpPr>
        <p:spPr>
          <a:xfrm>
            <a:off x="182713" y="938791"/>
            <a:ext cx="1255458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SQL.xml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CA310A-BC44-4926-9257-9EF5BFDAD828}"/>
              </a:ext>
            </a:extLst>
          </p:cNvPr>
          <p:cNvCxnSpPr>
            <a:cxnSpLocks/>
          </p:cNvCxnSpPr>
          <p:nvPr/>
        </p:nvCxnSpPr>
        <p:spPr>
          <a:xfrm>
            <a:off x="509880" y="510420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35F8F5-FAEC-4FE6-A0BF-2B8E91D71721}"/>
              </a:ext>
            </a:extLst>
          </p:cNvPr>
          <p:cNvCxnSpPr>
            <a:cxnSpLocks/>
          </p:cNvCxnSpPr>
          <p:nvPr/>
        </p:nvCxnSpPr>
        <p:spPr>
          <a:xfrm>
            <a:off x="509880" y="1276143"/>
            <a:ext cx="0" cy="42837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05F52-979E-4FD5-B71D-CA223482DB7D}"/>
              </a:ext>
            </a:extLst>
          </p:cNvPr>
          <p:cNvSpPr/>
          <p:nvPr/>
        </p:nvSpPr>
        <p:spPr>
          <a:xfrm>
            <a:off x="182712" y="1739370"/>
            <a:ext cx="1255459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Mapper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525887-3DE2-4320-B56B-99B7010DE518}"/>
              </a:ext>
            </a:extLst>
          </p:cNvPr>
          <p:cNvSpPr/>
          <p:nvPr/>
        </p:nvSpPr>
        <p:spPr>
          <a:xfrm>
            <a:off x="182699" y="2505093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ServiceImpl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9CD9C4-8355-41E8-BC1D-B9D5808144BB}"/>
              </a:ext>
            </a:extLst>
          </p:cNvPr>
          <p:cNvCxnSpPr>
            <a:cxnSpLocks/>
          </p:cNvCxnSpPr>
          <p:nvPr/>
        </p:nvCxnSpPr>
        <p:spPr>
          <a:xfrm>
            <a:off x="509880" y="2076722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D70F0-08A6-45CF-83B4-7FE0C0C12AA7}"/>
              </a:ext>
            </a:extLst>
          </p:cNvPr>
          <p:cNvSpPr/>
          <p:nvPr/>
        </p:nvSpPr>
        <p:spPr>
          <a:xfrm>
            <a:off x="182689" y="3311639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Service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BC3437-488F-4C68-874E-6CD73CD03CCC}"/>
              </a:ext>
            </a:extLst>
          </p:cNvPr>
          <p:cNvCxnSpPr>
            <a:cxnSpLocks/>
          </p:cNvCxnSpPr>
          <p:nvPr/>
        </p:nvCxnSpPr>
        <p:spPr>
          <a:xfrm>
            <a:off x="509870" y="2883268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378F79-E3D1-4E92-BDA7-B9076B76BE98}"/>
              </a:ext>
            </a:extLst>
          </p:cNvPr>
          <p:cNvSpPr/>
          <p:nvPr/>
        </p:nvSpPr>
        <p:spPr>
          <a:xfrm>
            <a:off x="182689" y="4118185"/>
            <a:ext cx="1255481" cy="3373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AAF76E-E830-4E2F-985E-B0CC54D786DA}"/>
              </a:ext>
            </a:extLst>
          </p:cNvPr>
          <p:cNvCxnSpPr>
            <a:cxnSpLocks/>
          </p:cNvCxnSpPr>
          <p:nvPr/>
        </p:nvCxnSpPr>
        <p:spPr>
          <a:xfrm>
            <a:off x="509870" y="3689814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2EFC-AAA2-422A-A97C-88B837845E90}"/>
              </a:ext>
            </a:extLst>
          </p:cNvPr>
          <p:cNvSpPr/>
          <p:nvPr/>
        </p:nvSpPr>
        <p:spPr>
          <a:xfrm>
            <a:off x="182689" y="4924731"/>
            <a:ext cx="1255481" cy="33735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jsp(view)</a:t>
            </a:r>
            <a:endParaRPr lang="ko-KR" altLang="en-US" sz="14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5E9C15-4E84-47B6-866C-32658081EB98}"/>
              </a:ext>
            </a:extLst>
          </p:cNvPr>
          <p:cNvCxnSpPr>
            <a:cxnSpLocks/>
          </p:cNvCxnSpPr>
          <p:nvPr/>
        </p:nvCxnSpPr>
        <p:spPr>
          <a:xfrm>
            <a:off x="509870" y="4496360"/>
            <a:ext cx="0" cy="42837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28121B-377B-4DD6-986C-E00DBBF720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" y="5392202"/>
            <a:ext cx="1327586" cy="132758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4CEB0D-D20A-4765-920B-CCF4D1477ED7}"/>
              </a:ext>
            </a:extLst>
          </p:cNvPr>
          <p:cNvCxnSpPr>
            <a:cxnSpLocks/>
          </p:cNvCxnSpPr>
          <p:nvPr/>
        </p:nvCxnSpPr>
        <p:spPr>
          <a:xfrm flipV="1">
            <a:off x="1052888" y="447948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122FE1-C984-4C0C-ADAE-1E7481D114EF}"/>
              </a:ext>
            </a:extLst>
          </p:cNvPr>
          <p:cNvCxnSpPr>
            <a:cxnSpLocks/>
          </p:cNvCxnSpPr>
          <p:nvPr/>
        </p:nvCxnSpPr>
        <p:spPr>
          <a:xfrm flipV="1">
            <a:off x="1052888" y="3672936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825AF-356A-46D8-AEA4-D4AFAFDEE763}"/>
              </a:ext>
            </a:extLst>
          </p:cNvPr>
          <p:cNvCxnSpPr>
            <a:cxnSpLocks/>
          </p:cNvCxnSpPr>
          <p:nvPr/>
        </p:nvCxnSpPr>
        <p:spPr>
          <a:xfrm flipV="1">
            <a:off x="1052888" y="2866390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486643-3695-4C40-8BC8-9DD08778B114}"/>
              </a:ext>
            </a:extLst>
          </p:cNvPr>
          <p:cNvCxnSpPr>
            <a:cxnSpLocks/>
          </p:cNvCxnSpPr>
          <p:nvPr/>
        </p:nvCxnSpPr>
        <p:spPr>
          <a:xfrm flipV="1">
            <a:off x="1052888" y="2076722"/>
            <a:ext cx="0" cy="44524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1424CA-0CDF-4FA5-A888-A90325CBCC88}"/>
              </a:ext>
            </a:extLst>
          </p:cNvPr>
          <p:cNvCxnSpPr>
            <a:cxnSpLocks/>
          </p:cNvCxnSpPr>
          <p:nvPr/>
        </p:nvCxnSpPr>
        <p:spPr>
          <a:xfrm flipV="1">
            <a:off x="1052888" y="1276143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E7D19F-57FE-431C-ABEB-7BD487D4AA83}"/>
              </a:ext>
            </a:extLst>
          </p:cNvPr>
          <p:cNvCxnSpPr>
            <a:cxnSpLocks/>
          </p:cNvCxnSpPr>
          <p:nvPr/>
        </p:nvCxnSpPr>
        <p:spPr>
          <a:xfrm flipV="1">
            <a:off x="1052888" y="510420"/>
            <a:ext cx="0" cy="445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03FD2FD-BA2B-4943-9355-C8A90FB5B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78" y="976521"/>
            <a:ext cx="9296400" cy="523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1E966-9B8F-44CB-B6BD-4A290ABD9A85}"/>
              </a:ext>
            </a:extLst>
          </p:cNvPr>
          <p:cNvSpPr/>
          <p:nvPr/>
        </p:nvSpPr>
        <p:spPr>
          <a:xfrm>
            <a:off x="7190913" y="1988598"/>
            <a:ext cx="1926454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47D2C-6FF8-4766-80AF-47424987A560}"/>
              </a:ext>
            </a:extLst>
          </p:cNvPr>
          <p:cNvSpPr/>
          <p:nvPr/>
        </p:nvSpPr>
        <p:spPr>
          <a:xfrm>
            <a:off x="7190913" y="2550084"/>
            <a:ext cx="1926454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D3B29F-35B8-4207-B07B-686FDCCFB33C}"/>
              </a:ext>
            </a:extLst>
          </p:cNvPr>
          <p:cNvSpPr/>
          <p:nvPr/>
        </p:nvSpPr>
        <p:spPr>
          <a:xfrm>
            <a:off x="4449193" y="3480315"/>
            <a:ext cx="1800687" cy="239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EE4F9F-D4D6-4C2A-9D8F-863A54F0E7BB}"/>
              </a:ext>
            </a:extLst>
          </p:cNvPr>
          <p:cNvSpPr/>
          <p:nvPr/>
        </p:nvSpPr>
        <p:spPr>
          <a:xfrm>
            <a:off x="6659732" y="4818228"/>
            <a:ext cx="1926454" cy="221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49C86-EE7B-4E67-9296-BF6471EBA4B6}"/>
              </a:ext>
            </a:extLst>
          </p:cNvPr>
          <p:cNvSpPr txBox="1"/>
          <p:nvPr/>
        </p:nvSpPr>
        <p:spPr>
          <a:xfrm>
            <a:off x="7190913" y="3658121"/>
            <a:ext cx="4738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${boadVO.xxx}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value</a:t>
            </a:r>
            <a:r>
              <a:rPr lang="ko-KR" altLang="en-US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정의  </a:t>
            </a:r>
            <a:r>
              <a:rPr lang="en-US" altLang="ko-KR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5500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A2E54B-A707-43CA-850E-2193C73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46" y="1825625"/>
            <a:ext cx="5478697" cy="4667250"/>
          </a:xfrm>
        </p:spPr>
        <p:txBody>
          <a:bodyPr>
            <a:normAutofit fontScale="92500"/>
          </a:bodyPr>
          <a:lstStyle/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maven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안에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repository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생성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900" indent="0">
              <a:buNone/>
            </a:pP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자료실에서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메이븐 다운 후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marL="36900" indent="0">
              <a:buNone/>
            </a:pP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maven_repository_3.9.zip-&gt; repostiroy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폴더에 압축 풀어 저장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900" indent="0">
              <a:buNone/>
            </a:pP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Settings_3_9.zip-&gt; maven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폴더에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settings.xml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이름으로 압축 풀어 저장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settings.xml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파일 메모장으로 열어서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&lt;localRepository&gt;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위치로 수정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환경구축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F9FCB9-E7BF-4F2C-868E-AAE5881A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14" y="1825625"/>
            <a:ext cx="6754586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6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A2E54B-A707-43CA-850E-2193C73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2" y="1825625"/>
            <a:ext cx="5478697" cy="466725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eclipse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(eGovFrameDev-3.9.0-64bit\eclipse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 들어가서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…)</a:t>
            </a:r>
          </a:p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workspace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900" indent="0">
              <a:buNone/>
            </a:pP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window-&gt;perspective-&gt;open perspective-&gt;other-&gt;eGovFrame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window-&gt;show view-&gt;other-&gt;navigator</a:t>
            </a:r>
          </a:p>
          <a:p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window-&gt;show view-&gt;other-&gt;Data source explorer</a:t>
            </a:r>
          </a:p>
          <a:p>
            <a:endParaRPr lang="ko-KR" altLang="en-US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900" indent="0">
              <a:buNone/>
            </a:pPr>
            <a:endParaRPr lang="ko-KR" altLang="en-US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환경구축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87DB01-FE03-4DEC-B98B-DED9F152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70240"/>
            <a:ext cx="6858000" cy="3562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A04502-3DF6-4E31-995E-30EA4EED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9" y="3281753"/>
            <a:ext cx="5343334" cy="35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환경구축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5CAEB3-C23B-4F28-AE58-5040E074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553945"/>
            <a:ext cx="5903404" cy="4628732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DE71C2E-DB49-46EF-BE68-6EC9D7B1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255" y="2539773"/>
            <a:ext cx="5478697" cy="234247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window-&gt;preferences</a:t>
            </a:r>
          </a:p>
          <a:p>
            <a:pPr marL="36900" indent="0">
              <a:buNone/>
            </a:pP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settings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900" indent="0">
              <a:buNone/>
            </a:pP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메이븐 폴더 안에 있는 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settings.xml </a:t>
            </a:r>
            <a:r>
              <a:rPr lang="ko-KR" altLang="en-US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후</a:t>
            </a:r>
            <a:r>
              <a:rPr lang="en-US" altLang="ko-KR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apply</a:t>
            </a:r>
            <a:endParaRPr lang="ko-KR" altLang="en-US">
              <a:solidFill>
                <a:schemeClr val="bg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9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새 프로젝트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DEE2C6-FE16-4452-81FE-21E81D58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2" y="1911804"/>
            <a:ext cx="4972050" cy="1695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350054-7082-412A-B00F-7A5F31A9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93" y="1401536"/>
            <a:ext cx="5667375" cy="529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E97F7-A32A-4F24-87AB-F52D58B53F97}"/>
              </a:ext>
            </a:extLst>
          </p:cNvPr>
          <p:cNvSpPr txBox="1"/>
          <p:nvPr/>
        </p:nvSpPr>
        <p:spPr>
          <a:xfrm>
            <a:off x="488498" y="4643665"/>
            <a:ext cx="536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누르지 않고 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해당화면에서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Finish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3154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서버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26CDDB-CB48-4F8F-944F-F8335645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3" y="1438330"/>
            <a:ext cx="4544861" cy="31840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6E718D-C7E3-4F3E-97B1-D2011AC6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54" y="708409"/>
            <a:ext cx="4131391" cy="382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D21DD-1FE2-495F-A178-3CF3EE3C42FE}"/>
              </a:ext>
            </a:extLst>
          </p:cNvPr>
          <p:cNvSpPr txBox="1"/>
          <p:nvPr/>
        </p:nvSpPr>
        <p:spPr>
          <a:xfrm>
            <a:off x="1243583" y="4622401"/>
            <a:ext cx="1070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servers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탭에서 파란글자 클릭해서 서버추가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우클릭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해도 됨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apache-&gt;tomcat 8.0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next</a:t>
            </a:r>
          </a:p>
          <a:p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tomcat installation directory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아까 만든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servers-&gt;tomcat-8.0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Download and Install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누르면 자동으로 다운받아줌</a:t>
            </a:r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38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i="0" u="sng">
                <a:solidFill>
                  <a:schemeClr val="bg1"/>
                </a:solidFill>
              </a:rPr>
              <a:t>pom.xml</a:t>
            </a:r>
            <a:r>
              <a:rPr lang="ko-KR" altLang="en-US" i="0" u="sng">
                <a:solidFill>
                  <a:schemeClr val="bg1"/>
                </a:solidFill>
              </a:rPr>
              <a:t>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32766A-B954-4021-982D-E32E4A69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7" y="1433966"/>
            <a:ext cx="5072742" cy="5297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6D96CE-C297-460A-8C2E-1688453E810D}"/>
              </a:ext>
            </a:extLst>
          </p:cNvPr>
          <p:cNvSpPr txBox="1"/>
          <p:nvPr/>
        </p:nvSpPr>
        <p:spPr>
          <a:xfrm>
            <a:off x="6251122" y="2596358"/>
            <a:ext cx="56524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부분만 주석 풀기</a:t>
            </a:r>
            <a:endParaRPr lang="en-US" altLang="ko-KR" sz="2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ojdbc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다운이 안되니까 주석처리</a:t>
            </a:r>
            <a:endParaRPr lang="en-US" altLang="ko-KR" sz="2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주석 안하면 에러남</a:t>
            </a:r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endParaRPr lang="en-US" altLang="ko-KR" sz="2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13540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B2C103E-34A8-4058-88C9-BB8A2D4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i="0" u="sng">
                <a:solidFill>
                  <a:schemeClr val="bg1"/>
                </a:solidFill>
              </a:rPr>
              <a:t>데이터베이스 연결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FBCFEB-A13F-4D8D-A9F7-46500081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2065047"/>
            <a:ext cx="2550879" cy="10974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4AC147-FB87-4002-8BF3-06588E05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38" y="1990793"/>
            <a:ext cx="2044637" cy="2236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989E2A-1B1F-48F3-84CC-0DEC2F92C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36" y="1902070"/>
            <a:ext cx="2524492" cy="2520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90A367-2009-4B23-8057-65D707C7A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403" y="1316207"/>
            <a:ext cx="3755996" cy="32540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B182BF-F407-4065-9967-A9D829A128E7}"/>
              </a:ext>
            </a:extLst>
          </p:cNvPr>
          <p:cNvSpPr txBox="1"/>
          <p:nvPr/>
        </p:nvSpPr>
        <p:spPr>
          <a:xfrm>
            <a:off x="171729" y="5292546"/>
            <a:ext cx="12191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Jar list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원래 있던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jar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지우고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maven repository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가서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 connector jar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endParaRPr lang="en-US" altLang="ko-KR" sz="24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만약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repository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없다면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pom.xml 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수정하고 저장하고 </a:t>
            </a: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</a:t>
            </a:r>
            <a:r>
              <a:rPr lang="ko-KR" altLang="en-US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잘됐는지 확인</a:t>
            </a:r>
          </a:p>
        </p:txBody>
      </p:sp>
    </p:spTree>
    <p:extLst>
      <p:ext uri="{BB962C8B-B14F-4D97-AF65-F5344CB8AC3E}">
        <p14:creationId xmlns:p14="http://schemas.microsoft.com/office/powerpoint/2010/main" val="2614258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C21D7"/>
      </a:accent6>
      <a:hlink>
        <a:srgbClr val="4176BF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6BAD8E5D592249B9AFC9326662D6FE" ma:contentTypeVersion="6" ma:contentTypeDescription="새 문서를 만듭니다." ma:contentTypeScope="" ma:versionID="68ba23cfc29c5650c9c04cf96c146df1">
  <xsd:schema xmlns:xsd="http://www.w3.org/2001/XMLSchema" xmlns:xs="http://www.w3.org/2001/XMLSchema" xmlns:p="http://schemas.microsoft.com/office/2006/metadata/properties" xmlns:ns2="933f224e-51f2-4db7-bb11-adc8a782b259" targetNamespace="http://schemas.microsoft.com/office/2006/metadata/properties" ma:root="true" ma:fieldsID="fd23a54c4a1569241ebe2a3e3f2fdc3b" ns2:_="">
    <xsd:import namespace="933f224e-51f2-4db7-bb11-adc8a782b2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f224e-51f2-4db7-bb11-adc8a782b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1706B5-18E5-4D3E-922D-D925E254EF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3DE670-C04A-4B78-8902-6B0F75937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3f224e-51f2-4db7-bb11-adc8a782b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351747-A76C-4749-AA33-2A08747C76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611</Words>
  <Application>Microsoft Office PowerPoint</Application>
  <PresentationFormat>와이드스크린</PresentationFormat>
  <Paragraphs>169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나눔고딕 ExtraBold</vt:lpstr>
      <vt:lpstr>나눔스퀘어 Bold</vt:lpstr>
      <vt:lpstr>돋움</vt:lpstr>
      <vt:lpstr>Arial Black</vt:lpstr>
      <vt:lpstr>Goudy Old Style</vt:lpstr>
      <vt:lpstr>Trebuchet MS</vt:lpstr>
      <vt:lpstr>Wingdings 2</vt:lpstr>
      <vt:lpstr>나눔스퀘어 ExtraBold</vt:lpstr>
      <vt:lpstr>SlateVTI</vt:lpstr>
      <vt:lpstr>전자정부 웹 구현 매뉴얼</vt:lpstr>
      <vt:lpstr>환경구축</vt:lpstr>
      <vt:lpstr>환경구축</vt:lpstr>
      <vt:lpstr>환경구축</vt:lpstr>
      <vt:lpstr>환경구축</vt:lpstr>
      <vt:lpstr>새 프로젝트 만들기</vt:lpstr>
      <vt:lpstr>서버 추가</vt:lpstr>
      <vt:lpstr>pom.xml 수정</vt:lpstr>
      <vt:lpstr>데이터베이스 연결</vt:lpstr>
      <vt:lpstr>데이터베이스 연결</vt:lpstr>
      <vt:lpstr>공통컴포넌트 추가</vt:lpstr>
      <vt:lpstr>공통컴포넌트 추가</vt:lpstr>
      <vt:lpstr>서버 실행하여 화면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전자정부 모바일 그래프/차트</dc:title>
  <dc:creator>kopo</dc:creator>
  <cp:lastModifiedBy>SMART-02</cp:lastModifiedBy>
  <cp:revision>56</cp:revision>
  <dcterms:created xsi:type="dcterms:W3CDTF">2020-07-12T13:36:53Z</dcterms:created>
  <dcterms:modified xsi:type="dcterms:W3CDTF">2020-07-22T06:11:18Z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0x010100EB6BAD8E5D592249B9AFC9326662D6FE</vt:lpwstr>
  </property>
</Properties>
</file>